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slides/slide47.xml" ContentType="application/vnd.openxmlformats-officedocument.presentationml.slide+xml"/>
  <Override PartName="/ppt/slides/slide48.xml" ContentType="application/vnd.openxmlformats-officedocument.presentationml.slide+xml"/>
  <Override PartName="/ppt/presentation.xml" ContentType="application/vnd.openxmlformats-officedocument.presentationml.presentation.main+xml"/>
  <Override PartName="/ppt/slides/slide46.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27.xml" ContentType="application/vnd.openxmlformats-officedocument.presentationml.slide+xml"/>
  <Override PartName="/ppt/slides/slide15.xml" ContentType="application/vnd.openxmlformats-officedocument.presentationml.slide+xml"/>
  <Override PartName="/ppt/slides/slide29.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38.xml" ContentType="application/vnd.openxmlformats-officedocument.presentationml.slide+xml"/>
  <Override PartName="/ppt/slides/slide28.xml" ContentType="application/vnd.openxmlformats-officedocument.presentationml.slide+xml"/>
  <Override PartName="/ppt/slides/slide36.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7.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3.xml" ContentType="application/vnd.openxmlformats-officedocument.presentationml.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slideMasters/slideMaster6.xml" ContentType="application/vnd.openxmlformats-officedocument.presentationml.slideMaster+xml"/>
  <Override PartName="/ppt/slideMasters/slideMaster5.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Layouts/slideLayout84.xml" ContentType="application/vnd.openxmlformats-officedocument.presentationml.slideLayout+xml"/>
  <Override PartName="/ppt/slideLayouts/slideLayout58.xml" ContentType="application/vnd.openxmlformats-officedocument.presentationml.slideLayout+xml"/>
  <Override PartName="/ppt/slideLayouts/slideLayout57.xml" ContentType="application/vnd.openxmlformats-officedocument.presentationml.slideLayout+xml"/>
  <Override PartName="/ppt/slideLayouts/slideLayout56.xml" ContentType="application/vnd.openxmlformats-officedocument.presentationml.slideLayout+xml"/>
  <Override PartName="/ppt/slideLayouts/slideLayout55.xml" ContentType="application/vnd.openxmlformats-officedocument.presentationml.slideLayout+xml"/>
  <Override PartName="/ppt/slideLayouts/slideLayout95.xml" ContentType="application/vnd.openxmlformats-officedocument.presentationml.slideLayout+xml"/>
  <Override PartName="/ppt/slideLayouts/slideLayout94.xml" ContentType="application/vnd.openxmlformats-officedocument.presentationml.slideLayout+xml"/>
  <Override PartName="/ppt/slideLayouts/slideLayout59.xml" ContentType="application/vnd.openxmlformats-officedocument.presentationml.slideLayout+xml"/>
  <Override PartName="/ppt/slideLayouts/slideLayout63.xml" ContentType="application/vnd.openxmlformats-officedocument.presentationml.slideLayout+xml"/>
  <Override PartName="/ppt/slideLayouts/slideLayout62.xml" ContentType="application/vnd.openxmlformats-officedocument.presentationml.slideLayout+xml"/>
  <Override PartName="/ppt/slideLayouts/slideLayout61.xml" ContentType="application/vnd.openxmlformats-officedocument.presentationml.slideLayout+xml"/>
  <Override PartName="/ppt/slideLayouts/slideLayout60.xml" ContentType="application/vnd.openxmlformats-officedocument.presentationml.slideLayout+xml"/>
  <Override PartName="/ppt/slideLayouts/slideLayout54.xml" ContentType="application/vnd.openxmlformats-officedocument.presentationml.slideLayout+xml"/>
  <Override PartName="/ppt/slideLayouts/slideLayout53.xml" ContentType="application/vnd.openxmlformats-officedocument.presentationml.slideLayout+xml"/>
  <Override PartName="/ppt/slideLayouts/slideLayout52.xml" ContentType="application/vnd.openxmlformats-officedocument.presentationml.slideLayout+xml"/>
  <Override PartName="/ppt/slideLayouts/slideLayout44.xml" ContentType="application/vnd.openxmlformats-officedocument.presentationml.slideLayout+xml"/>
  <Override PartName="/ppt/slideLayouts/slideLayout43.xml" ContentType="application/vnd.openxmlformats-officedocument.presentationml.slideLayout+xml"/>
  <Override PartName="/ppt/slideLayouts/slideLayout42.xml" ContentType="application/vnd.openxmlformats-officedocument.presentationml.slideLayout+xml"/>
  <Override PartName="/ppt/slideLayouts/slideLayout41.xml" ContentType="application/vnd.openxmlformats-officedocument.presentationml.slideLayout+xml"/>
  <Override PartName="/ppt/slideLayouts/slideLayout8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51.xml" ContentType="application/vnd.openxmlformats-officedocument.presentationml.slideLayout+xml"/>
  <Override PartName="/ppt/slideLayouts/slideLayout50.xml" ContentType="application/vnd.openxmlformats-officedocument.presentationml.slideLayout+xml"/>
  <Override PartName="/ppt/slideLayouts/slideLayout49.xml" ContentType="application/vnd.openxmlformats-officedocument.presentationml.slideLayout+xml"/>
  <Override PartName="/ppt/slideLayouts/slideLayout48.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86.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3.xml" ContentType="application/vnd.openxmlformats-officedocument.presentationml.slideLayout+xml"/>
  <Override PartName="/ppt/slideLayouts/slideLayout82.xml" ContentType="application/vnd.openxmlformats-officedocument.presentationml.slideLayout+xml"/>
  <Override PartName="/ppt/slideLayouts/slideLayout81.xml" ContentType="application/vnd.openxmlformats-officedocument.presentationml.slideLayout+xml"/>
  <Override PartName="/ppt/slideLayouts/slideLayout80.xml" ContentType="application/vnd.openxmlformats-officedocument.presentationml.slideLayout+xml"/>
  <Override PartName="/ppt/slideLayouts/slideLayout91.xml" ContentType="application/vnd.openxmlformats-officedocument.presentationml.slideLayout+xml"/>
  <Override PartName="/ppt/slideLayouts/slideLayout77.xml" ContentType="application/vnd.openxmlformats-officedocument.presentationml.slideLayout+xml"/>
  <Override PartName="/ppt/slideLayouts/slideLayout76.xml" ContentType="application/vnd.openxmlformats-officedocument.presentationml.slideLayout+xml"/>
  <Override PartName="/ppt/slideLayouts/slideLayout68.xml" ContentType="application/vnd.openxmlformats-officedocument.presentationml.slideLayout+xml"/>
  <Override PartName="/ppt/slideLayouts/slideLayout67.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5.xml" ContentType="application/vnd.openxmlformats-officedocument.presentationml.slideLayout+xml"/>
  <Override PartName="/ppt/slideLayouts/slideLayout74.xml" ContentType="application/vnd.openxmlformats-officedocument.presentationml.slideLayout+xml"/>
  <Override PartName="/ppt/slideLayouts/slideLayout73.xml" ContentType="application/vnd.openxmlformats-officedocument.presentationml.slideLayout+xml"/>
  <Override PartName="/ppt/slideLayouts/slideLayout72.xml" ContentType="application/vnd.openxmlformats-officedocument.presentationml.slideLayout+xml"/>
  <Override PartName="/ppt/slideLayouts/slideLayout40.xml" ContentType="application/vnd.openxmlformats-officedocument.presentationml.slideLayout+xml"/>
  <Override PartName="/ppt/slideLayouts/slideLayout45.xml" ContentType="application/vnd.openxmlformats-officedocument.presentationml.slideLayout+xml"/>
  <Override PartName="/ppt/slideLayouts/slideLayout38.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39.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23.xml" ContentType="application/vnd.openxmlformats-officedocument.presentationml.slideLayout+xml"/>
  <Override PartName="/ppt/slideLayouts/slideLayout20.xml" ContentType="application/vnd.openxmlformats-officedocument.presentationml.slideLayout+xml"/>
  <Override PartName="/ppt/slideLayouts/slideLayout33.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36.xml" ContentType="application/vnd.openxmlformats-officedocument.presentationml.slideLayout+xml"/>
  <Override PartName="/ppt/slideLayouts/slideLayout35.xml" ContentType="application/vnd.openxmlformats-officedocument.presentationml.slideLayout+xml"/>
  <Override PartName="/ppt/slideLayouts/slideLayout34.xml" ContentType="application/vnd.openxmlformats-officedocument.presentationml.slideLayout+xml"/>
  <Override PartName="/ppt/slideLayouts/slideLayout25.xml" ContentType="application/vnd.openxmlformats-officedocument.presentationml.slideLayout+xml"/>
  <Override PartName="/ppt/slideLayouts/slideLayout37.xml" ContentType="application/vnd.openxmlformats-officedocument.presentationml.slideLayout+xml"/>
  <Override PartName="/ppt/slideLayouts/slideLayout31.xml" ContentType="application/vnd.openxmlformats-officedocument.presentationml.slideLayout+xml"/>
  <Override PartName="/ppt/slideLayouts/slideLayout24.xml" ContentType="application/vnd.openxmlformats-officedocument.presentationml.slideLayout+xml"/>
  <Override PartName="/ppt/slideLayouts/slideLayout30.xml" ContentType="application/vnd.openxmlformats-officedocument.presentationml.slideLayout+xml"/>
  <Override PartName="/ppt/slideLayouts/slideLayout32.xml" ContentType="application/vnd.openxmlformats-officedocument.presentationml.slideLayout+xml"/>
  <Override PartName="/ppt/slideLayouts/slideLayout29.xml" ContentType="application/vnd.openxmlformats-officedocument.presentationml.slideLayout+xml"/>
  <Override PartName="/ppt/theme/theme8.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3.xml" ContentType="application/vnd.openxmlformats-officedocument.theme+xml"/>
  <Override PartName="/ppt/theme/theme5.xml" ContentType="application/vnd.openxmlformats-officedocument.theme+xml"/>
  <Override PartName="/ppt/theme/theme4.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705" r:id="rId1"/>
    <p:sldMasterId id="2147483753" r:id="rId2"/>
    <p:sldMasterId id="2147483648" r:id="rId3"/>
    <p:sldMasterId id="2147483685" r:id="rId4"/>
    <p:sldMasterId id="2147483726" r:id="rId5"/>
    <p:sldMasterId id="2147483771" r:id="rId6"/>
  </p:sldMasterIdLst>
  <p:notesMasterIdLst>
    <p:notesMasterId r:id="rId55"/>
  </p:notesMasterIdLst>
  <p:handoutMasterIdLst>
    <p:handoutMasterId r:id="rId56"/>
  </p:handoutMasterIdLst>
  <p:sldIdLst>
    <p:sldId id="317" r:id="rId7"/>
    <p:sldId id="409" r:id="rId8"/>
    <p:sldId id="408" r:id="rId9"/>
    <p:sldId id="422" r:id="rId10"/>
    <p:sldId id="421" r:id="rId11"/>
    <p:sldId id="543" r:id="rId12"/>
    <p:sldId id="487" r:id="rId13"/>
    <p:sldId id="324" r:id="rId14"/>
    <p:sldId id="533" r:id="rId15"/>
    <p:sldId id="532" r:id="rId16"/>
    <p:sldId id="546" r:id="rId17"/>
    <p:sldId id="548" r:id="rId18"/>
    <p:sldId id="549" r:id="rId19"/>
    <p:sldId id="556" r:id="rId20"/>
    <p:sldId id="550" r:id="rId21"/>
    <p:sldId id="565" r:id="rId22"/>
    <p:sldId id="564" r:id="rId23"/>
    <p:sldId id="551" r:id="rId24"/>
    <p:sldId id="457" r:id="rId25"/>
    <p:sldId id="566" r:id="rId26"/>
    <p:sldId id="401" r:id="rId27"/>
    <p:sldId id="398" r:id="rId28"/>
    <p:sldId id="402" r:id="rId29"/>
    <p:sldId id="364" r:id="rId30"/>
    <p:sldId id="494" r:id="rId31"/>
    <p:sldId id="567" r:id="rId32"/>
    <p:sldId id="489" r:id="rId33"/>
    <p:sldId id="509" r:id="rId34"/>
    <p:sldId id="491" r:id="rId35"/>
    <p:sldId id="576" r:id="rId36"/>
    <p:sldId id="492" r:id="rId37"/>
    <p:sldId id="496" r:id="rId38"/>
    <p:sldId id="493" r:id="rId39"/>
    <p:sldId id="501" r:id="rId40"/>
    <p:sldId id="374" r:id="rId41"/>
    <p:sldId id="471" r:id="rId42"/>
    <p:sldId id="490" r:id="rId43"/>
    <p:sldId id="502" r:id="rId44"/>
    <p:sldId id="516" r:id="rId45"/>
    <p:sldId id="515" r:id="rId46"/>
    <p:sldId id="523" r:id="rId47"/>
    <p:sldId id="577" r:id="rId48"/>
    <p:sldId id="570" r:id="rId49"/>
    <p:sldId id="571" r:id="rId50"/>
    <p:sldId id="572" r:id="rId51"/>
    <p:sldId id="573" r:id="rId52"/>
    <p:sldId id="574" r:id="rId53"/>
    <p:sldId id="562" r:id="rId54"/>
  </p:sldIdLst>
  <p:sldSz cx="12190413" cy="6858000"/>
  <p:notesSz cx="6797675" cy="9926638"/>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5" userDrawn="1">
          <p15:clr>
            <a:srgbClr val="A4A3A4"/>
          </p15:clr>
        </p15:guide>
        <p15:guide id="2" orient="horz" pos="979">
          <p15:clr>
            <a:srgbClr val="A4A3A4"/>
          </p15:clr>
        </p15:guide>
        <p15:guide id="3" orient="horz" pos="3996">
          <p15:clr>
            <a:srgbClr val="A4A3A4"/>
          </p15:clr>
        </p15:guide>
        <p15:guide id="4" orient="horz" pos="870">
          <p15:clr>
            <a:srgbClr val="A4A3A4"/>
          </p15:clr>
        </p15:guide>
        <p15:guide id="5" orient="horz" pos="2614" userDrawn="1">
          <p15:clr>
            <a:srgbClr val="A4A3A4"/>
          </p15:clr>
        </p15:guide>
        <p15:guide id="6" pos="7514" userDrawn="1">
          <p15:clr>
            <a:srgbClr val="A4A3A4"/>
          </p15:clr>
        </p15:guide>
        <p15:guide id="7" pos="349">
          <p15:clr>
            <a:srgbClr val="A4A3A4"/>
          </p15:clr>
        </p15:guide>
        <p15:guide id="10" pos="1322" userDrawn="1">
          <p15:clr>
            <a:srgbClr val="A4A3A4"/>
          </p15:clr>
        </p15:guide>
        <p15:guide id="11" userDrawn="1">
          <p15:clr>
            <a:srgbClr val="A4A3A4"/>
          </p15:clr>
        </p15:guide>
        <p15:guide id="12" pos="3840" userDrawn="1">
          <p15:clr>
            <a:srgbClr val="A4A3A4"/>
          </p15:clr>
        </p15:guide>
        <p15:guide id="13" pos="2706" userDrawn="1">
          <p15:clr>
            <a:srgbClr val="A4A3A4"/>
          </p15:clr>
        </p15:guide>
        <p15:guide id="14" pos="4951" userDrawn="1">
          <p15:clr>
            <a:srgbClr val="A4A3A4"/>
          </p15:clr>
        </p15:guide>
        <p15:guide id="15" pos="7355" userDrawn="1">
          <p15:clr>
            <a:srgbClr val="A4A3A4"/>
          </p15:clr>
        </p15:guide>
        <p15:guide id="16" pos="6334" userDrawn="1">
          <p15:clr>
            <a:srgbClr val="A4A3A4"/>
          </p15:clr>
        </p15:guide>
        <p15:guide id="17" pos="7333">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81048"/>
    <a:srgbClr val="FFFFFF"/>
    <a:srgbClr val="479957"/>
    <a:srgbClr val="3C2222"/>
    <a:srgbClr val="625B53"/>
    <a:srgbClr val="C0B3A3"/>
    <a:srgbClr val="393530"/>
    <a:srgbClr val="645D55"/>
    <a:srgbClr val="673B3B"/>
    <a:srgbClr val="C872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yst layout 2 - Markering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7" autoAdjust="0"/>
    <p:restoredTop sz="94587"/>
  </p:normalViewPr>
  <p:slideViewPr>
    <p:cSldViewPr snapToGrid="0" snapToObjects="1" showGuides="1">
      <p:cViewPr varScale="1">
        <p:scale>
          <a:sx n="118" d="100"/>
          <a:sy n="118" d="100"/>
        </p:scale>
        <p:origin x="126" y="150"/>
      </p:cViewPr>
      <p:guideLst>
        <p:guide orient="horz" pos="255"/>
        <p:guide orient="horz" pos="979"/>
        <p:guide orient="horz" pos="3996"/>
        <p:guide orient="horz" pos="870"/>
        <p:guide orient="horz" pos="2614"/>
        <p:guide pos="7514"/>
        <p:guide pos="349"/>
        <p:guide pos="1322"/>
        <p:guide/>
        <p:guide pos="3840"/>
        <p:guide pos="2706"/>
        <p:guide pos="4951"/>
        <p:guide pos="7355"/>
        <p:guide pos="6334"/>
        <p:guide pos="7333"/>
      </p:guideLst>
    </p:cSldViewPr>
  </p:slideViewPr>
  <p:notesTextViewPr>
    <p:cViewPr>
      <p:scale>
        <a:sx n="3" d="2"/>
        <a:sy n="3" d="2"/>
      </p:scale>
      <p:origin x="0" y="0"/>
    </p:cViewPr>
  </p:notesTextViewPr>
  <p:sorterViewPr>
    <p:cViewPr>
      <p:scale>
        <a:sx n="66" d="100"/>
        <a:sy n="66" d="100"/>
      </p:scale>
      <p:origin x="0" y="-3438"/>
    </p:cViewPr>
  </p:sorterViewPr>
  <p:notesViewPr>
    <p:cSldViewPr snapToGrid="0" snapToObjects="1" showGuides="1">
      <p:cViewPr varScale="1">
        <p:scale>
          <a:sx n="64" d="100"/>
          <a:sy n="64" d="100"/>
        </p:scale>
        <p:origin x="-2645" y="-8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notesMaster" Target="notesMasters/notesMaster1.xml"/><Relationship Id="rId63" Type="http://schemas.openxmlformats.org/officeDocument/2006/relationships/customXml" Target="../customXml/item2.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viewProps" Target="viewProps.xml"/><Relationship Id="rId5" Type="http://schemas.openxmlformats.org/officeDocument/2006/relationships/slideMaster" Target="slideMasters/slideMaster5.xml"/><Relationship Id="rId61" Type="http://schemas.microsoft.com/office/2015/10/relationships/revisionInfo" Target="revisionInfo.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handoutMaster" Target="handoutMasters/handoutMaster1.xml"/><Relationship Id="rId64" Type="http://schemas.openxmlformats.org/officeDocument/2006/relationships/customXml" Target="../customXml/item3.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theme" Target="theme/theme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presProps" Target="presProps.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tableStyles" Target="tableStyles.xml"/><Relationship Id="rId65" Type="http://schemas.openxmlformats.org/officeDocument/2006/relationships/customXml" Target="../customXml/item4.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1D0A636B-339A-4D26-BD9F-0743507A8BA5}" type="datetimeFigureOut">
              <a:rPr lang="en-GB" smtClean="0"/>
              <a:t>29/11/2018</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60D4793D-0B98-4CFE-808E-33B35F5DF59D}" type="slidenum">
              <a:rPr lang="en-GB" smtClean="0"/>
              <a:t>‹nr.›</a:t>
            </a:fld>
            <a:endParaRPr lang="en-GB"/>
          </a:p>
        </p:txBody>
      </p:sp>
    </p:spTree>
    <p:extLst>
      <p:ext uri="{BB962C8B-B14F-4D97-AF65-F5344CB8AC3E}">
        <p14:creationId xmlns:p14="http://schemas.microsoft.com/office/powerpoint/2010/main" val="174566908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6C909004-5A13-4E89-9C6B-5A51303EFF0C}" type="datetimeFigureOut">
              <a:rPr lang="en-GB" smtClean="0"/>
              <a:t>29/11/2018</a:t>
            </a:fld>
            <a:endParaRPr lang="en-GB"/>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2C851D94-5711-4DB0-8CD6-B7C0F68C992F}" type="slidenum">
              <a:rPr lang="en-GB" smtClean="0"/>
              <a:t>‹nr.›</a:t>
            </a:fld>
            <a:endParaRPr lang="en-GB"/>
          </a:p>
        </p:txBody>
      </p:sp>
    </p:spTree>
    <p:extLst>
      <p:ext uri="{BB962C8B-B14F-4D97-AF65-F5344CB8AC3E}">
        <p14:creationId xmlns:p14="http://schemas.microsoft.com/office/powerpoint/2010/main" val="338654532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Min udgave af dit forløb med ”skillelinje” hvor vi er </a:t>
            </a:r>
            <a:r>
              <a:rPr lang="da-DK" dirty="0" err="1"/>
              <a:t>ca</a:t>
            </a:r>
            <a:r>
              <a:rPr lang="da-DK" dirty="0"/>
              <a:t> </a:t>
            </a:r>
            <a:r>
              <a:rPr lang="mr-IN" dirty="0"/>
              <a:t>–</a:t>
            </a:r>
            <a:r>
              <a:rPr lang="da-DK" dirty="0"/>
              <a:t> men et projekt </a:t>
            </a:r>
            <a:r>
              <a:rPr lang="da-DK" baseline="0" dirty="0"/>
              <a:t>har dog ofte iterativt delforløb</a:t>
            </a:r>
            <a:endParaRPr lang="da-DK" dirty="0"/>
          </a:p>
        </p:txBody>
      </p:sp>
      <p:sp>
        <p:nvSpPr>
          <p:cNvPr id="4" name="Pladsholder til slidenummer 3"/>
          <p:cNvSpPr>
            <a:spLocks noGrp="1"/>
          </p:cNvSpPr>
          <p:nvPr>
            <p:ph type="sldNum" sz="quarter" idx="10"/>
          </p:nvPr>
        </p:nvSpPr>
        <p:spPr/>
        <p:txBody>
          <a:bodyPr/>
          <a:lstStyle/>
          <a:p>
            <a:fld id="{2C851D94-5711-4DB0-8CD6-B7C0F68C992F}" type="slidenum">
              <a:rPr lang="en-GB" smtClean="0"/>
              <a:t>4</a:t>
            </a:fld>
            <a:endParaRPr lang="en-GB"/>
          </a:p>
        </p:txBody>
      </p:sp>
    </p:spTree>
    <p:extLst>
      <p:ext uri="{BB962C8B-B14F-4D97-AF65-F5344CB8AC3E}">
        <p14:creationId xmlns:p14="http://schemas.microsoft.com/office/powerpoint/2010/main" val="24712620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2C851D94-5711-4DB0-8CD6-B7C0F68C992F}" type="slidenum">
              <a:rPr lang="en-GB" smtClean="0"/>
              <a:t>39</a:t>
            </a:fld>
            <a:endParaRPr lang="en-GB"/>
          </a:p>
        </p:txBody>
      </p:sp>
    </p:spTree>
    <p:extLst>
      <p:ext uri="{BB962C8B-B14F-4D97-AF65-F5344CB8AC3E}">
        <p14:creationId xmlns:p14="http://schemas.microsoft.com/office/powerpoint/2010/main" val="9143334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2C851D94-5711-4DB0-8CD6-B7C0F68C992F}" type="slidenum">
              <a:rPr lang="en-GB" smtClean="0"/>
              <a:t>40</a:t>
            </a:fld>
            <a:endParaRPr lang="en-GB"/>
          </a:p>
        </p:txBody>
      </p:sp>
    </p:spTree>
    <p:extLst>
      <p:ext uri="{BB962C8B-B14F-4D97-AF65-F5344CB8AC3E}">
        <p14:creationId xmlns:p14="http://schemas.microsoft.com/office/powerpoint/2010/main" val="26066008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9.png"/><Relationship Id="rId4"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9.png"/><Relationship Id="rId4"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 Id="rId6" Type="http://schemas.openxmlformats.org/officeDocument/2006/relationships/image" Target="../media/image12.png"/><Relationship Id="rId5" Type="http://schemas.openxmlformats.org/officeDocument/2006/relationships/image" Target="../media/image1.png"/><Relationship Id="rId4" Type="http://schemas.openxmlformats.org/officeDocument/2006/relationships/image" Target="../media/image8.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png"/><Relationship Id="rId1" Type="http://schemas.openxmlformats.org/officeDocument/2006/relationships/slideMaster" Target="../slideMasters/slideMaster2.xml"/><Relationship Id="rId6" Type="http://schemas.openxmlformats.org/officeDocument/2006/relationships/image" Target="../media/image12.png"/><Relationship Id="rId5" Type="http://schemas.openxmlformats.org/officeDocument/2006/relationships/image" Target="../media/image1.png"/><Relationship Id="rId4" Type="http://schemas.openxmlformats.org/officeDocument/2006/relationships/image" Target="../media/image7.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Master" Target="../slideMasters/slideMaster2.xml"/><Relationship Id="rId6" Type="http://schemas.openxmlformats.org/officeDocument/2006/relationships/image" Target="../media/image1.png"/><Relationship Id="rId5" Type="http://schemas.openxmlformats.org/officeDocument/2006/relationships/image" Target="../media/image9.png"/><Relationship Id="rId4" Type="http://schemas.openxmlformats.org/officeDocument/2006/relationships/image" Target="../media/image7.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Master" Target="../slideMasters/slideMaster2.xml"/><Relationship Id="rId6" Type="http://schemas.openxmlformats.org/officeDocument/2006/relationships/image" Target="../media/image1.png"/><Relationship Id="rId5" Type="http://schemas.openxmlformats.org/officeDocument/2006/relationships/image" Target="../media/image9.png"/><Relationship Id="rId4" Type="http://schemas.openxmlformats.org/officeDocument/2006/relationships/image" Target="../media/image7.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1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2.xml"/><Relationship Id="rId6" Type="http://schemas.openxmlformats.org/officeDocument/2006/relationships/image" Target="../media/image10.png"/><Relationship Id="rId5" Type="http://schemas.openxmlformats.org/officeDocument/2006/relationships/image" Target="../media/image1.png"/><Relationship Id="rId4" Type="http://schemas.openxmlformats.org/officeDocument/2006/relationships/image" Target="../media/image9.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12.png"/><Relationship Id="rId4" Type="http://schemas.openxmlformats.org/officeDocument/2006/relationships/image" Target="../media/image1.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12.png"/><Relationship Id="rId4" Type="http://schemas.openxmlformats.org/officeDocument/2006/relationships/image" Target="../media/image1.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14.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14.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5.png"/><Relationship Id="rId1" Type="http://schemas.openxmlformats.org/officeDocument/2006/relationships/slideMaster" Target="../slideMasters/slideMaster3.xml"/><Relationship Id="rId6" Type="http://schemas.openxmlformats.org/officeDocument/2006/relationships/image" Target="../media/image1.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png"/><Relationship Id="rId1" Type="http://schemas.openxmlformats.org/officeDocument/2006/relationships/slideMaster" Target="../slideMasters/slideMaster3.xml"/><Relationship Id="rId6" Type="http://schemas.openxmlformats.org/officeDocument/2006/relationships/image" Target="../media/image15.png"/><Relationship Id="rId5" Type="http://schemas.openxmlformats.org/officeDocument/2006/relationships/image" Target="../media/image1.png"/><Relationship Id="rId4" Type="http://schemas.openxmlformats.org/officeDocument/2006/relationships/image" Target="../media/image7.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5.png"/><Relationship Id="rId2" Type="http://schemas.openxmlformats.org/officeDocument/2006/relationships/image" Target="../media/image8.png"/><Relationship Id="rId1" Type="http://schemas.openxmlformats.org/officeDocument/2006/relationships/slideMaster" Target="../slideMasters/slideMaster3.xml"/><Relationship Id="rId6" Type="http://schemas.openxmlformats.org/officeDocument/2006/relationships/image" Target="../media/image1.png"/><Relationship Id="rId5" Type="http://schemas.openxmlformats.org/officeDocument/2006/relationships/image" Target="../media/image9.png"/><Relationship Id="rId4" Type="http://schemas.openxmlformats.org/officeDocument/2006/relationships/image" Target="../media/image7.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5.png"/><Relationship Id="rId2" Type="http://schemas.openxmlformats.org/officeDocument/2006/relationships/image" Target="../media/image8.png"/><Relationship Id="rId1" Type="http://schemas.openxmlformats.org/officeDocument/2006/relationships/slideMaster" Target="../slideMasters/slideMaster3.xml"/><Relationship Id="rId6" Type="http://schemas.openxmlformats.org/officeDocument/2006/relationships/image" Target="../media/image1.png"/><Relationship Id="rId5" Type="http://schemas.openxmlformats.org/officeDocument/2006/relationships/image" Target="../media/image9.png"/><Relationship Id="rId4" Type="http://schemas.openxmlformats.org/officeDocument/2006/relationships/image" Target="../media/image7.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3.xml"/><Relationship Id="rId4" Type="http://schemas.openxmlformats.org/officeDocument/2006/relationships/image" Target="../media/image15.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3.xml"/><Relationship Id="rId6" Type="http://schemas.openxmlformats.org/officeDocument/2006/relationships/image" Target="../media/image13.png"/><Relationship Id="rId5" Type="http://schemas.openxmlformats.org/officeDocument/2006/relationships/image" Target="../media/image1.png"/><Relationship Id="rId4" Type="http://schemas.openxmlformats.org/officeDocument/2006/relationships/image" Target="../media/image9.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 Id="rId5" Type="http://schemas.openxmlformats.org/officeDocument/2006/relationships/image" Target="../media/image15.png"/><Relationship Id="rId4" Type="http://schemas.openxmlformats.org/officeDocument/2006/relationships/image" Target="../media/image1.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 Id="rId5" Type="http://schemas.openxmlformats.org/officeDocument/2006/relationships/image" Target="../media/image15.png"/><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6.png"/><Relationship Id="rId1" Type="http://schemas.openxmlformats.org/officeDocument/2006/relationships/slideMaster" Target="../slideMasters/slideMaster4.xml"/><Relationship Id="rId5" Type="http://schemas.openxmlformats.org/officeDocument/2006/relationships/image" Target="../media/image17.png"/><Relationship Id="rId4" Type="http://schemas.openxmlformats.org/officeDocument/2006/relationships/image" Target="../media/image7.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8.png"/><Relationship Id="rId1" Type="http://schemas.openxmlformats.org/officeDocument/2006/relationships/slideMaster" Target="../slideMasters/slideMaster4.xml"/><Relationship Id="rId5" Type="http://schemas.openxmlformats.org/officeDocument/2006/relationships/image" Target="../media/image17.png"/><Relationship Id="rId4" Type="http://schemas.openxmlformats.org/officeDocument/2006/relationships/image" Target="../media/image7.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9.png"/><Relationship Id="rId1" Type="http://schemas.openxmlformats.org/officeDocument/2006/relationships/slideMaster" Target="../slideMasters/slideMaster4.xml"/><Relationship Id="rId5" Type="http://schemas.openxmlformats.org/officeDocument/2006/relationships/image" Target="../media/image17.png"/><Relationship Id="rId4" Type="http://schemas.openxmlformats.org/officeDocument/2006/relationships/image" Target="../media/image7.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0.png"/><Relationship Id="rId1" Type="http://schemas.openxmlformats.org/officeDocument/2006/relationships/slideMaster" Target="../slideMasters/slideMaster4.xml"/><Relationship Id="rId5" Type="http://schemas.openxmlformats.org/officeDocument/2006/relationships/image" Target="../media/image17.png"/><Relationship Id="rId4" Type="http://schemas.openxmlformats.org/officeDocument/2006/relationships/image" Target="../media/image7.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1.png"/><Relationship Id="rId1" Type="http://schemas.openxmlformats.org/officeDocument/2006/relationships/slideMaster" Target="../slideMasters/slideMaster4.xml"/><Relationship Id="rId5" Type="http://schemas.openxmlformats.org/officeDocument/2006/relationships/image" Target="../media/image17.png"/><Relationship Id="rId4" Type="http://schemas.openxmlformats.org/officeDocument/2006/relationships/image" Target="../media/image7.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2.png"/><Relationship Id="rId1" Type="http://schemas.openxmlformats.org/officeDocument/2006/relationships/slideMaster" Target="../slideMasters/slideMaster4.xml"/><Relationship Id="rId5" Type="http://schemas.openxmlformats.org/officeDocument/2006/relationships/image" Target="../media/image17.png"/><Relationship Id="rId4" Type="http://schemas.openxmlformats.org/officeDocument/2006/relationships/image" Target="../media/image7.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3.png"/><Relationship Id="rId1" Type="http://schemas.openxmlformats.org/officeDocument/2006/relationships/slideMaster" Target="../slideMasters/slideMaster4.xml"/><Relationship Id="rId5" Type="http://schemas.openxmlformats.org/officeDocument/2006/relationships/image" Target="../media/image17.png"/><Relationship Id="rId4" Type="http://schemas.openxmlformats.org/officeDocument/2006/relationships/image" Target="../media/image7.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2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24.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24.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25.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24.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25.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25.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5.xml"/><Relationship Id="rId6" Type="http://schemas.openxmlformats.org/officeDocument/2006/relationships/image" Target="../media/image26.png"/><Relationship Id="rId5" Type="http://schemas.openxmlformats.org/officeDocument/2006/relationships/image" Target="../media/image1.png"/><Relationship Id="rId4" Type="http://schemas.openxmlformats.org/officeDocument/2006/relationships/image" Target="../media/image8.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png"/><Relationship Id="rId1" Type="http://schemas.openxmlformats.org/officeDocument/2006/relationships/slideMaster" Target="../slideMasters/slideMaster5.xml"/><Relationship Id="rId6" Type="http://schemas.openxmlformats.org/officeDocument/2006/relationships/image" Target="../media/image26.png"/><Relationship Id="rId5" Type="http://schemas.openxmlformats.org/officeDocument/2006/relationships/image" Target="../media/image1.png"/><Relationship Id="rId4" Type="http://schemas.openxmlformats.org/officeDocument/2006/relationships/image" Target="../media/image7.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26.png"/><Relationship Id="rId2" Type="http://schemas.openxmlformats.org/officeDocument/2006/relationships/image" Target="../media/image8.png"/><Relationship Id="rId1" Type="http://schemas.openxmlformats.org/officeDocument/2006/relationships/slideMaster" Target="../slideMasters/slideMaster5.xml"/><Relationship Id="rId6" Type="http://schemas.openxmlformats.org/officeDocument/2006/relationships/image" Target="../media/image1.png"/><Relationship Id="rId5" Type="http://schemas.openxmlformats.org/officeDocument/2006/relationships/image" Target="../media/image9.png"/><Relationship Id="rId4" Type="http://schemas.openxmlformats.org/officeDocument/2006/relationships/image" Target="../media/image7.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26.png"/><Relationship Id="rId2" Type="http://schemas.openxmlformats.org/officeDocument/2006/relationships/image" Target="../media/image8.png"/><Relationship Id="rId1" Type="http://schemas.openxmlformats.org/officeDocument/2006/relationships/slideMaster" Target="../slideMasters/slideMaster5.xml"/><Relationship Id="rId6" Type="http://schemas.openxmlformats.org/officeDocument/2006/relationships/image" Target="../media/image1.png"/><Relationship Id="rId5" Type="http://schemas.openxmlformats.org/officeDocument/2006/relationships/image" Target="../media/image9.png"/><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5.xml"/><Relationship Id="rId4" Type="http://schemas.openxmlformats.org/officeDocument/2006/relationships/image" Target="../media/image26.pn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4.png"/><Relationship Id="rId2" Type="http://schemas.openxmlformats.org/officeDocument/2006/relationships/image" Target="../media/image6.jpeg"/><Relationship Id="rId1" Type="http://schemas.openxmlformats.org/officeDocument/2006/relationships/slideMaster" Target="../slideMasters/slideMaster5.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9.pn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5.xml"/><Relationship Id="rId5" Type="http://schemas.openxmlformats.org/officeDocument/2006/relationships/image" Target="../media/image26.png"/><Relationship Id="rId4" Type="http://schemas.openxmlformats.org/officeDocument/2006/relationships/image" Target="../media/image1.pn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5.xml"/><Relationship Id="rId5" Type="http://schemas.openxmlformats.org/officeDocument/2006/relationships/image" Target="../media/image26.png"/><Relationship Id="rId4" Type="http://schemas.openxmlformats.org/officeDocument/2006/relationships/image" Target="../media/image1.pn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24.pn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5.xml"/><Relationship Id="rId4" Type="http://schemas.openxmlformats.org/officeDocument/2006/relationships/image" Target="../media/image24.png"/></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5.xml"/><Relationship Id="rId4" Type="http://schemas.openxmlformats.org/officeDocument/2006/relationships/image" Target="../media/image27.png"/></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28.png"/></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30.png"/></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29.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1.png"/><Relationship Id="rId4" Type="http://schemas.openxmlformats.org/officeDocument/2006/relationships/image" Target="../media/image8.png"/></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30.png"/></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32.png"/></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30.png"/></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32.png"/></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32.png"/></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6.xml"/><Relationship Id="rId6" Type="http://schemas.openxmlformats.org/officeDocument/2006/relationships/image" Target="../media/image34.png"/><Relationship Id="rId5" Type="http://schemas.openxmlformats.org/officeDocument/2006/relationships/image" Target="../media/image1.png"/><Relationship Id="rId4" Type="http://schemas.openxmlformats.org/officeDocument/2006/relationships/image" Target="../media/image33.png"/></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3.png"/><Relationship Id="rId1" Type="http://schemas.openxmlformats.org/officeDocument/2006/relationships/slideMaster" Target="../slideMasters/slideMaster6.xml"/><Relationship Id="rId6" Type="http://schemas.openxmlformats.org/officeDocument/2006/relationships/image" Target="../media/image34.png"/><Relationship Id="rId5" Type="http://schemas.openxmlformats.org/officeDocument/2006/relationships/image" Target="../media/image1.png"/><Relationship Id="rId4" Type="http://schemas.openxmlformats.org/officeDocument/2006/relationships/image" Target="../media/image7.png"/></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Master" Target="../slideMasters/slideMaster6.xml"/><Relationship Id="rId6" Type="http://schemas.openxmlformats.org/officeDocument/2006/relationships/image" Target="../media/image1.png"/><Relationship Id="rId5" Type="http://schemas.openxmlformats.org/officeDocument/2006/relationships/image" Target="../media/image9.png"/><Relationship Id="rId4" Type="http://schemas.openxmlformats.org/officeDocument/2006/relationships/image" Target="../media/image7.png"/></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Master" Target="../slideMasters/slideMaster6.xml"/><Relationship Id="rId6" Type="http://schemas.openxmlformats.org/officeDocument/2006/relationships/image" Target="../media/image1.png"/><Relationship Id="rId5" Type="http://schemas.openxmlformats.org/officeDocument/2006/relationships/image" Target="../media/image9.png"/><Relationship Id="rId4" Type="http://schemas.openxmlformats.org/officeDocument/2006/relationships/image" Target="../media/image7.png"/></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3.png"/><Relationship Id="rId1" Type="http://schemas.openxmlformats.org/officeDocument/2006/relationships/slideMaster" Target="../slideMasters/slideMaster6.xml"/><Relationship Id="rId4" Type="http://schemas.openxmlformats.org/officeDocument/2006/relationships/image" Target="../media/image3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1.png"/><Relationship Id="rId4" Type="http://schemas.openxmlformats.org/officeDocument/2006/relationships/image" Target="../media/image7.png"/></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30.png"/><Relationship Id="rId2" Type="http://schemas.openxmlformats.org/officeDocument/2006/relationships/image" Target="../media/image6.jpeg"/><Relationship Id="rId1" Type="http://schemas.openxmlformats.org/officeDocument/2006/relationships/slideMaster" Target="../slideMasters/slideMaster6.xml"/><Relationship Id="rId6" Type="http://schemas.openxmlformats.org/officeDocument/2006/relationships/image" Target="../media/image29.png"/><Relationship Id="rId5" Type="http://schemas.openxmlformats.org/officeDocument/2006/relationships/image" Target="../media/image1.png"/><Relationship Id="rId4" Type="http://schemas.openxmlformats.org/officeDocument/2006/relationships/image" Target="../media/image9.png"/></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3.png"/><Relationship Id="rId1" Type="http://schemas.openxmlformats.org/officeDocument/2006/relationships/slideMaster" Target="../slideMasters/slideMaster6.xml"/><Relationship Id="rId5" Type="http://schemas.openxmlformats.org/officeDocument/2006/relationships/image" Target="../media/image34.png"/><Relationship Id="rId4" Type="http://schemas.openxmlformats.org/officeDocument/2006/relationships/image" Target="../media/image1.png"/></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3.png"/><Relationship Id="rId1" Type="http://schemas.openxmlformats.org/officeDocument/2006/relationships/slideMaster" Target="../slideMasters/slideMaster6.xml"/><Relationship Id="rId5" Type="http://schemas.openxmlformats.org/officeDocument/2006/relationships/image" Target="../media/image34.png"/><Relationship Id="rId4" Type="http://schemas.openxmlformats.org/officeDocument/2006/relationships/image" Target="../media/image1.png"/></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30.png"/></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9.png"/><Relationship Id="rId1" Type="http://schemas.openxmlformats.org/officeDocument/2006/relationships/slideMaster" Target="../slideMasters/slideMaster6.xml"/><Relationship Id="rId4" Type="http://schemas.openxmlformats.org/officeDocument/2006/relationships/image" Target="../media/image30.png"/></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orside - Fuldt billede og stor boks">
    <p:spTree>
      <p:nvGrpSpPr>
        <p:cNvPr id="1" name=""/>
        <p:cNvGrpSpPr/>
        <p:nvPr/>
      </p:nvGrpSpPr>
      <p:grpSpPr>
        <a:xfrm>
          <a:off x="0" y="0"/>
          <a:ext cx="0" cy="0"/>
          <a:chOff x="0" y="0"/>
          <a:chExt cx="0" cy="0"/>
        </a:xfrm>
      </p:grpSpPr>
      <p:sp>
        <p:nvSpPr>
          <p:cNvPr id="16" name="Picture Placeholder 3"/>
          <p:cNvSpPr>
            <a:spLocks noGrp="1"/>
          </p:cNvSpPr>
          <p:nvPr>
            <p:ph type="pic" sz="quarter" idx="14" hasCustomPrompt="1"/>
          </p:nvPr>
        </p:nvSpPr>
        <p:spPr>
          <a:xfrm>
            <a:off x="0" y="0"/>
            <a:ext cx="12204700" cy="6858000"/>
          </a:xfrm>
        </p:spPr>
        <p:txBody>
          <a:bodyPr tIns="3672000">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hvide felt og indsæt billede via ”indsæt billede” i menulinjen</a:t>
            </a:r>
          </a:p>
        </p:txBody>
      </p:sp>
      <p:sp>
        <p:nvSpPr>
          <p:cNvPr id="31" name="Text Placeholder 13"/>
          <p:cNvSpPr>
            <a:spLocks noGrp="1" noChangeAspect="1"/>
          </p:cNvSpPr>
          <p:nvPr>
            <p:ph type="body" sz="quarter" idx="23"/>
          </p:nvPr>
        </p:nvSpPr>
        <p:spPr>
          <a:xfrm>
            <a:off x="9782175" y="5706000"/>
            <a:ext cx="2428558" cy="1152000"/>
          </a:xfrm>
          <a:solidFill>
            <a:schemeClr val="accent1"/>
          </a:solidFill>
        </p:spPr>
        <p:txBody>
          <a:bodyPr tIns="0"/>
          <a:lstStyle>
            <a:lvl1pPr marL="0" indent="0">
              <a:buFont typeface="Arial" pitchFamily="34" charset="0"/>
              <a:buNone/>
              <a:defRPr sz="100"/>
            </a:lvl1pPr>
          </a:lstStyle>
          <a:p>
            <a:pPr lvl="0"/>
            <a:r>
              <a:rPr lang="da-DK"/>
              <a:t>Rediger typografien i masterens</a:t>
            </a:r>
          </a:p>
        </p:txBody>
      </p:sp>
      <p:sp>
        <p:nvSpPr>
          <p:cNvPr id="32" name="Text Placeholder 13"/>
          <p:cNvSpPr>
            <a:spLocks noGrp="1"/>
          </p:cNvSpPr>
          <p:nvPr>
            <p:ph type="body" sz="quarter" idx="24"/>
          </p:nvPr>
        </p:nvSpPr>
        <p:spPr>
          <a:xfrm>
            <a:off x="0" y="5706000"/>
            <a:ext cx="9782174" cy="1152000"/>
          </a:xfrm>
          <a:solidFill>
            <a:schemeClr val="tx2"/>
          </a:solidFill>
        </p:spPr>
        <p:txBody>
          <a:bodyPr tIns="0"/>
          <a:lstStyle>
            <a:lvl1pPr marL="0" indent="0">
              <a:buFont typeface="Arial" pitchFamily="34" charset="0"/>
              <a:buNone/>
              <a:defRPr sz="100"/>
            </a:lvl1pPr>
          </a:lstStyle>
          <a:p>
            <a:pPr lvl="0"/>
            <a:r>
              <a:rPr lang="da-DK"/>
              <a:t>Rediger typografien i masterens</a:t>
            </a:r>
          </a:p>
        </p:txBody>
      </p:sp>
      <p:sp>
        <p:nvSpPr>
          <p:cNvPr id="26" name="Text Placeholder 13"/>
          <p:cNvSpPr>
            <a:spLocks noGrp="1"/>
          </p:cNvSpPr>
          <p:nvPr>
            <p:ph type="body" sz="quarter" idx="25"/>
          </p:nvPr>
        </p:nvSpPr>
        <p:spPr>
          <a:xfrm>
            <a:off x="-1" y="0"/>
            <a:ext cx="9782175" cy="5706000"/>
          </a:xfrm>
          <a:solidFill>
            <a:schemeClr val="accent2">
              <a:alpha val="75000"/>
            </a:schemeClr>
          </a:solidFill>
        </p:spPr>
        <p:txBody>
          <a:bodyPr tIns="0"/>
          <a:lstStyle>
            <a:lvl1pPr marL="0" indent="0">
              <a:buFont typeface="Arial" pitchFamily="34" charset="0"/>
              <a:buNone/>
              <a:defRPr sz="100"/>
            </a:lvl1pPr>
          </a:lstStyle>
          <a:p>
            <a:pPr lvl="0"/>
            <a:r>
              <a:rPr lang="da-DK"/>
              <a:t>Rediger typografien i masterens</a:t>
            </a:r>
          </a:p>
        </p:txBody>
      </p:sp>
      <p:sp>
        <p:nvSpPr>
          <p:cNvPr id="2" name="Title 1"/>
          <p:cNvSpPr>
            <a:spLocks noGrp="1"/>
          </p:cNvSpPr>
          <p:nvPr>
            <p:ph type="ctrTitle" hasCustomPrompt="1"/>
          </p:nvPr>
        </p:nvSpPr>
        <p:spPr>
          <a:xfrm>
            <a:off x="511309" y="1541463"/>
            <a:ext cx="7394441" cy="1424390"/>
          </a:xfrm>
        </p:spPr>
        <p:txBody>
          <a:bodyPr>
            <a:spAutoFit/>
          </a:bodyPr>
          <a:lstStyle>
            <a:lvl1pPr>
              <a:lnSpc>
                <a:spcPct val="88000"/>
              </a:lnSpc>
              <a:defRPr sz="5200">
                <a:solidFill>
                  <a:schemeClr val="bg1"/>
                </a:solidFill>
              </a:defRPr>
            </a:lvl1pPr>
          </a:lstStyle>
          <a:p>
            <a:r>
              <a:rPr lang="da-DK" noProof="0" dirty="0"/>
              <a:t>Titel i op til 2 linjers længde</a:t>
            </a:r>
          </a:p>
        </p:txBody>
      </p:sp>
      <p:sp>
        <p:nvSpPr>
          <p:cNvPr id="22" name="TextBox 21"/>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23"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20"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den </a:t>
            </a:r>
            <a:br>
              <a:rPr lang="da-DK" sz="1000" b="0" dirty="0">
                <a:solidFill>
                  <a:schemeClr val="tx1"/>
                </a:solidFill>
              </a:rPr>
            </a:br>
            <a:r>
              <a:rPr lang="da-DK" sz="1000" b="0" dirty="0">
                <a:solidFill>
                  <a:schemeClr val="tx1"/>
                </a:solidFill>
              </a:rPr>
              <a:t>hvide </a:t>
            </a:r>
            <a:r>
              <a:rPr lang="da-DK" sz="1000" b="0" dirty="0" err="1">
                <a:solidFill>
                  <a:schemeClr val="tx1"/>
                </a:solidFill>
              </a:rPr>
              <a:t>billedepladsholder</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sp>
        <p:nvSpPr>
          <p:cNvPr id="37" name="Text Placeholder 6"/>
          <p:cNvSpPr>
            <a:spLocks noGrp="1"/>
          </p:cNvSpPr>
          <p:nvPr>
            <p:ph type="body" sz="quarter" idx="27" hasCustomPrompt="1"/>
          </p:nvPr>
        </p:nvSpPr>
        <p:spPr>
          <a:xfrm>
            <a:off x="554038" y="3323829"/>
            <a:ext cx="7351712" cy="1440000"/>
          </a:xfrm>
        </p:spPr>
        <p:txBody>
          <a:bodyPr/>
          <a:lstStyle>
            <a:lvl1pPr marL="0" indent="0">
              <a:buNone/>
              <a:defRPr sz="2400" b="0" baseline="0">
                <a:solidFill>
                  <a:schemeClr val="bg1"/>
                </a:solidFill>
              </a:defRPr>
            </a:lvl1pPr>
            <a:lvl2pPr marL="252000" indent="0">
              <a:buNone/>
              <a:defRPr/>
            </a:lvl2pPr>
          </a:lstStyle>
          <a:p>
            <a:pPr lvl="0"/>
            <a:r>
              <a:rPr lang="da-DK" dirty="0"/>
              <a:t>Klik for at tilføje manchet i en eller flere linjer</a:t>
            </a:r>
          </a:p>
        </p:txBody>
      </p:sp>
      <p:pic>
        <p:nvPicPr>
          <p:cNvPr id="17" name="Picture 16" descr="Skærmbillede 2016-04-05 kl. 09.35.22.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49502" y="5054311"/>
            <a:ext cx="2205037" cy="1791593"/>
          </a:xfrm>
          <a:prstGeom prst="rect">
            <a:avLst/>
          </a:prstGeom>
        </p:spPr>
      </p:pic>
      <p:sp>
        <p:nvSpPr>
          <p:cNvPr id="15" name="Text Placeholder 13"/>
          <p:cNvSpPr>
            <a:spLocks noGrp="1"/>
          </p:cNvSpPr>
          <p:nvPr>
            <p:ph type="body" sz="quarter" idx="19"/>
          </p:nvPr>
        </p:nvSpPr>
        <p:spPr>
          <a:xfrm>
            <a:off x="10680987" y="5988208"/>
            <a:ext cx="1007997" cy="587589"/>
          </a:xfrm>
          <a:blipFill rotWithShape="1">
            <a:blip r:embed="rId3" cstate="screen">
              <a:extLst>
                <a:ext uri="{28A0092B-C50C-407E-A947-70E740481C1C}">
                  <a14:useLocalDpi xmlns:a14="http://schemas.microsoft.com/office/drawing/2010/main"/>
                </a:ext>
              </a:extLst>
            </a:blip>
            <a:stretch>
              <a:fillRect/>
            </a:stretch>
          </a:blipFill>
        </p:spPr>
        <p:txBody>
          <a:bodyPr tIns="1800000"/>
          <a:lstStyle>
            <a:lvl1pPr marL="0" indent="0">
              <a:buFont typeface="Arial" pitchFamily="34" charset="0"/>
              <a:buNone/>
              <a:defRPr sz="100">
                <a:solidFill>
                  <a:srgbClr val="88919F"/>
                </a:solidFill>
              </a:defRPr>
            </a:lvl1pPr>
          </a:lstStyle>
          <a:p>
            <a:pPr lvl="0"/>
            <a:r>
              <a:rPr lang="da-DK"/>
              <a:t>Rediger typografien i masterens</a:t>
            </a:r>
          </a:p>
        </p:txBody>
      </p:sp>
      <p:sp>
        <p:nvSpPr>
          <p:cNvPr id="18" name="Text Placeholder 13"/>
          <p:cNvSpPr>
            <a:spLocks noGrp="1"/>
          </p:cNvSpPr>
          <p:nvPr>
            <p:ph type="body" sz="quarter" idx="28"/>
          </p:nvPr>
        </p:nvSpPr>
        <p:spPr>
          <a:xfrm>
            <a:off x="554038" y="6205995"/>
            <a:ext cx="2178000" cy="180000"/>
          </a:xfrm>
          <a:blipFill rotWithShape="1">
            <a:blip r:embed="rId4" cstate="screen">
              <a:extLst>
                <a:ext uri="{28A0092B-C50C-407E-A947-70E740481C1C}">
                  <a14:useLocalDpi xmlns:a14="http://schemas.microsoft.com/office/drawing/2010/main"/>
                </a:ext>
              </a:extLst>
            </a:blip>
            <a:stretch>
              <a:fillRect/>
            </a:stretch>
          </a:blipFill>
        </p:spPr>
        <p:txBody>
          <a:bodyPr tIns="1800000"/>
          <a:lstStyle>
            <a:lvl1pPr marL="0" indent="0">
              <a:buFont typeface="Arial" pitchFamily="34" charset="0"/>
              <a:buNone/>
              <a:defRPr sz="100">
                <a:solidFill>
                  <a:srgbClr val="88919F"/>
                </a:solidFill>
              </a:defRPr>
            </a:lvl1pPr>
          </a:lstStyle>
          <a:p>
            <a:pPr lvl="0"/>
            <a:r>
              <a:rPr lang="da-DK"/>
              <a:t>Rediger typografien i masterens</a:t>
            </a:r>
          </a:p>
        </p:txBody>
      </p:sp>
    </p:spTree>
    <p:extLst>
      <p:ext uri="{BB962C8B-B14F-4D97-AF65-F5344CB8AC3E}">
        <p14:creationId xmlns:p14="http://schemas.microsoft.com/office/powerpoint/2010/main" val="26972187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kst og billede (højre)">
    <p:spTree>
      <p:nvGrpSpPr>
        <p:cNvPr id="1" name=""/>
        <p:cNvGrpSpPr/>
        <p:nvPr/>
      </p:nvGrpSpPr>
      <p:grpSpPr>
        <a:xfrm>
          <a:off x="0" y="0"/>
          <a:ext cx="0" cy="0"/>
          <a:chOff x="0" y="0"/>
          <a:chExt cx="0" cy="0"/>
        </a:xfrm>
      </p:grpSpPr>
      <p:sp>
        <p:nvSpPr>
          <p:cNvPr id="11" name="Picture Placeholder 7"/>
          <p:cNvSpPr>
            <a:spLocks noGrp="1"/>
          </p:cNvSpPr>
          <p:nvPr>
            <p:ph type="pic" sz="quarter" idx="14" hasCustomPrompt="1"/>
          </p:nvPr>
        </p:nvSpPr>
        <p:spPr>
          <a:xfrm>
            <a:off x="8029403" y="1549399"/>
            <a:ext cx="3600000" cy="4148139"/>
          </a:xfrm>
        </p:spPr>
        <p:txBody>
          <a:bodyPr tIns="2376000"/>
          <a:lstStyle>
            <a:lvl1pPr marL="0" indent="0" algn="ctr">
              <a:buFont typeface="Arial" pitchFamily="34" charset="0"/>
              <a:buNone/>
              <a:defRPr sz="1400" b="0"/>
            </a:lvl1pPr>
          </a:lstStyle>
          <a:p>
            <a:r>
              <a:rPr lang="da-DK" noProof="0" dirty="0"/>
              <a:t>Indsæt billede</a:t>
            </a:r>
          </a:p>
        </p:txBody>
      </p:sp>
      <p:sp>
        <p:nvSpPr>
          <p:cNvPr id="33" name="Content Placeholder 6"/>
          <p:cNvSpPr>
            <a:spLocks noGrp="1"/>
          </p:cNvSpPr>
          <p:nvPr>
            <p:ph sz="quarter" idx="24" hasCustomPrompt="1"/>
          </p:nvPr>
        </p:nvSpPr>
        <p:spPr>
          <a:xfrm>
            <a:off x="542925" y="1549399"/>
            <a:ext cx="7267575" cy="4148139"/>
          </a:xfrm>
        </p:spPr>
        <p:txBody>
          <a:body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34" name="Title 1"/>
          <p:cNvSpPr>
            <a:spLocks noGrp="1"/>
          </p:cNvSpPr>
          <p:nvPr>
            <p:ph type="title" hasCustomPrompt="1"/>
          </p:nvPr>
        </p:nvSpPr>
        <p:spPr>
          <a:xfrm>
            <a:off x="529792" y="392885"/>
            <a:ext cx="9385731" cy="711638"/>
          </a:xfrm>
        </p:spPr>
        <p:txBody>
          <a:bodyPr/>
          <a:lstStyle>
            <a:lvl1pPr>
              <a:defRPr/>
            </a:lvl1pPr>
          </a:lstStyle>
          <a:p>
            <a:r>
              <a:rPr lang="da-DK" noProof="0" dirty="0"/>
              <a:t>Overskrift i op til 2 linjer</a:t>
            </a:r>
          </a:p>
        </p:txBody>
      </p:sp>
      <p:sp>
        <p:nvSpPr>
          <p:cNvPr id="4" name="Date Placeholder 3"/>
          <p:cNvSpPr>
            <a:spLocks noGrp="1"/>
          </p:cNvSpPr>
          <p:nvPr>
            <p:ph type="dt" sz="half" idx="25"/>
          </p:nvPr>
        </p:nvSpPr>
        <p:spPr/>
        <p:txBody>
          <a:bodyPr/>
          <a:lstStyle/>
          <a:p>
            <a:fld id="{8C22AC67-55FF-1748-A744-68C60D57CAD9}" type="datetime1">
              <a:rPr lang="da-DK" smtClean="0"/>
              <a:t>29-11-2018</a:t>
            </a:fld>
            <a:endParaRPr lang="da-DK"/>
          </a:p>
        </p:txBody>
      </p:sp>
      <p:sp>
        <p:nvSpPr>
          <p:cNvPr id="5" name="Slide Number Placeholder 4"/>
          <p:cNvSpPr>
            <a:spLocks noGrp="1"/>
          </p:cNvSpPr>
          <p:nvPr>
            <p:ph type="sldNum" sz="quarter" idx="26"/>
          </p:nvPr>
        </p:nvSpPr>
        <p:spPr/>
        <p:txBody>
          <a:bodyPr/>
          <a:lstStyle/>
          <a:p>
            <a:fld id="{4F2B6656-7882-4CEF-9850-9EB873E823C4}" type="slidenum">
              <a:rPr lang="da-DK" smtClean="0"/>
              <a:pPr/>
              <a:t>‹nr.›</a:t>
            </a:fld>
            <a:endParaRPr lang="da-DK"/>
          </a:p>
        </p:txBody>
      </p:sp>
      <p:pic>
        <p:nvPicPr>
          <p:cNvPr id="35" name="Picture 34" descr="LF_Logo_RGB.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80987" y="5988208"/>
            <a:ext cx="1007998" cy="587589"/>
          </a:xfrm>
          <a:prstGeom prst="rect">
            <a:avLst/>
          </a:prstGeom>
        </p:spPr>
      </p:pic>
      <p:grpSp>
        <p:nvGrpSpPr>
          <p:cNvPr id="51" name="Group 50"/>
          <p:cNvGrpSpPr/>
          <p:nvPr userDrawn="1"/>
        </p:nvGrpSpPr>
        <p:grpSpPr>
          <a:xfrm>
            <a:off x="-2481943" y="-680"/>
            <a:ext cx="2412094" cy="984930"/>
            <a:chOff x="-2481943" y="-680"/>
            <a:chExt cx="2412094" cy="984930"/>
          </a:xfrm>
        </p:grpSpPr>
        <p:sp>
          <p:nvSpPr>
            <p:cNvPr id="52" name="TextBox 20"/>
            <p:cNvSpPr txBox="1">
              <a:spLocks noChangeArrowheads="1"/>
            </p:cNvSpPr>
            <p:nvPr/>
          </p:nvSpPr>
          <p:spPr bwMode="auto">
            <a:xfrm>
              <a:off x="-2481943" y="-680"/>
              <a:ext cx="2412094"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latin typeface="+mn-lt"/>
                </a:rPr>
                <a:t>Tekstslide med punktopstilling</a:t>
              </a:r>
              <a:endParaRPr lang="da-DK" sz="1000" dirty="0">
                <a:solidFill>
                  <a:schemeClr val="tx1"/>
                </a:solidFill>
                <a:latin typeface="+mn-lt"/>
              </a:endParaRPr>
            </a:p>
            <a:p>
              <a:pPr algn="r" eaLnBrk="1" hangingPunct="1">
                <a:spcBef>
                  <a:spcPct val="50000"/>
                </a:spcBef>
                <a:defRPr/>
              </a:pPr>
              <a:r>
                <a:rPr lang="da-DK" sz="1000" dirty="0">
                  <a:solidFill>
                    <a:schemeClr val="tx1"/>
                  </a:solidFill>
                  <a:latin typeface="+mn-lt"/>
                </a:rPr>
                <a:t>Brug knapperne ‘Forøge / Formindske </a:t>
              </a:r>
              <a:br>
                <a:rPr lang="da-DK" sz="1000" dirty="0">
                  <a:solidFill>
                    <a:schemeClr val="tx1"/>
                  </a:solidFill>
                  <a:latin typeface="+mn-lt"/>
                </a:rPr>
              </a:br>
              <a:r>
                <a:rPr lang="da-DK" sz="1000" dirty="0">
                  <a:solidFill>
                    <a:schemeClr val="tx1"/>
                  </a:solidFill>
                  <a:latin typeface="+mn-lt"/>
                </a:rPr>
                <a:t>indryk’ for at skifte mellem</a:t>
              </a:r>
              <a:br>
                <a:rPr lang="da-DK" sz="1000" dirty="0">
                  <a:solidFill>
                    <a:schemeClr val="tx1"/>
                  </a:solidFill>
                  <a:latin typeface="+mn-lt"/>
                </a:rPr>
              </a:br>
              <a:r>
                <a:rPr lang="da-DK" sz="1000" dirty="0">
                  <a:solidFill>
                    <a:schemeClr val="tx1"/>
                  </a:solidFill>
                  <a:latin typeface="+mn-lt"/>
                </a:rPr>
                <a:t>de forskellige tekst niveauer</a:t>
              </a:r>
            </a:p>
            <a:p>
              <a:pPr algn="r" eaLnBrk="1" hangingPunct="1">
                <a:spcBef>
                  <a:spcPct val="50000"/>
                </a:spcBef>
                <a:defRPr/>
              </a:pPr>
              <a:endParaRPr lang="da-DK" sz="1000" dirty="0">
                <a:solidFill>
                  <a:schemeClr val="tx1"/>
                </a:solidFill>
                <a:latin typeface="+mn-lt"/>
              </a:endParaRPr>
            </a:p>
          </p:txBody>
        </p:sp>
        <p:grpSp>
          <p:nvGrpSpPr>
            <p:cNvPr id="53" name="Group 52"/>
            <p:cNvGrpSpPr/>
            <p:nvPr userDrawn="1"/>
          </p:nvGrpSpPr>
          <p:grpSpPr>
            <a:xfrm>
              <a:off x="-1072921" y="733313"/>
              <a:ext cx="992188" cy="250937"/>
              <a:chOff x="-1214439" y="765971"/>
              <a:chExt cx="992188" cy="250937"/>
            </a:xfrm>
          </p:grpSpPr>
          <p:grpSp>
            <p:nvGrpSpPr>
              <p:cNvPr id="54" name="Group 2"/>
              <p:cNvGrpSpPr>
                <a:grpSpLocks/>
              </p:cNvGrpSpPr>
              <p:nvPr/>
            </p:nvGrpSpPr>
            <p:grpSpPr bwMode="auto">
              <a:xfrm>
                <a:off x="-1214439" y="765971"/>
                <a:ext cx="437608" cy="246173"/>
                <a:chOff x="-1214439" y="732970"/>
                <a:chExt cx="437608" cy="246063"/>
              </a:xfrm>
            </p:grpSpPr>
            <p:grpSp>
              <p:nvGrpSpPr>
                <p:cNvPr id="59" name="Group 3"/>
                <p:cNvGrpSpPr>
                  <a:grpSpLocks/>
                </p:cNvGrpSpPr>
                <p:nvPr/>
              </p:nvGrpSpPr>
              <p:grpSpPr bwMode="auto">
                <a:xfrm>
                  <a:off x="-1214439" y="741702"/>
                  <a:ext cx="428625" cy="228600"/>
                  <a:chOff x="-727592" y="3306446"/>
                  <a:chExt cx="429053" cy="228767"/>
                </a:xfrm>
              </p:grpSpPr>
              <p:pic>
                <p:nvPicPr>
                  <p:cNvPr id="61" name="Picture 14" descr="fke3b.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727293" y="3306446"/>
                    <a:ext cx="428754" cy="228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2" name="Rectangle 61"/>
                  <p:cNvSpPr/>
                  <p:nvPr/>
                </p:nvSpPr>
                <p:spPr bwMode="auto">
                  <a:xfrm>
                    <a:off x="-727591" y="3332754"/>
                    <a:ext cx="214527" cy="21596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sp>
              <p:nvSpPr>
                <p:cNvPr id="60" name="Rounded Rectangle 59"/>
                <p:cNvSpPr/>
                <p:nvPr/>
              </p:nvSpPr>
              <p:spPr bwMode="auto">
                <a:xfrm>
                  <a:off x="-1014413" y="733082"/>
                  <a:ext cx="238125" cy="245953"/>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nvGrpSpPr>
              <p:cNvPr id="55" name="Group 28"/>
              <p:cNvGrpSpPr>
                <a:grpSpLocks/>
              </p:cNvGrpSpPr>
              <p:nvPr/>
            </p:nvGrpSpPr>
            <p:grpSpPr bwMode="auto">
              <a:xfrm>
                <a:off x="-682626" y="770735"/>
                <a:ext cx="460375" cy="246173"/>
                <a:chOff x="-561836" y="3417665"/>
                <a:chExt cx="460236" cy="245883"/>
              </a:xfrm>
            </p:grpSpPr>
            <p:pic>
              <p:nvPicPr>
                <p:cNvPr id="56"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49275" y="3434948"/>
                  <a:ext cx="447675"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7" name="Rectangle 56"/>
                <p:cNvSpPr/>
                <p:nvPr/>
              </p:nvSpPr>
              <p:spPr>
                <a:xfrm>
                  <a:off x="-317434" y="3436803"/>
                  <a:ext cx="214247" cy="21723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sp>
              <p:nvSpPr>
                <p:cNvPr id="58" name="Rounded Rectangle 57"/>
                <p:cNvSpPr/>
                <p:nvPr/>
              </p:nvSpPr>
              <p:spPr>
                <a:xfrm>
                  <a:off x="-561835" y="3417776"/>
                  <a:ext cx="238053" cy="245772"/>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grpSp>
      <p:sp>
        <p:nvSpPr>
          <p:cNvPr id="63" name="TextBox 62"/>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65" name="TextBox 17"/>
          <p:cNvSpPr txBox="1">
            <a:spLocks noChangeArrowheads="1"/>
          </p:cNvSpPr>
          <p:nvPr userDrawn="1"/>
        </p:nvSpPr>
        <p:spPr bwMode="auto">
          <a:xfrm>
            <a:off x="-2786742" y="1511771"/>
            <a:ext cx="264228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pic>
        <p:nvPicPr>
          <p:cNvPr id="67" name="Picture 2"/>
          <p:cNvPicPr>
            <a:picLocks noChangeAspect="1" noChangeArrowheads="1"/>
          </p:cNvPicPr>
          <p:nvPr userDrawn="1"/>
        </p:nvPicPr>
        <p:blipFill>
          <a:blip r:embed="rId5">
            <a:extLst>
              <a:ext uri="{28A0092B-C50C-407E-A947-70E740481C1C}">
                <a14:useLocalDpi xmlns:a14="http://schemas.microsoft.com/office/drawing/2010/main"/>
              </a:ext>
            </a:extLst>
          </a:blip>
          <a:srcRect/>
          <a:stretch>
            <a:fillRect/>
          </a:stretch>
        </p:blipFill>
        <p:spPr bwMode="auto">
          <a:xfrm>
            <a:off x="-373064" y="3420158"/>
            <a:ext cx="228600" cy="2365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8" name="TextBox 17"/>
          <p:cNvSpPr txBox="1">
            <a:spLocks noChangeArrowheads="1"/>
          </p:cNvSpPr>
          <p:nvPr userDrawn="1"/>
        </p:nvSpPr>
        <p:spPr bwMode="auto">
          <a:xfrm>
            <a:off x="-2679700" y="2607847"/>
            <a:ext cx="2535238"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a:t>
            </a:r>
            <a:r>
              <a:rPr lang="da-DK" sz="1000" b="1" baseline="0" dirty="0">
                <a:solidFill>
                  <a:schemeClr val="tx1"/>
                </a:solidFill>
              </a:rPr>
              <a:t> </a:t>
            </a:r>
            <a:r>
              <a:rPr lang="da-DK" sz="1000" b="1" dirty="0">
                <a:solidFill>
                  <a:schemeClr val="tx1"/>
                </a:solidFill>
              </a:rPr>
              <a:t>billede i pladsholderne</a:t>
            </a:r>
          </a:p>
          <a:p>
            <a:pPr marL="0" indent="0" algn="r" eaLnBrk="1" hangingPunct="1">
              <a:buNone/>
              <a:defRPr/>
            </a:pPr>
            <a:r>
              <a:rPr lang="da-DK" sz="1000" b="0" dirty="0">
                <a:solidFill>
                  <a:schemeClr val="tx1"/>
                </a:solidFill>
              </a:rPr>
              <a:t>1. Indsæt et billede ved at klikke på ikonet midt i pladsholderen</a:t>
            </a:r>
          </a:p>
          <a:p>
            <a:pPr marL="0" indent="0" algn="r" eaLnBrk="1" hangingPunct="1">
              <a:buNone/>
              <a:defRPr/>
            </a:pPr>
            <a:r>
              <a:rPr lang="da-DK" sz="1000" b="0" dirty="0">
                <a:solidFill>
                  <a:schemeClr val="tx1"/>
                </a:solidFill>
              </a:rPr>
              <a:t>2. V</a:t>
            </a:r>
            <a:r>
              <a:rPr lang="da-DK" sz="1000" b="0" baseline="0" dirty="0">
                <a:solidFill>
                  <a:schemeClr val="tx1"/>
                </a:solidFill>
              </a:rPr>
              <a:t>ælg et billedet, fra din computer, som skal indsættes</a:t>
            </a:r>
          </a:p>
        </p:txBody>
      </p:sp>
      <p:pic>
        <p:nvPicPr>
          <p:cNvPr id="29" name="Picture 28" descr="Skærmbillede 2016-04-05 kl. 09.35.22.png"/>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2349502" y="5054311"/>
            <a:ext cx="2205037" cy="1791593"/>
          </a:xfrm>
          <a:prstGeom prst="rect">
            <a:avLst/>
          </a:prstGeom>
        </p:spPr>
      </p:pic>
      <p:sp>
        <p:nvSpPr>
          <p:cNvPr id="32" name="Text Placeholder 13"/>
          <p:cNvSpPr>
            <a:spLocks noGrp="1"/>
          </p:cNvSpPr>
          <p:nvPr>
            <p:ph type="body" sz="quarter" idx="27"/>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Rediger typografien i masterens</a:t>
            </a:r>
          </a:p>
        </p:txBody>
      </p:sp>
      <p:sp>
        <p:nvSpPr>
          <p:cNvPr id="39" name="Text Placeholder 13"/>
          <p:cNvSpPr>
            <a:spLocks noGrp="1"/>
          </p:cNvSpPr>
          <p:nvPr>
            <p:ph type="body" sz="quarter" idx="28"/>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Rediger typografien i masterens</a:t>
            </a:r>
          </a:p>
        </p:txBody>
      </p:sp>
      <p:pic>
        <p:nvPicPr>
          <p:cNvPr id="30" name="Billede 29"/>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551017" y="6205994"/>
            <a:ext cx="2176507" cy="180000"/>
          </a:xfrm>
          <a:prstGeom prst="rect">
            <a:avLst/>
          </a:prstGeom>
        </p:spPr>
      </p:pic>
    </p:spTree>
    <p:extLst>
      <p:ext uri="{BB962C8B-B14F-4D97-AF65-F5344CB8AC3E}">
        <p14:creationId xmlns:p14="http://schemas.microsoft.com/office/powerpoint/2010/main" val="3891336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kst og billede (venstre)">
    <p:spTree>
      <p:nvGrpSpPr>
        <p:cNvPr id="1" name=""/>
        <p:cNvGrpSpPr/>
        <p:nvPr/>
      </p:nvGrpSpPr>
      <p:grpSpPr>
        <a:xfrm>
          <a:off x="0" y="0"/>
          <a:ext cx="0" cy="0"/>
          <a:chOff x="0" y="0"/>
          <a:chExt cx="0" cy="0"/>
        </a:xfrm>
      </p:grpSpPr>
      <p:sp>
        <p:nvSpPr>
          <p:cNvPr id="33" name="Content Placeholder 6"/>
          <p:cNvSpPr>
            <a:spLocks noGrp="1"/>
          </p:cNvSpPr>
          <p:nvPr>
            <p:ph sz="quarter" idx="24" hasCustomPrompt="1"/>
          </p:nvPr>
        </p:nvSpPr>
        <p:spPr>
          <a:xfrm>
            <a:off x="4361828" y="1549399"/>
            <a:ext cx="7267575" cy="4148139"/>
          </a:xfrm>
        </p:spPr>
        <p:txBody>
          <a:body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34" name="Title 1"/>
          <p:cNvSpPr>
            <a:spLocks noGrp="1"/>
          </p:cNvSpPr>
          <p:nvPr>
            <p:ph type="title" hasCustomPrompt="1"/>
          </p:nvPr>
        </p:nvSpPr>
        <p:spPr>
          <a:xfrm>
            <a:off x="529792" y="392885"/>
            <a:ext cx="9385731" cy="711638"/>
          </a:xfrm>
        </p:spPr>
        <p:txBody>
          <a:bodyPr/>
          <a:lstStyle>
            <a:lvl1pPr>
              <a:defRPr/>
            </a:lvl1pPr>
          </a:lstStyle>
          <a:p>
            <a:r>
              <a:rPr lang="da-DK" noProof="0" dirty="0"/>
              <a:t>Overskrift i op til 2 linjer</a:t>
            </a:r>
          </a:p>
        </p:txBody>
      </p:sp>
      <p:sp>
        <p:nvSpPr>
          <p:cNvPr id="29" name="Picture Placeholder 7"/>
          <p:cNvSpPr>
            <a:spLocks noGrp="1"/>
          </p:cNvSpPr>
          <p:nvPr>
            <p:ph type="pic" sz="quarter" idx="25" hasCustomPrompt="1"/>
          </p:nvPr>
        </p:nvSpPr>
        <p:spPr>
          <a:xfrm>
            <a:off x="542925" y="1549399"/>
            <a:ext cx="3600000" cy="4148139"/>
          </a:xfrm>
        </p:spPr>
        <p:txBody>
          <a:bodyPr tIns="2376000"/>
          <a:lstStyle>
            <a:lvl1pPr marL="0" indent="0" algn="ctr">
              <a:buFont typeface="Arial" pitchFamily="34" charset="0"/>
              <a:buNone/>
              <a:defRPr sz="1400" b="0"/>
            </a:lvl1pPr>
          </a:lstStyle>
          <a:p>
            <a:r>
              <a:rPr lang="da-DK" noProof="0" dirty="0"/>
              <a:t>Indsæt billede</a:t>
            </a:r>
          </a:p>
        </p:txBody>
      </p:sp>
      <p:sp>
        <p:nvSpPr>
          <p:cNvPr id="2" name="Date Placeholder 1"/>
          <p:cNvSpPr>
            <a:spLocks noGrp="1"/>
          </p:cNvSpPr>
          <p:nvPr>
            <p:ph type="dt" sz="half" idx="26"/>
          </p:nvPr>
        </p:nvSpPr>
        <p:spPr/>
        <p:txBody>
          <a:bodyPr/>
          <a:lstStyle/>
          <a:p>
            <a:fld id="{22BFC3C4-8975-AE4F-91B9-596060FB9B74}" type="datetime1">
              <a:rPr lang="da-DK" smtClean="0"/>
              <a:t>29-11-2018</a:t>
            </a:fld>
            <a:endParaRPr lang="da-DK"/>
          </a:p>
        </p:txBody>
      </p:sp>
      <p:sp>
        <p:nvSpPr>
          <p:cNvPr id="3" name="Slide Number Placeholder 2"/>
          <p:cNvSpPr>
            <a:spLocks noGrp="1"/>
          </p:cNvSpPr>
          <p:nvPr>
            <p:ph type="sldNum" sz="quarter" idx="27"/>
          </p:nvPr>
        </p:nvSpPr>
        <p:spPr/>
        <p:txBody>
          <a:bodyPr/>
          <a:lstStyle/>
          <a:p>
            <a:fld id="{4F2B6656-7882-4CEF-9850-9EB873E823C4}" type="slidenum">
              <a:rPr lang="da-DK" smtClean="0"/>
              <a:pPr/>
              <a:t>‹nr.›</a:t>
            </a:fld>
            <a:endParaRPr lang="da-DK"/>
          </a:p>
        </p:txBody>
      </p:sp>
      <p:pic>
        <p:nvPicPr>
          <p:cNvPr id="35" name="Picture 34" descr="LF_Logo_RGB.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80987" y="5988208"/>
            <a:ext cx="1007998" cy="587589"/>
          </a:xfrm>
          <a:prstGeom prst="rect">
            <a:avLst/>
          </a:prstGeom>
        </p:spPr>
      </p:pic>
      <p:grpSp>
        <p:nvGrpSpPr>
          <p:cNvPr id="39" name="Group 38"/>
          <p:cNvGrpSpPr/>
          <p:nvPr userDrawn="1"/>
        </p:nvGrpSpPr>
        <p:grpSpPr>
          <a:xfrm>
            <a:off x="-2481943" y="-680"/>
            <a:ext cx="2412094" cy="984930"/>
            <a:chOff x="-2481943" y="-680"/>
            <a:chExt cx="2412094" cy="984930"/>
          </a:xfrm>
        </p:grpSpPr>
        <p:sp>
          <p:nvSpPr>
            <p:cNvPr id="40" name="TextBox 20"/>
            <p:cNvSpPr txBox="1">
              <a:spLocks noChangeArrowheads="1"/>
            </p:cNvSpPr>
            <p:nvPr/>
          </p:nvSpPr>
          <p:spPr bwMode="auto">
            <a:xfrm>
              <a:off x="-2481943" y="-680"/>
              <a:ext cx="2412094"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latin typeface="+mn-lt"/>
                </a:rPr>
                <a:t>Tekstslide med punktopstilling</a:t>
              </a:r>
              <a:endParaRPr lang="da-DK" sz="1000" dirty="0">
                <a:solidFill>
                  <a:schemeClr val="tx1"/>
                </a:solidFill>
                <a:latin typeface="+mn-lt"/>
              </a:endParaRPr>
            </a:p>
            <a:p>
              <a:pPr algn="r" eaLnBrk="1" hangingPunct="1">
                <a:spcBef>
                  <a:spcPct val="50000"/>
                </a:spcBef>
                <a:defRPr/>
              </a:pPr>
              <a:r>
                <a:rPr lang="da-DK" sz="1000" dirty="0">
                  <a:solidFill>
                    <a:schemeClr val="tx1"/>
                  </a:solidFill>
                  <a:latin typeface="+mn-lt"/>
                </a:rPr>
                <a:t>Brug knapperne ‘Forøge / Formindske </a:t>
              </a:r>
              <a:br>
                <a:rPr lang="da-DK" sz="1000" dirty="0">
                  <a:solidFill>
                    <a:schemeClr val="tx1"/>
                  </a:solidFill>
                  <a:latin typeface="+mn-lt"/>
                </a:rPr>
              </a:br>
              <a:r>
                <a:rPr lang="da-DK" sz="1000" dirty="0">
                  <a:solidFill>
                    <a:schemeClr val="tx1"/>
                  </a:solidFill>
                  <a:latin typeface="+mn-lt"/>
                </a:rPr>
                <a:t>indryk’ for at skifte mellem</a:t>
              </a:r>
              <a:br>
                <a:rPr lang="da-DK" sz="1000" dirty="0">
                  <a:solidFill>
                    <a:schemeClr val="tx1"/>
                  </a:solidFill>
                  <a:latin typeface="+mn-lt"/>
                </a:rPr>
              </a:br>
              <a:r>
                <a:rPr lang="da-DK" sz="1000" dirty="0">
                  <a:solidFill>
                    <a:schemeClr val="tx1"/>
                  </a:solidFill>
                  <a:latin typeface="+mn-lt"/>
                </a:rPr>
                <a:t>de forskellige tekst niveauer</a:t>
              </a:r>
            </a:p>
            <a:p>
              <a:pPr algn="r" eaLnBrk="1" hangingPunct="1">
                <a:spcBef>
                  <a:spcPct val="50000"/>
                </a:spcBef>
                <a:defRPr/>
              </a:pPr>
              <a:endParaRPr lang="da-DK" sz="1000" dirty="0">
                <a:solidFill>
                  <a:schemeClr val="tx1"/>
                </a:solidFill>
                <a:latin typeface="+mn-lt"/>
              </a:endParaRPr>
            </a:p>
          </p:txBody>
        </p:sp>
        <p:grpSp>
          <p:nvGrpSpPr>
            <p:cNvPr id="41" name="Group 40"/>
            <p:cNvGrpSpPr/>
            <p:nvPr userDrawn="1"/>
          </p:nvGrpSpPr>
          <p:grpSpPr>
            <a:xfrm>
              <a:off x="-1072921" y="733313"/>
              <a:ext cx="992188" cy="250937"/>
              <a:chOff x="-1214439" y="765971"/>
              <a:chExt cx="992188" cy="250937"/>
            </a:xfrm>
          </p:grpSpPr>
          <p:grpSp>
            <p:nvGrpSpPr>
              <p:cNvPr id="42" name="Group 2"/>
              <p:cNvGrpSpPr>
                <a:grpSpLocks/>
              </p:cNvGrpSpPr>
              <p:nvPr/>
            </p:nvGrpSpPr>
            <p:grpSpPr bwMode="auto">
              <a:xfrm>
                <a:off x="-1214439" y="765971"/>
                <a:ext cx="437608" cy="246173"/>
                <a:chOff x="-1214439" y="732970"/>
                <a:chExt cx="437608" cy="246063"/>
              </a:xfrm>
            </p:grpSpPr>
            <p:grpSp>
              <p:nvGrpSpPr>
                <p:cNvPr id="47" name="Group 3"/>
                <p:cNvGrpSpPr>
                  <a:grpSpLocks/>
                </p:cNvGrpSpPr>
                <p:nvPr/>
              </p:nvGrpSpPr>
              <p:grpSpPr bwMode="auto">
                <a:xfrm>
                  <a:off x="-1214439" y="741702"/>
                  <a:ext cx="428625" cy="228600"/>
                  <a:chOff x="-727592" y="3306446"/>
                  <a:chExt cx="429053" cy="228767"/>
                </a:xfrm>
              </p:grpSpPr>
              <p:pic>
                <p:nvPicPr>
                  <p:cNvPr id="49" name="Picture 14" descr="fke3b.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727293" y="3306446"/>
                    <a:ext cx="428754" cy="228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0" name="Rectangle 49"/>
                  <p:cNvSpPr/>
                  <p:nvPr/>
                </p:nvSpPr>
                <p:spPr bwMode="auto">
                  <a:xfrm>
                    <a:off x="-727591" y="3332754"/>
                    <a:ext cx="214527" cy="21596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sp>
              <p:nvSpPr>
                <p:cNvPr id="48" name="Rounded Rectangle 47"/>
                <p:cNvSpPr/>
                <p:nvPr/>
              </p:nvSpPr>
              <p:spPr bwMode="auto">
                <a:xfrm>
                  <a:off x="-1014413" y="733082"/>
                  <a:ext cx="238125" cy="245953"/>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nvGrpSpPr>
              <p:cNvPr id="43" name="Group 28"/>
              <p:cNvGrpSpPr>
                <a:grpSpLocks/>
              </p:cNvGrpSpPr>
              <p:nvPr/>
            </p:nvGrpSpPr>
            <p:grpSpPr bwMode="auto">
              <a:xfrm>
                <a:off x="-682626" y="770735"/>
                <a:ext cx="460375" cy="246173"/>
                <a:chOff x="-561836" y="3417665"/>
                <a:chExt cx="460236" cy="245883"/>
              </a:xfrm>
            </p:grpSpPr>
            <p:pic>
              <p:nvPicPr>
                <p:cNvPr id="44"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49275" y="3434948"/>
                  <a:ext cx="447675"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5" name="Rectangle 44"/>
                <p:cNvSpPr/>
                <p:nvPr/>
              </p:nvSpPr>
              <p:spPr>
                <a:xfrm>
                  <a:off x="-317434" y="3436803"/>
                  <a:ext cx="214247" cy="21723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sp>
              <p:nvSpPr>
                <p:cNvPr id="46" name="Rounded Rectangle 45"/>
                <p:cNvSpPr/>
                <p:nvPr/>
              </p:nvSpPr>
              <p:spPr>
                <a:xfrm>
                  <a:off x="-561835" y="3417776"/>
                  <a:ext cx="238053" cy="245772"/>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grpSp>
      <p:sp>
        <p:nvSpPr>
          <p:cNvPr id="51" name="TextBox 50"/>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53" name="TextBox 17"/>
          <p:cNvSpPr txBox="1">
            <a:spLocks noChangeArrowheads="1"/>
          </p:cNvSpPr>
          <p:nvPr userDrawn="1"/>
        </p:nvSpPr>
        <p:spPr bwMode="auto">
          <a:xfrm>
            <a:off x="-2786742" y="1511771"/>
            <a:ext cx="264228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pic>
        <p:nvPicPr>
          <p:cNvPr id="56" name="Picture 2"/>
          <p:cNvPicPr>
            <a:picLocks noChangeAspect="1" noChangeArrowheads="1"/>
          </p:cNvPicPr>
          <p:nvPr userDrawn="1"/>
        </p:nvPicPr>
        <p:blipFill>
          <a:blip r:embed="rId5">
            <a:extLst>
              <a:ext uri="{28A0092B-C50C-407E-A947-70E740481C1C}">
                <a14:useLocalDpi xmlns:a14="http://schemas.microsoft.com/office/drawing/2010/main"/>
              </a:ext>
            </a:extLst>
          </a:blip>
          <a:srcRect/>
          <a:stretch>
            <a:fillRect/>
          </a:stretch>
        </p:blipFill>
        <p:spPr bwMode="auto">
          <a:xfrm>
            <a:off x="-373064" y="3420158"/>
            <a:ext cx="228600" cy="2365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7" name="TextBox 17"/>
          <p:cNvSpPr txBox="1">
            <a:spLocks noChangeArrowheads="1"/>
          </p:cNvSpPr>
          <p:nvPr userDrawn="1"/>
        </p:nvSpPr>
        <p:spPr bwMode="auto">
          <a:xfrm>
            <a:off x="-2679700" y="2607847"/>
            <a:ext cx="2535238"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a:t>
            </a:r>
            <a:r>
              <a:rPr lang="da-DK" sz="1000" b="1" baseline="0" dirty="0">
                <a:solidFill>
                  <a:schemeClr val="tx1"/>
                </a:solidFill>
              </a:rPr>
              <a:t> </a:t>
            </a:r>
            <a:r>
              <a:rPr lang="da-DK" sz="1000" b="1" dirty="0">
                <a:solidFill>
                  <a:schemeClr val="tx1"/>
                </a:solidFill>
              </a:rPr>
              <a:t>billede i pladsholderne</a:t>
            </a:r>
          </a:p>
          <a:p>
            <a:pPr marL="0" indent="0" algn="r" eaLnBrk="1" hangingPunct="1">
              <a:buNone/>
              <a:defRPr/>
            </a:pPr>
            <a:r>
              <a:rPr lang="da-DK" sz="1000" b="0" dirty="0">
                <a:solidFill>
                  <a:schemeClr val="tx1"/>
                </a:solidFill>
              </a:rPr>
              <a:t>1. Indsæt et billede ved at klikke på ikonet midt i pladsholderen</a:t>
            </a:r>
          </a:p>
          <a:p>
            <a:pPr marL="0" indent="0" algn="r" eaLnBrk="1" hangingPunct="1">
              <a:buNone/>
              <a:defRPr/>
            </a:pPr>
            <a:r>
              <a:rPr lang="da-DK" sz="1000" b="0" dirty="0">
                <a:solidFill>
                  <a:schemeClr val="tx1"/>
                </a:solidFill>
              </a:rPr>
              <a:t>2. V</a:t>
            </a:r>
            <a:r>
              <a:rPr lang="da-DK" sz="1000" b="0" baseline="0" dirty="0">
                <a:solidFill>
                  <a:schemeClr val="tx1"/>
                </a:solidFill>
              </a:rPr>
              <a:t>ælg et billedet, fra din computer, som skal indsættes</a:t>
            </a:r>
          </a:p>
        </p:txBody>
      </p:sp>
      <p:pic>
        <p:nvPicPr>
          <p:cNvPr id="30" name="Picture 29" descr="Skærmbillede 2016-04-05 kl. 09.35.22.png"/>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2349502" y="5054311"/>
            <a:ext cx="2205037" cy="1791593"/>
          </a:xfrm>
          <a:prstGeom prst="rect">
            <a:avLst/>
          </a:prstGeom>
        </p:spPr>
      </p:pic>
      <p:sp>
        <p:nvSpPr>
          <p:cNvPr id="54" name="Text Placeholder 13"/>
          <p:cNvSpPr>
            <a:spLocks noGrp="1"/>
          </p:cNvSpPr>
          <p:nvPr>
            <p:ph type="body" sz="quarter" idx="28"/>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Rediger typografien i masterens</a:t>
            </a:r>
          </a:p>
        </p:txBody>
      </p:sp>
      <p:sp>
        <p:nvSpPr>
          <p:cNvPr id="55" name="Text Placeholder 13"/>
          <p:cNvSpPr>
            <a:spLocks noGrp="1"/>
          </p:cNvSpPr>
          <p:nvPr>
            <p:ph type="body" sz="quarter" idx="29"/>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Rediger typografien i masterens</a:t>
            </a:r>
          </a:p>
        </p:txBody>
      </p:sp>
      <p:pic>
        <p:nvPicPr>
          <p:cNvPr id="31" name="Billede 30"/>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551017" y="6205994"/>
            <a:ext cx="2176507" cy="180000"/>
          </a:xfrm>
          <a:prstGeom prst="rect">
            <a:avLst/>
          </a:prstGeom>
        </p:spPr>
      </p:pic>
    </p:spTree>
    <p:extLst>
      <p:ext uri="{BB962C8B-B14F-4D97-AF65-F5344CB8AC3E}">
        <p14:creationId xmlns:p14="http://schemas.microsoft.com/office/powerpoint/2010/main" val="38177619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om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da-DK" noProof="0" dirty="0"/>
              <a:t>Overskrift i op til 2 linjer</a:t>
            </a:r>
          </a:p>
        </p:txBody>
      </p:sp>
      <p:sp>
        <p:nvSpPr>
          <p:cNvPr id="8" name="Date Placeholder 7"/>
          <p:cNvSpPr>
            <a:spLocks noGrp="1"/>
          </p:cNvSpPr>
          <p:nvPr>
            <p:ph type="dt" sz="half" idx="10"/>
          </p:nvPr>
        </p:nvSpPr>
        <p:spPr/>
        <p:txBody>
          <a:bodyPr/>
          <a:lstStyle/>
          <a:p>
            <a:fld id="{13EC878D-0872-7E4B-9B68-F89B08C94C40}" type="datetime1">
              <a:rPr lang="da-DK" noProof="0" smtClean="0"/>
              <a:t>29-11-2018</a:t>
            </a:fld>
            <a:endParaRPr lang="da-DK" noProof="0"/>
          </a:p>
        </p:txBody>
      </p:sp>
      <p:sp>
        <p:nvSpPr>
          <p:cNvPr id="10" name="Slide Number Placeholder 9"/>
          <p:cNvSpPr>
            <a:spLocks noGrp="1"/>
          </p:cNvSpPr>
          <p:nvPr>
            <p:ph type="sldNum" sz="quarter" idx="12"/>
          </p:nvPr>
        </p:nvSpPr>
        <p:spPr/>
        <p:txBody>
          <a:bodyPr/>
          <a:lstStyle/>
          <a:p>
            <a:fld id="{4F2B6656-7882-4CEF-9850-9EB873E823C4}" type="slidenum">
              <a:rPr lang="da-DK" noProof="0" smtClean="0"/>
              <a:pPr/>
              <a:t>‹nr.›</a:t>
            </a:fld>
            <a:endParaRPr lang="da-DK" noProof="0"/>
          </a:p>
        </p:txBody>
      </p:sp>
      <p:pic>
        <p:nvPicPr>
          <p:cNvPr id="11" name="Picture 10" descr="LF_Logo_RGB.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80987" y="5988208"/>
            <a:ext cx="1007998" cy="587589"/>
          </a:xfrm>
          <a:prstGeom prst="rect">
            <a:avLst/>
          </a:prstGeom>
        </p:spPr>
      </p:pic>
      <p:sp>
        <p:nvSpPr>
          <p:cNvPr id="30" name="TextBox 29"/>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32" name="TextBox 17"/>
          <p:cNvSpPr txBox="1">
            <a:spLocks noChangeArrowheads="1"/>
          </p:cNvSpPr>
          <p:nvPr userDrawn="1"/>
        </p:nvSpPr>
        <p:spPr bwMode="auto">
          <a:xfrm>
            <a:off x="-2786742" y="1511771"/>
            <a:ext cx="264228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sp>
        <p:nvSpPr>
          <p:cNvPr id="33"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pic>
        <p:nvPicPr>
          <p:cNvPr id="15" name="Picture 14" descr="Skærmbillede 2016-04-05 kl. 09.35.22.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49502" y="5054311"/>
            <a:ext cx="2205037" cy="1791593"/>
          </a:xfrm>
          <a:prstGeom prst="rect">
            <a:avLst/>
          </a:prstGeom>
        </p:spPr>
      </p:pic>
      <p:sp>
        <p:nvSpPr>
          <p:cNvPr id="19" name="Text Placeholder 13"/>
          <p:cNvSpPr>
            <a:spLocks noGrp="1"/>
          </p:cNvSpPr>
          <p:nvPr>
            <p:ph type="body" sz="quarter" idx="25"/>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Rediger typografien i masterens</a:t>
            </a:r>
          </a:p>
        </p:txBody>
      </p:sp>
      <p:sp>
        <p:nvSpPr>
          <p:cNvPr id="20" name="Text Placeholder 13"/>
          <p:cNvSpPr>
            <a:spLocks noGrp="1"/>
          </p:cNvSpPr>
          <p:nvPr>
            <p:ph type="body" sz="quarter" idx="24"/>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Rediger typografien i masterens</a:t>
            </a:r>
          </a:p>
        </p:txBody>
      </p:sp>
      <p:pic>
        <p:nvPicPr>
          <p:cNvPr id="13" name="Billede 12"/>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51017" y="6205994"/>
            <a:ext cx="2176507" cy="180000"/>
          </a:xfrm>
          <a:prstGeom prst="rect">
            <a:avLst/>
          </a:prstGeom>
        </p:spPr>
      </p:pic>
    </p:spTree>
    <p:extLst>
      <p:ext uri="{BB962C8B-B14F-4D97-AF65-F5344CB8AC3E}">
        <p14:creationId xmlns:p14="http://schemas.microsoft.com/office/powerpoint/2010/main" val="8520702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Indhold – Billede og boks">
    <p:spTree>
      <p:nvGrpSpPr>
        <p:cNvPr id="1" name=""/>
        <p:cNvGrpSpPr/>
        <p:nvPr/>
      </p:nvGrpSpPr>
      <p:grpSpPr>
        <a:xfrm>
          <a:off x="0" y="0"/>
          <a:ext cx="0" cy="0"/>
          <a:chOff x="0" y="0"/>
          <a:chExt cx="0" cy="0"/>
        </a:xfrm>
      </p:grpSpPr>
      <p:sp>
        <p:nvSpPr>
          <p:cNvPr id="47" name="Picture Placeholder 5"/>
          <p:cNvSpPr>
            <a:spLocks noGrp="1"/>
          </p:cNvSpPr>
          <p:nvPr>
            <p:ph type="pic" sz="quarter" idx="27" hasCustomPrompt="1"/>
          </p:nvPr>
        </p:nvSpPr>
        <p:spPr>
          <a:xfrm>
            <a:off x="-1" y="3987801"/>
            <a:ext cx="12190413" cy="2870200"/>
          </a:xfrm>
        </p:spPr>
        <p:txBody>
          <a:bodyPr anchor="ctr"/>
          <a:lstStyle>
            <a:lvl1pPr marL="0" indent="0" algn="ctr">
              <a:buNone/>
              <a:defRPr sz="1000"/>
            </a:lvl1pPr>
          </a:lstStyle>
          <a:p>
            <a:r>
              <a:rPr lang="da-DK" dirty="0"/>
              <a:t>Indsæt billede</a:t>
            </a:r>
          </a:p>
        </p:txBody>
      </p:sp>
      <p:sp>
        <p:nvSpPr>
          <p:cNvPr id="26" name="Text Placeholder 13"/>
          <p:cNvSpPr>
            <a:spLocks noGrp="1"/>
          </p:cNvSpPr>
          <p:nvPr>
            <p:ph type="body" sz="quarter" idx="25"/>
          </p:nvPr>
        </p:nvSpPr>
        <p:spPr>
          <a:xfrm flipH="1">
            <a:off x="9782174" y="0"/>
            <a:ext cx="2408239" cy="6858000"/>
          </a:xfrm>
          <a:solidFill>
            <a:schemeClr val="accent2">
              <a:alpha val="75000"/>
            </a:schemeClr>
          </a:solidFill>
        </p:spPr>
        <p:txBody>
          <a:bodyPr tIns="0"/>
          <a:lstStyle>
            <a:lvl1pPr marL="0" indent="0">
              <a:buFont typeface="Arial" pitchFamily="34" charset="0"/>
              <a:buNone/>
              <a:defRPr sz="100"/>
            </a:lvl1pPr>
          </a:lstStyle>
          <a:p>
            <a:pPr lvl="0"/>
            <a:r>
              <a:rPr lang="da-DK"/>
              <a:t>Rediger typografien i masterens</a:t>
            </a:r>
          </a:p>
        </p:txBody>
      </p:sp>
      <p:sp>
        <p:nvSpPr>
          <p:cNvPr id="8" name="Title 7"/>
          <p:cNvSpPr>
            <a:spLocks noGrp="1"/>
          </p:cNvSpPr>
          <p:nvPr>
            <p:ph type="title" hasCustomPrompt="1"/>
          </p:nvPr>
        </p:nvSpPr>
        <p:spPr>
          <a:xfrm>
            <a:off x="529792" y="392885"/>
            <a:ext cx="9020175" cy="711638"/>
          </a:xfrm>
        </p:spPr>
        <p:txBody>
          <a:bodyPr/>
          <a:lstStyle/>
          <a:p>
            <a:r>
              <a:rPr lang="da-DK" noProof="0" dirty="0"/>
              <a:t>Overskrift i op til 2 linjer</a:t>
            </a:r>
            <a:endParaRPr lang="da-DK" dirty="0"/>
          </a:p>
        </p:txBody>
      </p:sp>
      <p:sp>
        <p:nvSpPr>
          <p:cNvPr id="30" name="Content Placeholder 6"/>
          <p:cNvSpPr>
            <a:spLocks noGrp="1"/>
          </p:cNvSpPr>
          <p:nvPr>
            <p:ph sz="quarter" idx="21" hasCustomPrompt="1"/>
          </p:nvPr>
        </p:nvSpPr>
        <p:spPr>
          <a:xfrm>
            <a:off x="542925" y="1549399"/>
            <a:ext cx="9020175" cy="2133601"/>
          </a:xfrm>
        </p:spPr>
        <p:txBody>
          <a:body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p:txBody>
      </p:sp>
      <p:sp>
        <p:nvSpPr>
          <p:cNvPr id="9" name="Date Placeholder 8"/>
          <p:cNvSpPr>
            <a:spLocks noGrp="1"/>
          </p:cNvSpPr>
          <p:nvPr>
            <p:ph type="dt" sz="half" idx="28"/>
          </p:nvPr>
        </p:nvSpPr>
        <p:spPr/>
        <p:txBody>
          <a:bodyPr/>
          <a:lstStyle>
            <a:lvl1pPr>
              <a:defRPr>
                <a:solidFill>
                  <a:srgbClr val="FFFFFF"/>
                </a:solidFill>
              </a:defRPr>
            </a:lvl1pPr>
          </a:lstStyle>
          <a:p>
            <a:fld id="{A3019D5A-061D-0947-A1C3-8CE23808E547}" type="datetime1">
              <a:rPr lang="da-DK" smtClean="0"/>
              <a:t>29-11-2018</a:t>
            </a:fld>
            <a:endParaRPr lang="da-DK" dirty="0"/>
          </a:p>
        </p:txBody>
      </p:sp>
      <p:sp>
        <p:nvSpPr>
          <p:cNvPr id="10" name="Slide Number Placeholder 9"/>
          <p:cNvSpPr>
            <a:spLocks noGrp="1"/>
          </p:cNvSpPr>
          <p:nvPr>
            <p:ph type="sldNum" sz="quarter" idx="29"/>
          </p:nvPr>
        </p:nvSpPr>
        <p:spPr/>
        <p:txBody>
          <a:bodyPr/>
          <a:lstStyle>
            <a:lvl1pPr>
              <a:defRPr>
                <a:solidFill>
                  <a:srgbClr val="FFFFFF"/>
                </a:solidFill>
              </a:defRPr>
            </a:lvl1pPr>
          </a:lstStyle>
          <a:p>
            <a:fld id="{4F2B6656-7882-4CEF-9850-9EB873E823C4}" type="slidenum">
              <a:rPr lang="da-DK" smtClean="0"/>
              <a:pPr/>
              <a:t>‹nr.›</a:t>
            </a:fld>
            <a:endParaRPr lang="da-DK"/>
          </a:p>
        </p:txBody>
      </p:sp>
      <p:grpSp>
        <p:nvGrpSpPr>
          <p:cNvPr id="19" name="Group 18"/>
          <p:cNvGrpSpPr/>
          <p:nvPr userDrawn="1"/>
        </p:nvGrpSpPr>
        <p:grpSpPr>
          <a:xfrm>
            <a:off x="-2481943" y="-680"/>
            <a:ext cx="2412094" cy="984930"/>
            <a:chOff x="-2481943" y="-680"/>
            <a:chExt cx="2412094" cy="984930"/>
          </a:xfrm>
        </p:grpSpPr>
        <p:sp>
          <p:nvSpPr>
            <p:cNvPr id="27" name="TextBox 20"/>
            <p:cNvSpPr txBox="1">
              <a:spLocks noChangeArrowheads="1"/>
            </p:cNvSpPr>
            <p:nvPr/>
          </p:nvSpPr>
          <p:spPr bwMode="auto">
            <a:xfrm>
              <a:off x="-2481943" y="-680"/>
              <a:ext cx="2412094"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latin typeface="+mn-lt"/>
                </a:rPr>
                <a:t>Tekstslide med punktopstilling</a:t>
              </a:r>
              <a:endParaRPr lang="da-DK" sz="1000" dirty="0">
                <a:solidFill>
                  <a:schemeClr val="tx1"/>
                </a:solidFill>
                <a:latin typeface="+mn-lt"/>
              </a:endParaRPr>
            </a:p>
            <a:p>
              <a:pPr algn="r" eaLnBrk="1" hangingPunct="1">
                <a:spcBef>
                  <a:spcPct val="50000"/>
                </a:spcBef>
                <a:defRPr/>
              </a:pPr>
              <a:r>
                <a:rPr lang="da-DK" sz="1000" dirty="0">
                  <a:solidFill>
                    <a:schemeClr val="tx1"/>
                  </a:solidFill>
                  <a:latin typeface="+mn-lt"/>
                </a:rPr>
                <a:t>Brug knapperne ‘Forøge / Formindske </a:t>
              </a:r>
              <a:br>
                <a:rPr lang="da-DK" sz="1000" dirty="0">
                  <a:solidFill>
                    <a:schemeClr val="tx1"/>
                  </a:solidFill>
                  <a:latin typeface="+mn-lt"/>
                </a:rPr>
              </a:br>
              <a:r>
                <a:rPr lang="da-DK" sz="1000" dirty="0">
                  <a:solidFill>
                    <a:schemeClr val="tx1"/>
                  </a:solidFill>
                  <a:latin typeface="+mn-lt"/>
                </a:rPr>
                <a:t>indryk’ for at skifte mellem</a:t>
              </a:r>
              <a:br>
                <a:rPr lang="da-DK" sz="1000" dirty="0">
                  <a:solidFill>
                    <a:schemeClr val="tx1"/>
                  </a:solidFill>
                  <a:latin typeface="+mn-lt"/>
                </a:rPr>
              </a:br>
              <a:r>
                <a:rPr lang="da-DK" sz="1000" dirty="0">
                  <a:solidFill>
                    <a:schemeClr val="tx1"/>
                  </a:solidFill>
                  <a:latin typeface="+mn-lt"/>
                </a:rPr>
                <a:t>de forskellige tekst niveauer</a:t>
              </a:r>
            </a:p>
            <a:p>
              <a:pPr algn="r" eaLnBrk="1" hangingPunct="1">
                <a:spcBef>
                  <a:spcPct val="50000"/>
                </a:spcBef>
                <a:defRPr/>
              </a:pPr>
              <a:endParaRPr lang="da-DK" sz="1000" dirty="0">
                <a:solidFill>
                  <a:schemeClr val="tx1"/>
                </a:solidFill>
                <a:latin typeface="+mn-lt"/>
              </a:endParaRPr>
            </a:p>
          </p:txBody>
        </p:sp>
        <p:grpSp>
          <p:nvGrpSpPr>
            <p:cNvPr id="28" name="Group 27"/>
            <p:cNvGrpSpPr/>
            <p:nvPr userDrawn="1"/>
          </p:nvGrpSpPr>
          <p:grpSpPr>
            <a:xfrm>
              <a:off x="-1072921" y="733313"/>
              <a:ext cx="992188" cy="250937"/>
              <a:chOff x="-1214439" y="765971"/>
              <a:chExt cx="992188" cy="250937"/>
            </a:xfrm>
          </p:grpSpPr>
          <p:grpSp>
            <p:nvGrpSpPr>
              <p:cNvPr id="31" name="Group 2"/>
              <p:cNvGrpSpPr>
                <a:grpSpLocks/>
              </p:cNvGrpSpPr>
              <p:nvPr/>
            </p:nvGrpSpPr>
            <p:grpSpPr bwMode="auto">
              <a:xfrm>
                <a:off x="-1214439" y="765971"/>
                <a:ext cx="437608" cy="246173"/>
                <a:chOff x="-1214439" y="732970"/>
                <a:chExt cx="437608" cy="246063"/>
              </a:xfrm>
            </p:grpSpPr>
            <p:grpSp>
              <p:nvGrpSpPr>
                <p:cNvPr id="37" name="Group 3"/>
                <p:cNvGrpSpPr>
                  <a:grpSpLocks/>
                </p:cNvGrpSpPr>
                <p:nvPr/>
              </p:nvGrpSpPr>
              <p:grpSpPr bwMode="auto">
                <a:xfrm>
                  <a:off x="-1214439" y="741702"/>
                  <a:ext cx="428625" cy="228600"/>
                  <a:chOff x="-727592" y="3306446"/>
                  <a:chExt cx="429053" cy="228767"/>
                </a:xfrm>
              </p:grpSpPr>
              <p:pic>
                <p:nvPicPr>
                  <p:cNvPr id="39" name="Picture 14" descr="fke3b.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727293" y="3306446"/>
                    <a:ext cx="428754" cy="228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 name="Rectangle 39"/>
                  <p:cNvSpPr/>
                  <p:nvPr/>
                </p:nvSpPr>
                <p:spPr bwMode="auto">
                  <a:xfrm>
                    <a:off x="-727591" y="3332754"/>
                    <a:ext cx="214527" cy="21596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sp>
              <p:nvSpPr>
                <p:cNvPr id="38" name="Rounded Rectangle 37"/>
                <p:cNvSpPr/>
                <p:nvPr/>
              </p:nvSpPr>
              <p:spPr bwMode="auto">
                <a:xfrm>
                  <a:off x="-1014413" y="733082"/>
                  <a:ext cx="238125" cy="245953"/>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nvGrpSpPr>
              <p:cNvPr id="32" name="Group 28"/>
              <p:cNvGrpSpPr>
                <a:grpSpLocks/>
              </p:cNvGrpSpPr>
              <p:nvPr/>
            </p:nvGrpSpPr>
            <p:grpSpPr bwMode="auto">
              <a:xfrm>
                <a:off x="-682626" y="770735"/>
                <a:ext cx="460375" cy="246173"/>
                <a:chOff x="-561836" y="3417665"/>
                <a:chExt cx="460236" cy="245883"/>
              </a:xfrm>
            </p:grpSpPr>
            <p:pic>
              <p:nvPicPr>
                <p:cNvPr id="33"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49275" y="3434948"/>
                  <a:ext cx="447675"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4" name="Rectangle 33"/>
                <p:cNvSpPr/>
                <p:nvPr/>
              </p:nvSpPr>
              <p:spPr>
                <a:xfrm>
                  <a:off x="-317434" y="3436803"/>
                  <a:ext cx="214247" cy="21723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sp>
              <p:nvSpPr>
                <p:cNvPr id="36" name="Rounded Rectangle 35"/>
                <p:cNvSpPr/>
                <p:nvPr/>
              </p:nvSpPr>
              <p:spPr>
                <a:xfrm>
                  <a:off x="-561835" y="3417776"/>
                  <a:ext cx="238053" cy="245772"/>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grpSp>
      <p:sp>
        <p:nvSpPr>
          <p:cNvPr id="41" name="TextBox 40"/>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44" name="TextBox 17"/>
          <p:cNvSpPr txBox="1">
            <a:spLocks noChangeArrowheads="1"/>
          </p:cNvSpPr>
          <p:nvPr userDrawn="1"/>
        </p:nvSpPr>
        <p:spPr bwMode="auto">
          <a:xfrm>
            <a:off x="-2679700" y="2231950"/>
            <a:ext cx="2535238"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a:t>
            </a:r>
            <a:r>
              <a:rPr lang="da-DK" sz="1000" b="1" baseline="0" dirty="0">
                <a:solidFill>
                  <a:schemeClr val="tx1"/>
                </a:solidFill>
              </a:rPr>
              <a:t> </a:t>
            </a:r>
            <a:r>
              <a:rPr lang="da-DK" sz="1000" b="1" dirty="0">
                <a:solidFill>
                  <a:schemeClr val="tx1"/>
                </a:solidFill>
              </a:rPr>
              <a:t>billede i pladsholderne</a:t>
            </a:r>
          </a:p>
          <a:p>
            <a:pPr marL="0" indent="0" algn="r" eaLnBrk="1" hangingPunct="1">
              <a:buNone/>
              <a:defRPr/>
            </a:pPr>
            <a:r>
              <a:rPr lang="da-DK" sz="1000" b="0" dirty="0">
                <a:solidFill>
                  <a:schemeClr val="tx1"/>
                </a:solidFill>
              </a:rPr>
              <a:t>1. Indsæt et billede ved at klikke på ikonet midt i pladsholderen</a:t>
            </a:r>
          </a:p>
          <a:p>
            <a:pPr marL="0" indent="0" algn="r" eaLnBrk="1" hangingPunct="1">
              <a:buNone/>
              <a:defRPr/>
            </a:pPr>
            <a:r>
              <a:rPr lang="da-DK" sz="1000" b="0" dirty="0">
                <a:solidFill>
                  <a:schemeClr val="tx1"/>
                </a:solidFill>
              </a:rPr>
              <a:t>2. V</a:t>
            </a:r>
            <a:r>
              <a:rPr lang="da-DK" sz="1000" b="0" baseline="0" dirty="0">
                <a:solidFill>
                  <a:schemeClr val="tx1"/>
                </a:solidFill>
              </a:rPr>
              <a:t>ælg et billedet, fra din computer, som skal indsættes</a:t>
            </a:r>
          </a:p>
          <a:p>
            <a:pPr marL="0" indent="0" algn="r" eaLnBrk="1" hangingPunct="1">
              <a:buNone/>
              <a:defRPr/>
            </a:pPr>
            <a:endParaRPr lang="da-DK" sz="1000" b="0" baseline="0" dirty="0">
              <a:solidFill>
                <a:schemeClr val="tx1"/>
              </a:solidFill>
            </a:endParaRPr>
          </a:p>
          <a:p>
            <a:pPr marL="0" indent="0" algn="r" eaLnBrk="1" hangingPunct="1">
              <a:buNone/>
              <a:defRPr/>
            </a:pPr>
            <a:endParaRPr lang="da-DK" sz="1000" b="0" baseline="0" dirty="0">
              <a:solidFill>
                <a:schemeClr val="tx1"/>
              </a:solidFill>
            </a:endParaRPr>
          </a:p>
        </p:txBody>
      </p:sp>
      <p:pic>
        <p:nvPicPr>
          <p:cNvPr id="45" name="Picture 2"/>
          <p:cNvPicPr>
            <a:picLocks noChangeAspect="1" noChangeArrowheads="1"/>
          </p:cNvPicPr>
          <p:nvPr userDrawn="1"/>
        </p:nvPicPr>
        <p:blipFill>
          <a:blip r:embed="rId4">
            <a:extLst>
              <a:ext uri="{28A0092B-C50C-407E-A947-70E740481C1C}">
                <a14:useLocalDpi xmlns:a14="http://schemas.microsoft.com/office/drawing/2010/main"/>
              </a:ext>
            </a:extLst>
          </a:blip>
          <a:srcRect/>
          <a:stretch>
            <a:fillRect/>
          </a:stretch>
        </p:blipFill>
        <p:spPr bwMode="auto">
          <a:xfrm>
            <a:off x="-373064" y="3056961"/>
            <a:ext cx="228600" cy="2365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6" name="Picture 45" descr="Skærmbillede 2016-04-05 kl. 09.35.22.png"/>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2349502" y="5054311"/>
            <a:ext cx="2205037" cy="1791593"/>
          </a:xfrm>
          <a:prstGeom prst="rect">
            <a:avLst/>
          </a:prstGeom>
        </p:spPr>
      </p:pic>
      <p:sp>
        <p:nvSpPr>
          <p:cNvPr id="43" name="Text Placeholder 13"/>
          <p:cNvSpPr>
            <a:spLocks noGrp="1"/>
          </p:cNvSpPr>
          <p:nvPr>
            <p:ph type="body" sz="quarter" idx="19"/>
          </p:nvPr>
        </p:nvSpPr>
        <p:spPr>
          <a:xfrm>
            <a:off x="10680987" y="5988208"/>
            <a:ext cx="1007997" cy="587589"/>
          </a:xfrm>
          <a:blipFill rotWithShape="1">
            <a:blip r:embed="rId6" cstate="screen">
              <a:extLst>
                <a:ext uri="{28A0092B-C50C-407E-A947-70E740481C1C}">
                  <a14:useLocalDpi xmlns:a14="http://schemas.microsoft.com/office/drawing/2010/main"/>
                </a:ext>
              </a:extLst>
            </a:blip>
            <a:stretch>
              <a:fillRect/>
            </a:stretch>
          </a:blipFill>
        </p:spPr>
        <p:txBody>
          <a:bodyPr tIns="1800000"/>
          <a:lstStyle>
            <a:lvl1pPr marL="0" indent="0">
              <a:buFont typeface="Arial" pitchFamily="34" charset="0"/>
              <a:buNone/>
              <a:defRPr sz="100">
                <a:solidFill>
                  <a:srgbClr val="88919F"/>
                </a:solidFill>
              </a:defRPr>
            </a:lvl1pPr>
          </a:lstStyle>
          <a:p>
            <a:pPr lvl="0"/>
            <a:r>
              <a:rPr lang="da-DK"/>
              <a:t>Rediger typografien i masterens</a:t>
            </a:r>
          </a:p>
        </p:txBody>
      </p:sp>
      <p:sp>
        <p:nvSpPr>
          <p:cNvPr id="35" name="Text Placeholder 13"/>
          <p:cNvSpPr>
            <a:spLocks noGrp="1"/>
          </p:cNvSpPr>
          <p:nvPr>
            <p:ph type="body" sz="quarter" idx="30"/>
          </p:nvPr>
        </p:nvSpPr>
        <p:spPr>
          <a:xfrm>
            <a:off x="554038" y="6205995"/>
            <a:ext cx="2178000" cy="180000"/>
          </a:xfrm>
          <a:blipFill rotWithShape="1">
            <a:blip r:embed="rId7" cstate="screen">
              <a:extLst>
                <a:ext uri="{28A0092B-C50C-407E-A947-70E740481C1C}">
                  <a14:useLocalDpi xmlns:a14="http://schemas.microsoft.com/office/drawing/2010/main"/>
                </a:ext>
              </a:extLst>
            </a:blip>
            <a:stretch>
              <a:fillRect/>
            </a:stretch>
          </a:blipFill>
        </p:spPr>
        <p:txBody>
          <a:bodyPr tIns="1800000"/>
          <a:lstStyle>
            <a:lvl1pPr marL="0" indent="0">
              <a:buFont typeface="Arial" pitchFamily="34" charset="0"/>
              <a:buNone/>
              <a:defRPr sz="100">
                <a:solidFill>
                  <a:srgbClr val="88919F"/>
                </a:solidFill>
              </a:defRPr>
            </a:lvl1pPr>
          </a:lstStyle>
          <a:p>
            <a:pPr lvl="0"/>
            <a:r>
              <a:rPr lang="da-DK"/>
              <a:t>Rediger typografien i masterens</a:t>
            </a:r>
          </a:p>
        </p:txBody>
      </p:sp>
    </p:spTree>
    <p:extLst>
      <p:ext uri="{BB962C8B-B14F-4D97-AF65-F5344CB8AC3E}">
        <p14:creationId xmlns:p14="http://schemas.microsoft.com/office/powerpoint/2010/main" val="13869304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illedecollage - 4 billeder">
    <p:spTree>
      <p:nvGrpSpPr>
        <p:cNvPr id="1" name=""/>
        <p:cNvGrpSpPr/>
        <p:nvPr/>
      </p:nvGrpSpPr>
      <p:grpSpPr>
        <a:xfrm>
          <a:off x="0" y="0"/>
          <a:ext cx="0" cy="0"/>
          <a:chOff x="0" y="0"/>
          <a:chExt cx="0" cy="0"/>
        </a:xfrm>
      </p:grpSpPr>
      <p:sp>
        <p:nvSpPr>
          <p:cNvPr id="3" name="Picture Placeholder 2"/>
          <p:cNvSpPr>
            <a:spLocks noGrp="1"/>
          </p:cNvSpPr>
          <p:nvPr>
            <p:ph type="pic" sz="quarter" idx="27" hasCustomPrompt="1"/>
          </p:nvPr>
        </p:nvSpPr>
        <p:spPr>
          <a:xfrm>
            <a:off x="567890" y="1549400"/>
            <a:ext cx="4664510" cy="2070100"/>
          </a:xfrm>
          <a:noFill/>
          <a:ln w="38100" cmpd="sng">
            <a:solidFill>
              <a:schemeClr val="bg1"/>
            </a:solidFill>
          </a:ln>
        </p:spPr>
        <p:txBody>
          <a:bodyPr anchor="ctr"/>
          <a:lstStyle>
            <a:lvl1pPr marL="0" indent="0" algn="ctr">
              <a:buNone/>
              <a:defRPr sz="1200"/>
            </a:lvl1pPr>
          </a:lstStyle>
          <a:p>
            <a:r>
              <a:rPr lang="da-DK" dirty="0"/>
              <a:t>Indsæt billede</a:t>
            </a:r>
          </a:p>
        </p:txBody>
      </p:sp>
      <p:sp>
        <p:nvSpPr>
          <p:cNvPr id="37" name="Picture Placeholder 2"/>
          <p:cNvSpPr>
            <a:spLocks noGrp="1"/>
          </p:cNvSpPr>
          <p:nvPr>
            <p:ph type="pic" sz="quarter" idx="28" hasCustomPrompt="1"/>
          </p:nvPr>
        </p:nvSpPr>
        <p:spPr>
          <a:xfrm>
            <a:off x="567892" y="3623205"/>
            <a:ext cx="4664508" cy="2070100"/>
          </a:xfrm>
          <a:noFill/>
          <a:ln w="38100" cmpd="sng">
            <a:solidFill>
              <a:schemeClr val="bg1"/>
            </a:solidFill>
          </a:ln>
        </p:spPr>
        <p:txBody>
          <a:bodyPr anchor="ctr"/>
          <a:lstStyle>
            <a:lvl1pPr marL="0" indent="0" algn="ctr">
              <a:buNone/>
              <a:defRPr sz="1200"/>
            </a:lvl1pPr>
          </a:lstStyle>
          <a:p>
            <a:r>
              <a:rPr lang="da-DK" dirty="0"/>
              <a:t>Indsæt billede</a:t>
            </a:r>
          </a:p>
        </p:txBody>
      </p:sp>
      <p:sp>
        <p:nvSpPr>
          <p:cNvPr id="34" name="Title 1"/>
          <p:cNvSpPr>
            <a:spLocks noGrp="1"/>
          </p:cNvSpPr>
          <p:nvPr>
            <p:ph type="title" hasCustomPrompt="1"/>
          </p:nvPr>
        </p:nvSpPr>
        <p:spPr>
          <a:xfrm>
            <a:off x="529792" y="392885"/>
            <a:ext cx="9385731" cy="711638"/>
          </a:xfrm>
        </p:spPr>
        <p:txBody>
          <a:bodyPr/>
          <a:lstStyle>
            <a:lvl1pPr>
              <a:defRPr/>
            </a:lvl1pPr>
          </a:lstStyle>
          <a:p>
            <a:r>
              <a:rPr lang="da-DK" noProof="0" dirty="0"/>
              <a:t>Overskrift i op til 2 linjer</a:t>
            </a:r>
          </a:p>
        </p:txBody>
      </p:sp>
      <p:sp>
        <p:nvSpPr>
          <p:cNvPr id="48" name="Picture Placeholder 2"/>
          <p:cNvSpPr>
            <a:spLocks noGrp="1"/>
          </p:cNvSpPr>
          <p:nvPr>
            <p:ph type="pic" sz="quarter" idx="31" hasCustomPrompt="1"/>
          </p:nvPr>
        </p:nvSpPr>
        <p:spPr>
          <a:xfrm>
            <a:off x="5232400" y="1549400"/>
            <a:ext cx="4683123" cy="2070100"/>
          </a:xfrm>
          <a:noFill/>
          <a:ln w="38100" cmpd="sng">
            <a:solidFill>
              <a:schemeClr val="bg1"/>
            </a:solidFill>
          </a:ln>
        </p:spPr>
        <p:txBody>
          <a:bodyPr anchor="ctr"/>
          <a:lstStyle>
            <a:lvl1pPr marL="0" indent="0" algn="ctr">
              <a:buNone/>
              <a:defRPr sz="1200"/>
            </a:lvl1pPr>
          </a:lstStyle>
          <a:p>
            <a:r>
              <a:rPr lang="da-DK" dirty="0"/>
              <a:t>Indsæt billede</a:t>
            </a:r>
          </a:p>
        </p:txBody>
      </p:sp>
      <p:sp>
        <p:nvSpPr>
          <p:cNvPr id="49" name="Picture Placeholder 2"/>
          <p:cNvSpPr>
            <a:spLocks noGrp="1"/>
          </p:cNvSpPr>
          <p:nvPr>
            <p:ph type="pic" sz="quarter" idx="32" hasCustomPrompt="1"/>
          </p:nvPr>
        </p:nvSpPr>
        <p:spPr>
          <a:xfrm>
            <a:off x="5232400" y="3623205"/>
            <a:ext cx="4683123" cy="2070100"/>
          </a:xfrm>
          <a:noFill/>
          <a:ln w="38100" cmpd="sng">
            <a:solidFill>
              <a:schemeClr val="bg1"/>
            </a:solidFill>
          </a:ln>
        </p:spPr>
        <p:txBody>
          <a:bodyPr anchor="ctr"/>
          <a:lstStyle>
            <a:lvl1pPr marL="0" indent="0" algn="ctr">
              <a:buNone/>
              <a:defRPr sz="1200"/>
            </a:lvl1pPr>
          </a:lstStyle>
          <a:p>
            <a:r>
              <a:rPr lang="da-DK" dirty="0"/>
              <a:t>Indsæt billede</a:t>
            </a:r>
          </a:p>
        </p:txBody>
      </p:sp>
      <p:pic>
        <p:nvPicPr>
          <p:cNvPr id="50" name="Picture 49" descr="LF_Logo_RGB.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80987" y="5988208"/>
            <a:ext cx="1007998" cy="587589"/>
          </a:xfrm>
          <a:prstGeom prst="rect">
            <a:avLst/>
          </a:prstGeom>
        </p:spPr>
      </p:pic>
      <p:sp>
        <p:nvSpPr>
          <p:cNvPr id="38" name="TextBox 37"/>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40" name="TextBox 17"/>
          <p:cNvSpPr txBox="1">
            <a:spLocks noChangeArrowheads="1"/>
          </p:cNvSpPr>
          <p:nvPr userDrawn="1"/>
        </p:nvSpPr>
        <p:spPr bwMode="auto">
          <a:xfrm>
            <a:off x="-2786742" y="1127050"/>
            <a:ext cx="264228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sp>
        <p:nvSpPr>
          <p:cNvPr id="41" name="TextBox 17"/>
          <p:cNvSpPr txBox="1">
            <a:spLocks noChangeArrowheads="1"/>
          </p:cNvSpPr>
          <p:nvPr userDrawn="1"/>
        </p:nvSpPr>
        <p:spPr bwMode="auto">
          <a:xfrm>
            <a:off x="-2679700" y="2231950"/>
            <a:ext cx="2535238" cy="16927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a:t>
            </a:r>
            <a:r>
              <a:rPr lang="da-DK" sz="1000" b="1" baseline="0" dirty="0">
                <a:solidFill>
                  <a:schemeClr val="tx1"/>
                </a:solidFill>
              </a:rPr>
              <a:t> </a:t>
            </a:r>
            <a:r>
              <a:rPr lang="da-DK" sz="1000" b="1" dirty="0">
                <a:solidFill>
                  <a:schemeClr val="tx1"/>
                </a:solidFill>
              </a:rPr>
              <a:t>billede i pladsholderne</a:t>
            </a:r>
          </a:p>
          <a:p>
            <a:pPr marL="0" indent="0" algn="r" eaLnBrk="1" hangingPunct="1">
              <a:buNone/>
              <a:defRPr/>
            </a:pPr>
            <a:r>
              <a:rPr lang="da-DK" sz="1000" b="0" dirty="0">
                <a:solidFill>
                  <a:schemeClr val="tx1"/>
                </a:solidFill>
              </a:rPr>
              <a:t>1. Indsæt et billede ved at klikke på ikonet midt i pladsholderen</a:t>
            </a:r>
          </a:p>
          <a:p>
            <a:pPr marL="0" indent="0" algn="r" eaLnBrk="1" hangingPunct="1">
              <a:buNone/>
              <a:defRPr/>
            </a:pPr>
            <a:r>
              <a:rPr lang="da-DK" sz="1000" b="0" dirty="0">
                <a:solidFill>
                  <a:schemeClr val="tx1"/>
                </a:solidFill>
              </a:rPr>
              <a:t>2. V</a:t>
            </a:r>
            <a:r>
              <a:rPr lang="da-DK" sz="1000" b="0" baseline="0" dirty="0">
                <a:solidFill>
                  <a:schemeClr val="tx1"/>
                </a:solidFill>
              </a:rPr>
              <a:t>ælg et billedet, fra din computer, som skal indsættes</a:t>
            </a:r>
          </a:p>
          <a:p>
            <a:pPr marL="0" indent="0" algn="r" eaLnBrk="1" hangingPunct="1">
              <a:buNone/>
              <a:defRPr/>
            </a:pPr>
            <a:endParaRPr lang="da-DK" sz="1000" b="0" baseline="0" dirty="0">
              <a:solidFill>
                <a:schemeClr val="tx1"/>
              </a:solidFill>
            </a:endParaRPr>
          </a:p>
          <a:p>
            <a:pPr marL="0" indent="0" algn="r" eaLnBrk="1" hangingPunct="1">
              <a:buNone/>
              <a:defRPr/>
            </a:pPr>
            <a:endParaRPr lang="da-DK" sz="1000" b="0" baseline="0" dirty="0">
              <a:solidFill>
                <a:schemeClr val="tx1"/>
              </a:solidFill>
            </a:endParaRPr>
          </a:p>
          <a:p>
            <a:pPr marL="0" indent="0" algn="r" eaLnBrk="1" hangingPunct="1">
              <a:buNone/>
              <a:defRPr/>
            </a:pPr>
            <a:r>
              <a:rPr lang="da-DK" sz="1000" b="0" baseline="0" dirty="0">
                <a:solidFill>
                  <a:schemeClr val="tx1"/>
                </a:solidFill>
              </a:rPr>
              <a:t>Du beskærer billedet ved at klikke på ”Beskær” i værktøjslinjen – Når du beskærer kan du skalere billedet op og ned eller beskærer </a:t>
            </a:r>
            <a:r>
              <a:rPr lang="da-DK" sz="1000" b="0" baseline="0" dirty="0" err="1">
                <a:solidFill>
                  <a:schemeClr val="tx1"/>
                </a:solidFill>
              </a:rPr>
              <a:t>vha</a:t>
            </a:r>
            <a:r>
              <a:rPr lang="da-DK" sz="1000" b="0" baseline="0" dirty="0">
                <a:solidFill>
                  <a:schemeClr val="tx1"/>
                </a:solidFill>
              </a:rPr>
              <a:t> den sorte </a:t>
            </a:r>
            <a:r>
              <a:rPr lang="da-DK" sz="1000" b="0" baseline="0" dirty="0" err="1">
                <a:solidFill>
                  <a:schemeClr val="tx1"/>
                </a:solidFill>
              </a:rPr>
              <a:t>beskæringsmakør</a:t>
            </a:r>
            <a:r>
              <a:rPr lang="da-DK" sz="1000" b="0" baseline="0" dirty="0">
                <a:solidFill>
                  <a:schemeClr val="tx1"/>
                </a:solidFill>
              </a:rPr>
              <a:t>. </a:t>
            </a:r>
          </a:p>
        </p:txBody>
      </p:sp>
      <p:sp>
        <p:nvSpPr>
          <p:cNvPr id="42"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pic>
        <p:nvPicPr>
          <p:cNvPr id="44" name="Picture 2"/>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373064" y="3044261"/>
            <a:ext cx="228600" cy="2365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5" name="Picture 44" descr="Skærmbillede 2016-04-05 kl. 09.35.22.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349502" y="5054311"/>
            <a:ext cx="2205037" cy="1791593"/>
          </a:xfrm>
          <a:prstGeom prst="rect">
            <a:avLst/>
          </a:prstGeom>
        </p:spPr>
      </p:pic>
      <p:sp>
        <p:nvSpPr>
          <p:cNvPr id="54" name="Text Placeholder 13"/>
          <p:cNvSpPr>
            <a:spLocks noGrp="1"/>
          </p:cNvSpPr>
          <p:nvPr>
            <p:ph type="body" sz="quarter" idx="33"/>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Rediger typografien i masterens</a:t>
            </a:r>
          </a:p>
        </p:txBody>
      </p:sp>
      <p:sp>
        <p:nvSpPr>
          <p:cNvPr id="55" name="Text Placeholder 13"/>
          <p:cNvSpPr>
            <a:spLocks noGrp="1"/>
          </p:cNvSpPr>
          <p:nvPr>
            <p:ph type="body" sz="quarter" idx="34"/>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Rediger typografien i masterens</a:t>
            </a:r>
          </a:p>
        </p:txBody>
      </p:sp>
      <p:pic>
        <p:nvPicPr>
          <p:cNvPr id="17" name="Billede 16"/>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51017" y="6205994"/>
            <a:ext cx="2176507" cy="180000"/>
          </a:xfrm>
          <a:prstGeom prst="rect">
            <a:avLst/>
          </a:prstGeom>
        </p:spPr>
      </p:pic>
    </p:spTree>
    <p:extLst>
      <p:ext uri="{BB962C8B-B14F-4D97-AF65-F5344CB8AC3E}">
        <p14:creationId xmlns:p14="http://schemas.microsoft.com/office/powerpoint/2010/main" val="13012982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illedecollage">
    <p:spTree>
      <p:nvGrpSpPr>
        <p:cNvPr id="1" name=""/>
        <p:cNvGrpSpPr/>
        <p:nvPr/>
      </p:nvGrpSpPr>
      <p:grpSpPr>
        <a:xfrm>
          <a:off x="0" y="0"/>
          <a:ext cx="0" cy="0"/>
          <a:chOff x="0" y="0"/>
          <a:chExt cx="0" cy="0"/>
        </a:xfrm>
      </p:grpSpPr>
      <p:sp>
        <p:nvSpPr>
          <p:cNvPr id="34" name="Title 1"/>
          <p:cNvSpPr>
            <a:spLocks noGrp="1"/>
          </p:cNvSpPr>
          <p:nvPr>
            <p:ph type="title" hasCustomPrompt="1"/>
          </p:nvPr>
        </p:nvSpPr>
        <p:spPr>
          <a:xfrm>
            <a:off x="529792" y="392885"/>
            <a:ext cx="9385731" cy="711638"/>
          </a:xfrm>
        </p:spPr>
        <p:txBody>
          <a:bodyPr/>
          <a:lstStyle>
            <a:lvl1pPr>
              <a:defRPr/>
            </a:lvl1pPr>
          </a:lstStyle>
          <a:p>
            <a:r>
              <a:rPr lang="da-DK" noProof="0" dirty="0"/>
              <a:t>Overskrift i op til 2 linjer</a:t>
            </a:r>
          </a:p>
        </p:txBody>
      </p:sp>
      <p:pic>
        <p:nvPicPr>
          <p:cNvPr id="50" name="Picture 49" descr="LF_Logo_RGB.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80987" y="5988208"/>
            <a:ext cx="1007998" cy="587589"/>
          </a:xfrm>
          <a:prstGeom prst="rect">
            <a:avLst/>
          </a:prstGeom>
        </p:spPr>
      </p:pic>
      <p:sp>
        <p:nvSpPr>
          <p:cNvPr id="38" name="TextBox 37"/>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40" name="TextBox 17"/>
          <p:cNvSpPr txBox="1">
            <a:spLocks noChangeArrowheads="1"/>
          </p:cNvSpPr>
          <p:nvPr userDrawn="1"/>
        </p:nvSpPr>
        <p:spPr bwMode="auto">
          <a:xfrm>
            <a:off x="-2786742" y="1127050"/>
            <a:ext cx="264228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sp>
        <p:nvSpPr>
          <p:cNvPr id="41" name="TextBox 17"/>
          <p:cNvSpPr txBox="1">
            <a:spLocks noChangeArrowheads="1"/>
          </p:cNvSpPr>
          <p:nvPr userDrawn="1"/>
        </p:nvSpPr>
        <p:spPr bwMode="auto">
          <a:xfrm>
            <a:off x="-2679700" y="2231950"/>
            <a:ext cx="2535238" cy="16927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a:t>
            </a:r>
            <a:r>
              <a:rPr lang="da-DK" sz="1000" b="1" baseline="0" dirty="0">
                <a:solidFill>
                  <a:schemeClr val="tx1"/>
                </a:solidFill>
              </a:rPr>
              <a:t> </a:t>
            </a:r>
            <a:r>
              <a:rPr lang="da-DK" sz="1000" b="1" dirty="0">
                <a:solidFill>
                  <a:schemeClr val="tx1"/>
                </a:solidFill>
              </a:rPr>
              <a:t>billede i pladsholderne</a:t>
            </a:r>
          </a:p>
          <a:p>
            <a:pPr marL="0" indent="0" algn="r" eaLnBrk="1" hangingPunct="1">
              <a:buNone/>
              <a:defRPr/>
            </a:pPr>
            <a:r>
              <a:rPr lang="da-DK" sz="1000" b="0" dirty="0">
                <a:solidFill>
                  <a:schemeClr val="tx1"/>
                </a:solidFill>
              </a:rPr>
              <a:t>1. Indsæt et billede ved at klikke på ikonet midt i pladsholderen</a:t>
            </a:r>
          </a:p>
          <a:p>
            <a:pPr marL="0" indent="0" algn="r" eaLnBrk="1" hangingPunct="1">
              <a:buNone/>
              <a:defRPr/>
            </a:pPr>
            <a:r>
              <a:rPr lang="da-DK" sz="1000" b="0" dirty="0">
                <a:solidFill>
                  <a:schemeClr val="tx1"/>
                </a:solidFill>
              </a:rPr>
              <a:t>2. V</a:t>
            </a:r>
            <a:r>
              <a:rPr lang="da-DK" sz="1000" b="0" baseline="0" dirty="0">
                <a:solidFill>
                  <a:schemeClr val="tx1"/>
                </a:solidFill>
              </a:rPr>
              <a:t>ælg et billedet, fra din computer, som skal indsættes</a:t>
            </a:r>
          </a:p>
          <a:p>
            <a:pPr marL="0" indent="0" algn="r" eaLnBrk="1" hangingPunct="1">
              <a:buNone/>
              <a:defRPr/>
            </a:pPr>
            <a:endParaRPr lang="da-DK" sz="1000" b="0" baseline="0" dirty="0">
              <a:solidFill>
                <a:schemeClr val="tx1"/>
              </a:solidFill>
            </a:endParaRPr>
          </a:p>
          <a:p>
            <a:pPr marL="0" indent="0" algn="r" eaLnBrk="1" hangingPunct="1">
              <a:buNone/>
              <a:defRPr/>
            </a:pPr>
            <a:endParaRPr lang="da-DK" sz="1000" b="0" baseline="0" dirty="0">
              <a:solidFill>
                <a:schemeClr val="tx1"/>
              </a:solidFill>
            </a:endParaRPr>
          </a:p>
          <a:p>
            <a:pPr marL="0" indent="0" algn="r" eaLnBrk="1" hangingPunct="1">
              <a:buNone/>
              <a:defRPr/>
            </a:pPr>
            <a:r>
              <a:rPr lang="da-DK" sz="1000" b="0" baseline="0" dirty="0">
                <a:solidFill>
                  <a:schemeClr val="tx1"/>
                </a:solidFill>
              </a:rPr>
              <a:t>Du beskærer billedet ved at klikke på ”Beskær” i værktøjslinjen – Når du beskærer kan du skalere billedet op og ned eller beskærer </a:t>
            </a:r>
            <a:r>
              <a:rPr lang="da-DK" sz="1000" b="0" baseline="0" dirty="0" err="1">
                <a:solidFill>
                  <a:schemeClr val="tx1"/>
                </a:solidFill>
              </a:rPr>
              <a:t>vha</a:t>
            </a:r>
            <a:r>
              <a:rPr lang="da-DK" sz="1000" b="0" baseline="0" dirty="0">
                <a:solidFill>
                  <a:schemeClr val="tx1"/>
                </a:solidFill>
              </a:rPr>
              <a:t> den sorte </a:t>
            </a:r>
            <a:r>
              <a:rPr lang="da-DK" sz="1000" b="0" baseline="0" dirty="0" err="1">
                <a:solidFill>
                  <a:schemeClr val="tx1"/>
                </a:solidFill>
              </a:rPr>
              <a:t>beskæringsmakør</a:t>
            </a:r>
            <a:r>
              <a:rPr lang="da-DK" sz="1000" b="0" baseline="0" dirty="0">
                <a:solidFill>
                  <a:schemeClr val="tx1"/>
                </a:solidFill>
              </a:rPr>
              <a:t>. </a:t>
            </a:r>
          </a:p>
        </p:txBody>
      </p:sp>
      <p:sp>
        <p:nvSpPr>
          <p:cNvPr id="42"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pic>
        <p:nvPicPr>
          <p:cNvPr id="44" name="Picture 2"/>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373064" y="3044261"/>
            <a:ext cx="228600" cy="2365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 name="Picture 19" descr="Skærmbillede 2016-04-05 kl. 09.35.22.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349502" y="5054311"/>
            <a:ext cx="2205037" cy="1791593"/>
          </a:xfrm>
          <a:prstGeom prst="rect">
            <a:avLst/>
          </a:prstGeom>
        </p:spPr>
      </p:pic>
      <p:sp>
        <p:nvSpPr>
          <p:cNvPr id="21" name="Picture Placeholder 2"/>
          <p:cNvSpPr>
            <a:spLocks noGrp="1"/>
          </p:cNvSpPr>
          <p:nvPr>
            <p:ph type="pic" sz="quarter" idx="27" hasCustomPrompt="1"/>
          </p:nvPr>
        </p:nvSpPr>
        <p:spPr>
          <a:xfrm>
            <a:off x="567892" y="1549400"/>
            <a:ext cx="3686608" cy="2070100"/>
          </a:xfrm>
          <a:ln w="38100" cmpd="sng">
            <a:solidFill>
              <a:schemeClr val="bg1"/>
            </a:solidFill>
          </a:ln>
        </p:spPr>
        <p:txBody>
          <a:bodyPr anchor="ctr"/>
          <a:lstStyle>
            <a:lvl1pPr marL="0" indent="0" algn="ctr">
              <a:buNone/>
              <a:defRPr sz="1200"/>
            </a:lvl1pPr>
          </a:lstStyle>
          <a:p>
            <a:r>
              <a:rPr lang="da-DK" dirty="0"/>
              <a:t>Indsæt billede</a:t>
            </a:r>
          </a:p>
        </p:txBody>
      </p:sp>
      <p:sp>
        <p:nvSpPr>
          <p:cNvPr id="22" name="Picture Placeholder 2"/>
          <p:cNvSpPr>
            <a:spLocks noGrp="1"/>
          </p:cNvSpPr>
          <p:nvPr>
            <p:ph type="pic" sz="quarter" idx="28" hasCustomPrompt="1"/>
          </p:nvPr>
        </p:nvSpPr>
        <p:spPr>
          <a:xfrm>
            <a:off x="567892" y="3623205"/>
            <a:ext cx="3686608" cy="2070100"/>
          </a:xfrm>
          <a:ln w="38100" cmpd="sng">
            <a:solidFill>
              <a:schemeClr val="bg1"/>
            </a:solidFill>
          </a:ln>
        </p:spPr>
        <p:txBody>
          <a:bodyPr anchor="ctr"/>
          <a:lstStyle>
            <a:lvl1pPr marL="0" indent="0" algn="ctr">
              <a:buNone/>
              <a:defRPr sz="1200"/>
            </a:lvl1pPr>
          </a:lstStyle>
          <a:p>
            <a:r>
              <a:rPr lang="da-DK" dirty="0"/>
              <a:t>Indsæt billede</a:t>
            </a:r>
          </a:p>
        </p:txBody>
      </p:sp>
      <p:sp>
        <p:nvSpPr>
          <p:cNvPr id="23" name="Picture Placeholder 2"/>
          <p:cNvSpPr>
            <a:spLocks noGrp="1"/>
          </p:cNvSpPr>
          <p:nvPr>
            <p:ph type="pic" sz="quarter" idx="29" hasCustomPrompt="1"/>
          </p:nvPr>
        </p:nvSpPr>
        <p:spPr>
          <a:xfrm>
            <a:off x="4258734" y="1549400"/>
            <a:ext cx="3686608" cy="2070100"/>
          </a:xfrm>
          <a:ln w="38100" cmpd="sng">
            <a:solidFill>
              <a:schemeClr val="bg1"/>
            </a:solidFill>
          </a:ln>
        </p:spPr>
        <p:txBody>
          <a:bodyPr anchor="ctr"/>
          <a:lstStyle>
            <a:lvl1pPr marL="0" indent="0" algn="ctr">
              <a:buNone/>
              <a:defRPr sz="1200"/>
            </a:lvl1pPr>
          </a:lstStyle>
          <a:p>
            <a:r>
              <a:rPr lang="da-DK" dirty="0"/>
              <a:t>Indsæt billede</a:t>
            </a:r>
          </a:p>
        </p:txBody>
      </p:sp>
      <p:sp>
        <p:nvSpPr>
          <p:cNvPr id="24" name="Picture Placeholder 2"/>
          <p:cNvSpPr>
            <a:spLocks noGrp="1"/>
          </p:cNvSpPr>
          <p:nvPr>
            <p:ph type="pic" sz="quarter" idx="30" hasCustomPrompt="1"/>
          </p:nvPr>
        </p:nvSpPr>
        <p:spPr>
          <a:xfrm>
            <a:off x="4258734" y="3623205"/>
            <a:ext cx="3686608" cy="2070100"/>
          </a:xfrm>
          <a:ln w="38100" cmpd="sng">
            <a:solidFill>
              <a:schemeClr val="bg1"/>
            </a:solidFill>
          </a:ln>
        </p:spPr>
        <p:txBody>
          <a:bodyPr anchor="ctr"/>
          <a:lstStyle>
            <a:lvl1pPr marL="0" indent="0" algn="ctr">
              <a:buNone/>
              <a:defRPr sz="1200"/>
            </a:lvl1pPr>
          </a:lstStyle>
          <a:p>
            <a:r>
              <a:rPr lang="da-DK" dirty="0"/>
              <a:t>Indsæt billede</a:t>
            </a:r>
          </a:p>
        </p:txBody>
      </p:sp>
      <p:sp>
        <p:nvSpPr>
          <p:cNvPr id="25" name="Picture Placeholder 2"/>
          <p:cNvSpPr>
            <a:spLocks noGrp="1"/>
          </p:cNvSpPr>
          <p:nvPr>
            <p:ph type="pic" sz="quarter" idx="31" hasCustomPrompt="1"/>
          </p:nvPr>
        </p:nvSpPr>
        <p:spPr>
          <a:xfrm>
            <a:off x="7948949" y="1549400"/>
            <a:ext cx="3686608" cy="2070100"/>
          </a:xfrm>
          <a:ln w="38100" cmpd="sng">
            <a:solidFill>
              <a:schemeClr val="bg1"/>
            </a:solidFill>
          </a:ln>
        </p:spPr>
        <p:txBody>
          <a:bodyPr anchor="ctr"/>
          <a:lstStyle>
            <a:lvl1pPr marL="0" indent="0" algn="ctr">
              <a:buNone/>
              <a:defRPr sz="1200"/>
            </a:lvl1pPr>
          </a:lstStyle>
          <a:p>
            <a:r>
              <a:rPr lang="da-DK" dirty="0"/>
              <a:t>Indsæt billede</a:t>
            </a:r>
          </a:p>
        </p:txBody>
      </p:sp>
      <p:sp>
        <p:nvSpPr>
          <p:cNvPr id="26" name="Picture Placeholder 2"/>
          <p:cNvSpPr>
            <a:spLocks noGrp="1"/>
          </p:cNvSpPr>
          <p:nvPr>
            <p:ph type="pic" sz="quarter" idx="32" hasCustomPrompt="1"/>
          </p:nvPr>
        </p:nvSpPr>
        <p:spPr>
          <a:xfrm>
            <a:off x="7948949" y="3623205"/>
            <a:ext cx="3686608" cy="2070100"/>
          </a:xfrm>
          <a:ln w="38100" cmpd="sng">
            <a:solidFill>
              <a:schemeClr val="bg1"/>
            </a:solidFill>
          </a:ln>
        </p:spPr>
        <p:txBody>
          <a:bodyPr anchor="ctr"/>
          <a:lstStyle>
            <a:lvl1pPr marL="0" indent="0" algn="ctr">
              <a:buNone/>
              <a:defRPr sz="1200"/>
            </a:lvl1pPr>
          </a:lstStyle>
          <a:p>
            <a:r>
              <a:rPr lang="da-DK" dirty="0"/>
              <a:t>Indsæt billede</a:t>
            </a:r>
          </a:p>
        </p:txBody>
      </p:sp>
      <p:sp>
        <p:nvSpPr>
          <p:cNvPr id="27" name="Text Placeholder 13"/>
          <p:cNvSpPr>
            <a:spLocks noGrp="1"/>
          </p:cNvSpPr>
          <p:nvPr>
            <p:ph type="body" sz="quarter" idx="25"/>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Rediger typografien i masterens</a:t>
            </a:r>
          </a:p>
        </p:txBody>
      </p:sp>
      <p:sp>
        <p:nvSpPr>
          <p:cNvPr id="28" name="Text Placeholder 13"/>
          <p:cNvSpPr>
            <a:spLocks noGrp="1"/>
          </p:cNvSpPr>
          <p:nvPr>
            <p:ph type="body" sz="quarter" idx="24"/>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Rediger typografien i masterens</a:t>
            </a:r>
          </a:p>
        </p:txBody>
      </p:sp>
      <p:pic>
        <p:nvPicPr>
          <p:cNvPr id="29" name="Billede 28"/>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51017" y="6205994"/>
            <a:ext cx="2176507" cy="180000"/>
          </a:xfrm>
          <a:prstGeom prst="rect">
            <a:avLst/>
          </a:prstGeom>
        </p:spPr>
      </p:pic>
    </p:spTree>
    <p:extLst>
      <p:ext uri="{BB962C8B-B14F-4D97-AF65-F5344CB8AC3E}">
        <p14:creationId xmlns:p14="http://schemas.microsoft.com/office/powerpoint/2010/main" val="38079719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Breaker slide - Fuldt billede og stor boks">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204700" cy="6858000"/>
          </a:xfrm>
        </p:spPr>
        <p:txBody>
          <a:bodyPr tIns="720000">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hvide felt og indsæt billede via ”indsæt billede” i menulinjen</a:t>
            </a:r>
          </a:p>
        </p:txBody>
      </p:sp>
      <p:sp>
        <p:nvSpPr>
          <p:cNvPr id="26" name="Text Placeholder 13"/>
          <p:cNvSpPr>
            <a:spLocks noGrp="1"/>
          </p:cNvSpPr>
          <p:nvPr>
            <p:ph type="body" sz="quarter" idx="25"/>
          </p:nvPr>
        </p:nvSpPr>
        <p:spPr>
          <a:xfrm>
            <a:off x="-1" y="0"/>
            <a:ext cx="9782175" cy="5706000"/>
          </a:xfrm>
          <a:solidFill>
            <a:schemeClr val="accent3">
              <a:alpha val="75000"/>
            </a:schemeClr>
          </a:solidFill>
        </p:spPr>
        <p:txBody>
          <a:bodyPr tIns="0"/>
          <a:lstStyle>
            <a:lvl1pPr marL="0" indent="0">
              <a:buFont typeface="Arial" pitchFamily="34" charset="0"/>
              <a:buNone/>
              <a:defRPr sz="100"/>
            </a:lvl1pPr>
          </a:lstStyle>
          <a:p>
            <a:pPr lvl="0"/>
            <a:r>
              <a:rPr lang="da-DK"/>
              <a:t>Rediger typografien i masterens</a:t>
            </a:r>
          </a:p>
        </p:txBody>
      </p:sp>
      <p:sp>
        <p:nvSpPr>
          <p:cNvPr id="31" name="Text Placeholder 13"/>
          <p:cNvSpPr>
            <a:spLocks noGrp="1" noChangeAspect="1"/>
          </p:cNvSpPr>
          <p:nvPr>
            <p:ph type="body" sz="quarter" idx="23"/>
          </p:nvPr>
        </p:nvSpPr>
        <p:spPr>
          <a:xfrm>
            <a:off x="9782175" y="5706000"/>
            <a:ext cx="2428558" cy="1152000"/>
          </a:xfrm>
          <a:solidFill>
            <a:schemeClr val="accent2"/>
          </a:solidFill>
        </p:spPr>
        <p:txBody>
          <a:bodyPr tIns="0"/>
          <a:lstStyle>
            <a:lvl1pPr marL="0" indent="0">
              <a:buFont typeface="Arial" pitchFamily="34" charset="0"/>
              <a:buNone/>
              <a:defRPr sz="100"/>
            </a:lvl1pPr>
          </a:lstStyle>
          <a:p>
            <a:pPr lvl="0"/>
            <a:r>
              <a:rPr lang="da-DK"/>
              <a:t>Rediger typografien i masterens</a:t>
            </a:r>
          </a:p>
        </p:txBody>
      </p:sp>
      <p:sp>
        <p:nvSpPr>
          <p:cNvPr id="32" name="Text Placeholder 13"/>
          <p:cNvSpPr>
            <a:spLocks noGrp="1"/>
          </p:cNvSpPr>
          <p:nvPr>
            <p:ph type="body" sz="quarter" idx="24"/>
          </p:nvPr>
        </p:nvSpPr>
        <p:spPr>
          <a:xfrm>
            <a:off x="0" y="5706000"/>
            <a:ext cx="9782174" cy="1152000"/>
          </a:xfrm>
          <a:solidFill>
            <a:schemeClr val="tx2"/>
          </a:solidFill>
        </p:spPr>
        <p:txBody>
          <a:bodyPr tIns="0"/>
          <a:lstStyle>
            <a:lvl1pPr marL="0" indent="0">
              <a:buFont typeface="Arial" pitchFamily="34" charset="0"/>
              <a:buNone/>
              <a:defRPr sz="100"/>
            </a:lvl1pPr>
          </a:lstStyle>
          <a:p>
            <a:pPr lvl="0"/>
            <a:r>
              <a:rPr lang="da-DK"/>
              <a:t>Rediger typografien i masterens</a:t>
            </a:r>
          </a:p>
        </p:txBody>
      </p:sp>
      <p:sp>
        <p:nvSpPr>
          <p:cNvPr id="2" name="Title 1"/>
          <p:cNvSpPr>
            <a:spLocks noGrp="1"/>
          </p:cNvSpPr>
          <p:nvPr>
            <p:ph type="ctrTitle" hasCustomPrompt="1"/>
          </p:nvPr>
        </p:nvSpPr>
        <p:spPr>
          <a:xfrm>
            <a:off x="548133" y="1318017"/>
            <a:ext cx="7357617" cy="3222366"/>
          </a:xfrm>
        </p:spPr>
        <p:txBody>
          <a:bodyPr anchor="t">
            <a:noAutofit/>
          </a:bodyPr>
          <a:lstStyle>
            <a:lvl1pPr>
              <a:lnSpc>
                <a:spcPct val="88000"/>
              </a:lnSpc>
              <a:defRPr sz="7200" baseline="0">
                <a:solidFill>
                  <a:schemeClr val="bg1"/>
                </a:solidFill>
              </a:defRPr>
            </a:lvl1pPr>
          </a:lstStyle>
          <a:p>
            <a:r>
              <a:rPr lang="da-DK" noProof="0" dirty="0" err="1"/>
              <a:t>Breaker</a:t>
            </a:r>
            <a:r>
              <a:rPr lang="da-DK" noProof="0" dirty="0"/>
              <a:t> side med stor tekst </a:t>
            </a:r>
            <a:br>
              <a:rPr lang="da-DK" noProof="0" dirty="0"/>
            </a:br>
            <a:r>
              <a:rPr lang="da-DK" noProof="0" dirty="0"/>
              <a:t>i flere linjer</a:t>
            </a:r>
          </a:p>
        </p:txBody>
      </p:sp>
      <p:sp>
        <p:nvSpPr>
          <p:cNvPr id="17" name="TextBox 16"/>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18"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19"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den </a:t>
            </a:r>
            <a:br>
              <a:rPr lang="da-DK" sz="1000" b="0" dirty="0">
                <a:solidFill>
                  <a:schemeClr val="tx1"/>
                </a:solidFill>
              </a:rPr>
            </a:br>
            <a:r>
              <a:rPr lang="da-DK" sz="1000" b="0" dirty="0">
                <a:solidFill>
                  <a:schemeClr val="tx1"/>
                </a:solidFill>
              </a:rPr>
              <a:t>hvide </a:t>
            </a:r>
            <a:r>
              <a:rPr lang="da-DK" sz="1000" b="0" dirty="0" err="1">
                <a:solidFill>
                  <a:schemeClr val="tx1"/>
                </a:solidFill>
              </a:rPr>
              <a:t>billedepladsholder</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pic>
        <p:nvPicPr>
          <p:cNvPr id="15" name="Picture 14" descr="Skærmbillede 2016-04-05 kl. 09.35.22.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49502" y="5054311"/>
            <a:ext cx="2205037" cy="1791593"/>
          </a:xfrm>
          <a:prstGeom prst="rect">
            <a:avLst/>
          </a:prstGeom>
        </p:spPr>
      </p:pic>
      <p:sp>
        <p:nvSpPr>
          <p:cNvPr id="16" name="Text Placeholder 13"/>
          <p:cNvSpPr>
            <a:spLocks noGrp="1"/>
          </p:cNvSpPr>
          <p:nvPr>
            <p:ph type="body" sz="quarter" idx="19"/>
          </p:nvPr>
        </p:nvSpPr>
        <p:spPr>
          <a:xfrm>
            <a:off x="10680987" y="5988208"/>
            <a:ext cx="1007997" cy="587589"/>
          </a:xfrm>
          <a:blipFill rotWithShape="1">
            <a:blip r:embed="rId3" cstate="screen">
              <a:extLst>
                <a:ext uri="{28A0092B-C50C-407E-A947-70E740481C1C}">
                  <a14:useLocalDpi xmlns:a14="http://schemas.microsoft.com/office/drawing/2010/main"/>
                </a:ext>
              </a:extLst>
            </a:blip>
            <a:stretch>
              <a:fillRect/>
            </a:stretch>
          </a:blipFill>
        </p:spPr>
        <p:txBody>
          <a:bodyPr tIns="1800000"/>
          <a:lstStyle>
            <a:lvl1pPr marL="0" indent="0">
              <a:buFont typeface="Arial" pitchFamily="34" charset="0"/>
              <a:buNone/>
              <a:defRPr sz="100">
                <a:solidFill>
                  <a:srgbClr val="88919F"/>
                </a:solidFill>
              </a:defRPr>
            </a:lvl1pPr>
          </a:lstStyle>
          <a:p>
            <a:pPr lvl="0"/>
            <a:r>
              <a:rPr lang="da-DK"/>
              <a:t>Rediger typografien i masterens</a:t>
            </a:r>
          </a:p>
        </p:txBody>
      </p:sp>
      <p:sp>
        <p:nvSpPr>
          <p:cNvPr id="14" name="Text Placeholder 13"/>
          <p:cNvSpPr>
            <a:spLocks noGrp="1"/>
          </p:cNvSpPr>
          <p:nvPr>
            <p:ph type="body" sz="quarter" idx="30"/>
          </p:nvPr>
        </p:nvSpPr>
        <p:spPr>
          <a:xfrm>
            <a:off x="554038" y="6205995"/>
            <a:ext cx="2178000" cy="180000"/>
          </a:xfrm>
          <a:blipFill rotWithShape="1">
            <a:blip r:embed="rId4" cstate="screen">
              <a:extLst>
                <a:ext uri="{28A0092B-C50C-407E-A947-70E740481C1C}">
                  <a14:useLocalDpi xmlns:a14="http://schemas.microsoft.com/office/drawing/2010/main"/>
                </a:ext>
              </a:extLst>
            </a:blip>
            <a:stretch>
              <a:fillRect/>
            </a:stretch>
          </a:blipFill>
        </p:spPr>
        <p:txBody>
          <a:bodyPr tIns="1800000"/>
          <a:lstStyle>
            <a:lvl1pPr marL="0" indent="0">
              <a:buFont typeface="Arial" pitchFamily="34" charset="0"/>
              <a:buNone/>
              <a:defRPr sz="100">
                <a:solidFill>
                  <a:srgbClr val="88919F"/>
                </a:solidFill>
              </a:defRPr>
            </a:lvl1pPr>
          </a:lstStyle>
          <a:p>
            <a:pPr lvl="0"/>
            <a:r>
              <a:rPr lang="da-DK"/>
              <a:t>Rediger typografien i masterens</a:t>
            </a:r>
          </a:p>
        </p:txBody>
      </p:sp>
    </p:spTree>
    <p:extLst>
      <p:ext uri="{BB962C8B-B14F-4D97-AF65-F5344CB8AC3E}">
        <p14:creationId xmlns:p14="http://schemas.microsoft.com/office/powerpoint/2010/main" val="18178049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Breaker slide - Fuldt billede eller farve">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204700" cy="6858000"/>
          </a:xfrm>
          <a:solidFill>
            <a:srgbClr val="4B3E31"/>
          </a:solidFill>
        </p:spPr>
        <p:txBody>
          <a:bodyPr tIns="720000">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brune felt og indsæt billede via ”indsæt billede” i menulinjen</a:t>
            </a:r>
          </a:p>
        </p:txBody>
      </p:sp>
      <p:sp>
        <p:nvSpPr>
          <p:cNvPr id="2" name="Title 1"/>
          <p:cNvSpPr>
            <a:spLocks noGrp="1"/>
          </p:cNvSpPr>
          <p:nvPr>
            <p:ph type="ctrTitle" hasCustomPrompt="1"/>
          </p:nvPr>
        </p:nvSpPr>
        <p:spPr>
          <a:xfrm>
            <a:off x="548133" y="1318017"/>
            <a:ext cx="7357617" cy="3222366"/>
          </a:xfrm>
        </p:spPr>
        <p:txBody>
          <a:bodyPr anchor="t">
            <a:noAutofit/>
          </a:bodyPr>
          <a:lstStyle>
            <a:lvl1pPr>
              <a:lnSpc>
                <a:spcPct val="88000"/>
              </a:lnSpc>
              <a:defRPr sz="7200" baseline="0">
                <a:solidFill>
                  <a:schemeClr val="bg1"/>
                </a:solidFill>
              </a:defRPr>
            </a:lvl1pPr>
          </a:lstStyle>
          <a:p>
            <a:r>
              <a:rPr lang="da-DK" noProof="0" dirty="0" err="1"/>
              <a:t>Breaker</a:t>
            </a:r>
            <a:r>
              <a:rPr lang="da-DK" noProof="0" dirty="0"/>
              <a:t> side med stor tekst </a:t>
            </a:r>
            <a:br>
              <a:rPr lang="da-DK" noProof="0" dirty="0"/>
            </a:br>
            <a:r>
              <a:rPr lang="da-DK" noProof="0" dirty="0"/>
              <a:t>i flere linjer</a:t>
            </a:r>
          </a:p>
        </p:txBody>
      </p:sp>
      <p:sp>
        <p:nvSpPr>
          <p:cNvPr id="23" name="AutoShape 4"/>
          <p:cNvSpPr>
            <a:spLocks/>
          </p:cNvSpPr>
          <p:nvPr userDrawn="1"/>
        </p:nvSpPr>
        <p:spPr bwMode="gray">
          <a:xfrm>
            <a:off x="-3408611" y="0"/>
            <a:ext cx="329221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 som hjælper ved placering af objekter</a:t>
            </a:r>
          </a:p>
          <a:p>
            <a:pPr algn="r" defTabSz="457200">
              <a:tabLst>
                <a:tab pos="177800" algn="l"/>
              </a:tabLst>
              <a:defRPr/>
            </a:pPr>
            <a:r>
              <a:rPr lang="da-DK" sz="1000" dirty="0">
                <a:solidFill>
                  <a:schemeClr val="tx1"/>
                </a:solidFill>
                <a:cs typeface="Arial" charset="0"/>
              </a:rPr>
              <a:t>1.	Højreklik udenfor slidet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29" name="Text Placeholder 13"/>
          <p:cNvSpPr>
            <a:spLocks noGrp="1"/>
          </p:cNvSpPr>
          <p:nvPr>
            <p:ph type="body" sz="quarter" idx="19"/>
          </p:nvPr>
        </p:nvSpPr>
        <p:spPr>
          <a:xfrm>
            <a:off x="10680987" y="5988208"/>
            <a:ext cx="1007997" cy="587589"/>
          </a:xfrm>
          <a:blipFill rotWithShape="1">
            <a:blip r:embed="rId2" cstate="screen">
              <a:extLst>
                <a:ext uri="{28A0092B-C50C-407E-A947-70E740481C1C}">
                  <a14:useLocalDpi xmlns:a14="http://schemas.microsoft.com/office/drawing/2010/main"/>
                </a:ext>
              </a:extLst>
            </a:blip>
            <a:stretch>
              <a:fillRect/>
            </a:stretch>
          </a:blipFill>
        </p:spPr>
        <p:txBody>
          <a:bodyPr tIns="1800000"/>
          <a:lstStyle>
            <a:lvl1pPr marL="0" indent="0">
              <a:buFont typeface="Arial" pitchFamily="34" charset="0"/>
              <a:buNone/>
              <a:defRPr sz="100">
                <a:solidFill>
                  <a:srgbClr val="88919F"/>
                </a:solidFill>
              </a:defRPr>
            </a:lvl1pPr>
          </a:lstStyle>
          <a:p>
            <a:pPr lvl="0"/>
            <a:r>
              <a:rPr lang="da-DK"/>
              <a:t>Rediger typografien i masterens</a:t>
            </a:r>
          </a:p>
        </p:txBody>
      </p:sp>
      <p:sp>
        <p:nvSpPr>
          <p:cNvPr id="14" name="TextBox 13"/>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26"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a:t>
            </a:r>
            <a:r>
              <a:rPr lang="da-DK" sz="1000" b="0" dirty="0" err="1">
                <a:solidFill>
                  <a:schemeClr val="tx1"/>
                </a:solidFill>
              </a:rPr>
              <a:t>billedepladsholderen</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pic>
        <p:nvPicPr>
          <p:cNvPr id="11" name="Picture 10" descr="Skærmbillede 2016-04-05 kl. 09.35.22.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49502" y="5054311"/>
            <a:ext cx="2205037" cy="1791593"/>
          </a:xfrm>
          <a:prstGeom prst="rect">
            <a:avLst/>
          </a:prstGeom>
        </p:spPr>
      </p:pic>
      <p:sp>
        <p:nvSpPr>
          <p:cNvPr id="10" name="Text Placeholder 13"/>
          <p:cNvSpPr>
            <a:spLocks noGrp="1"/>
          </p:cNvSpPr>
          <p:nvPr>
            <p:ph type="body" sz="quarter" idx="30"/>
          </p:nvPr>
        </p:nvSpPr>
        <p:spPr>
          <a:xfrm>
            <a:off x="554038" y="6205995"/>
            <a:ext cx="2178000" cy="180000"/>
          </a:xfrm>
          <a:blipFill rotWithShape="1">
            <a:blip r:embed="rId4" cstate="screen">
              <a:extLst>
                <a:ext uri="{28A0092B-C50C-407E-A947-70E740481C1C}">
                  <a14:useLocalDpi xmlns:a14="http://schemas.microsoft.com/office/drawing/2010/main"/>
                </a:ext>
              </a:extLst>
            </a:blip>
            <a:stretch>
              <a:fillRect/>
            </a:stretch>
          </a:blipFill>
        </p:spPr>
        <p:txBody>
          <a:bodyPr tIns="1800000"/>
          <a:lstStyle>
            <a:lvl1pPr marL="0" indent="0">
              <a:buFont typeface="Arial" pitchFamily="34" charset="0"/>
              <a:buNone/>
              <a:defRPr sz="100">
                <a:solidFill>
                  <a:srgbClr val="88919F"/>
                </a:solidFill>
              </a:defRPr>
            </a:lvl1pPr>
          </a:lstStyle>
          <a:p>
            <a:pPr lvl="0"/>
            <a:r>
              <a:rPr lang="da-DK"/>
              <a:t>Rediger typografien i masterens</a:t>
            </a:r>
          </a:p>
        </p:txBody>
      </p:sp>
    </p:spTree>
    <p:extLst>
      <p:ext uri="{BB962C8B-B14F-4D97-AF65-F5344CB8AC3E}">
        <p14:creationId xmlns:p14="http://schemas.microsoft.com/office/powerpoint/2010/main" val="34986581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orside - Fuldt billede og stor boks">
    <p:spTree>
      <p:nvGrpSpPr>
        <p:cNvPr id="1" name=""/>
        <p:cNvGrpSpPr/>
        <p:nvPr/>
      </p:nvGrpSpPr>
      <p:grpSpPr>
        <a:xfrm>
          <a:off x="0" y="0"/>
          <a:ext cx="0" cy="0"/>
          <a:chOff x="0" y="0"/>
          <a:chExt cx="0" cy="0"/>
        </a:xfrm>
      </p:grpSpPr>
      <p:sp>
        <p:nvSpPr>
          <p:cNvPr id="16" name="Picture Placeholder 3"/>
          <p:cNvSpPr>
            <a:spLocks noGrp="1"/>
          </p:cNvSpPr>
          <p:nvPr>
            <p:ph type="pic" sz="quarter" idx="14" hasCustomPrompt="1"/>
          </p:nvPr>
        </p:nvSpPr>
        <p:spPr>
          <a:xfrm>
            <a:off x="0" y="0"/>
            <a:ext cx="12204700" cy="6858000"/>
          </a:xfrm>
        </p:spPr>
        <p:txBody>
          <a:bodyPr tIns="3672000">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hvide felt og indsæt billede via ”indsæt billede” i menulinjen</a:t>
            </a:r>
          </a:p>
        </p:txBody>
      </p:sp>
      <p:sp>
        <p:nvSpPr>
          <p:cNvPr id="31" name="Text Placeholder 13"/>
          <p:cNvSpPr>
            <a:spLocks noGrp="1" noChangeAspect="1"/>
          </p:cNvSpPr>
          <p:nvPr>
            <p:ph type="body" sz="quarter" idx="23"/>
          </p:nvPr>
        </p:nvSpPr>
        <p:spPr>
          <a:xfrm>
            <a:off x="9782175" y="5706000"/>
            <a:ext cx="2428558" cy="1152000"/>
          </a:xfrm>
          <a:solidFill>
            <a:schemeClr val="accent1"/>
          </a:solidFill>
        </p:spPr>
        <p:txBody>
          <a:bodyPr tIns="0"/>
          <a:lstStyle>
            <a:lvl1pPr marL="0" indent="0">
              <a:buFont typeface="Arial" pitchFamily="34" charset="0"/>
              <a:buNone/>
              <a:defRPr sz="100"/>
            </a:lvl1pPr>
          </a:lstStyle>
          <a:p>
            <a:pPr lvl="0"/>
            <a:r>
              <a:rPr lang="da-DK"/>
              <a:t>Rediger typografien i masterens</a:t>
            </a:r>
          </a:p>
        </p:txBody>
      </p:sp>
      <p:sp>
        <p:nvSpPr>
          <p:cNvPr id="32" name="Text Placeholder 13"/>
          <p:cNvSpPr>
            <a:spLocks noGrp="1"/>
          </p:cNvSpPr>
          <p:nvPr>
            <p:ph type="body" sz="quarter" idx="24"/>
          </p:nvPr>
        </p:nvSpPr>
        <p:spPr>
          <a:xfrm>
            <a:off x="0" y="5706000"/>
            <a:ext cx="9782174" cy="1152000"/>
          </a:xfrm>
          <a:solidFill>
            <a:schemeClr val="tx2"/>
          </a:solidFill>
        </p:spPr>
        <p:txBody>
          <a:bodyPr tIns="0"/>
          <a:lstStyle>
            <a:lvl1pPr marL="0" indent="0">
              <a:buFont typeface="Arial" pitchFamily="34" charset="0"/>
              <a:buNone/>
              <a:defRPr sz="100"/>
            </a:lvl1pPr>
          </a:lstStyle>
          <a:p>
            <a:pPr lvl="0"/>
            <a:r>
              <a:rPr lang="da-DK"/>
              <a:t>Rediger typografien i masterens</a:t>
            </a:r>
          </a:p>
        </p:txBody>
      </p:sp>
      <p:sp>
        <p:nvSpPr>
          <p:cNvPr id="26" name="Text Placeholder 13"/>
          <p:cNvSpPr>
            <a:spLocks noGrp="1"/>
          </p:cNvSpPr>
          <p:nvPr>
            <p:ph type="body" sz="quarter" idx="25"/>
          </p:nvPr>
        </p:nvSpPr>
        <p:spPr>
          <a:xfrm>
            <a:off x="-1" y="0"/>
            <a:ext cx="9782175" cy="5706000"/>
          </a:xfrm>
          <a:solidFill>
            <a:schemeClr val="accent2">
              <a:alpha val="75000"/>
            </a:schemeClr>
          </a:solidFill>
        </p:spPr>
        <p:txBody>
          <a:bodyPr tIns="0"/>
          <a:lstStyle>
            <a:lvl1pPr marL="0" indent="0">
              <a:buFont typeface="Arial" pitchFamily="34" charset="0"/>
              <a:buNone/>
              <a:defRPr sz="100"/>
            </a:lvl1pPr>
          </a:lstStyle>
          <a:p>
            <a:pPr lvl="0"/>
            <a:r>
              <a:rPr lang="da-DK"/>
              <a:t>Rediger typografien i masterens</a:t>
            </a:r>
          </a:p>
        </p:txBody>
      </p:sp>
      <p:sp>
        <p:nvSpPr>
          <p:cNvPr id="2" name="Title 1"/>
          <p:cNvSpPr>
            <a:spLocks noGrp="1"/>
          </p:cNvSpPr>
          <p:nvPr>
            <p:ph type="ctrTitle" hasCustomPrompt="1"/>
          </p:nvPr>
        </p:nvSpPr>
        <p:spPr>
          <a:xfrm>
            <a:off x="511309" y="1541463"/>
            <a:ext cx="7394441" cy="1424390"/>
          </a:xfrm>
        </p:spPr>
        <p:txBody>
          <a:bodyPr>
            <a:spAutoFit/>
          </a:bodyPr>
          <a:lstStyle>
            <a:lvl1pPr>
              <a:lnSpc>
                <a:spcPct val="88000"/>
              </a:lnSpc>
              <a:defRPr sz="5200">
                <a:solidFill>
                  <a:schemeClr val="bg1"/>
                </a:solidFill>
              </a:defRPr>
            </a:lvl1pPr>
          </a:lstStyle>
          <a:p>
            <a:r>
              <a:rPr lang="da-DK" noProof="0" dirty="0"/>
              <a:t>Titel i op til 2 linjers længde</a:t>
            </a:r>
          </a:p>
        </p:txBody>
      </p:sp>
      <p:sp>
        <p:nvSpPr>
          <p:cNvPr id="22" name="TextBox 21"/>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23"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20"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den </a:t>
            </a:r>
            <a:br>
              <a:rPr lang="da-DK" sz="1000" b="0" dirty="0">
                <a:solidFill>
                  <a:schemeClr val="tx1"/>
                </a:solidFill>
              </a:rPr>
            </a:br>
            <a:r>
              <a:rPr lang="da-DK" sz="1000" b="0" dirty="0">
                <a:solidFill>
                  <a:schemeClr val="tx1"/>
                </a:solidFill>
              </a:rPr>
              <a:t>hvide </a:t>
            </a:r>
            <a:r>
              <a:rPr lang="da-DK" sz="1000" b="0" dirty="0" err="1">
                <a:solidFill>
                  <a:schemeClr val="tx1"/>
                </a:solidFill>
              </a:rPr>
              <a:t>billedepladsholder</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sp>
        <p:nvSpPr>
          <p:cNvPr id="37" name="Text Placeholder 6"/>
          <p:cNvSpPr>
            <a:spLocks noGrp="1"/>
          </p:cNvSpPr>
          <p:nvPr>
            <p:ph type="body" sz="quarter" idx="27" hasCustomPrompt="1"/>
          </p:nvPr>
        </p:nvSpPr>
        <p:spPr>
          <a:xfrm>
            <a:off x="554038" y="3323829"/>
            <a:ext cx="7351712" cy="1440000"/>
          </a:xfrm>
        </p:spPr>
        <p:txBody>
          <a:bodyPr/>
          <a:lstStyle>
            <a:lvl1pPr marL="0" indent="0">
              <a:buNone/>
              <a:defRPr sz="2400" b="0" baseline="0">
                <a:solidFill>
                  <a:schemeClr val="bg1"/>
                </a:solidFill>
              </a:defRPr>
            </a:lvl1pPr>
            <a:lvl2pPr marL="252000" indent="0">
              <a:buNone/>
              <a:defRPr/>
            </a:lvl2pPr>
          </a:lstStyle>
          <a:p>
            <a:pPr lvl="0"/>
            <a:r>
              <a:rPr lang="da-DK" dirty="0"/>
              <a:t>Klik for at tilføje manchet i en eller flere linjer</a:t>
            </a:r>
          </a:p>
        </p:txBody>
      </p:sp>
      <p:pic>
        <p:nvPicPr>
          <p:cNvPr id="17" name="Picture 16" descr="Skærmbillede 2016-04-05 kl. 09.35.22.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49502" y="5054311"/>
            <a:ext cx="2205037" cy="1791593"/>
          </a:xfrm>
          <a:prstGeom prst="rect">
            <a:avLst/>
          </a:prstGeom>
        </p:spPr>
      </p:pic>
      <p:sp>
        <p:nvSpPr>
          <p:cNvPr id="14" name="Text Placeholder 13"/>
          <p:cNvSpPr>
            <a:spLocks noGrp="1"/>
          </p:cNvSpPr>
          <p:nvPr>
            <p:ph type="body" sz="quarter" idx="26"/>
          </p:nvPr>
        </p:nvSpPr>
        <p:spPr>
          <a:xfrm>
            <a:off x="552366" y="6205995"/>
            <a:ext cx="2548125" cy="180000"/>
          </a:xfrm>
          <a:blipFill rotWithShape="1">
            <a:blip r:embed="rId3" cstate="screen">
              <a:extLst>
                <a:ext uri="{28A0092B-C50C-407E-A947-70E740481C1C}">
                  <a14:useLocalDpi xmlns:a14="http://schemas.microsoft.com/office/drawing/2010/main"/>
                </a:ext>
              </a:extLst>
            </a:blip>
            <a:stretch>
              <a:fillRect/>
            </a:stretch>
          </a:blipFill>
        </p:spPr>
        <p:txBody>
          <a:bodyPr tIns="1800000"/>
          <a:lstStyle>
            <a:lvl1pPr marL="0" indent="0">
              <a:buFont typeface="Arial" pitchFamily="34" charset="0"/>
              <a:buNone/>
              <a:defRPr sz="100">
                <a:solidFill>
                  <a:srgbClr val="88919F"/>
                </a:solidFill>
              </a:defRPr>
            </a:lvl1pPr>
          </a:lstStyle>
          <a:p>
            <a:pPr lvl="0"/>
            <a:r>
              <a:rPr lang="da-DK"/>
              <a:t>Rediger typografien i masterens</a:t>
            </a:r>
          </a:p>
        </p:txBody>
      </p:sp>
      <p:sp>
        <p:nvSpPr>
          <p:cNvPr id="15" name="Text Placeholder 13"/>
          <p:cNvSpPr>
            <a:spLocks noGrp="1"/>
          </p:cNvSpPr>
          <p:nvPr>
            <p:ph type="body" sz="quarter" idx="19"/>
          </p:nvPr>
        </p:nvSpPr>
        <p:spPr>
          <a:xfrm>
            <a:off x="10680987" y="5988208"/>
            <a:ext cx="1007997" cy="587589"/>
          </a:xfrm>
          <a:blipFill rotWithShape="1">
            <a:blip r:embed="rId4" cstate="screen">
              <a:extLst>
                <a:ext uri="{28A0092B-C50C-407E-A947-70E740481C1C}">
                  <a14:useLocalDpi xmlns:a14="http://schemas.microsoft.com/office/drawing/2010/main"/>
                </a:ext>
              </a:extLst>
            </a:blip>
            <a:stretch>
              <a:fillRect/>
            </a:stretch>
          </a:blipFill>
        </p:spPr>
        <p:txBody>
          <a:bodyPr tIns="1800000"/>
          <a:lstStyle>
            <a:lvl1pPr marL="0" indent="0">
              <a:buFont typeface="Arial" pitchFamily="34" charset="0"/>
              <a:buNone/>
              <a:defRPr sz="100">
                <a:solidFill>
                  <a:srgbClr val="88919F"/>
                </a:solidFill>
              </a:defRPr>
            </a:lvl1pPr>
          </a:lstStyle>
          <a:p>
            <a:pPr lvl="0"/>
            <a:r>
              <a:rPr lang="da-DK"/>
              <a:t>Rediger typografien i masterens</a:t>
            </a:r>
          </a:p>
        </p:txBody>
      </p:sp>
    </p:spTree>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Forside - Fuldt billede og små bokse">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204700" cy="6858000"/>
          </a:xfrm>
          <a:ln>
            <a:noFill/>
          </a:ln>
        </p:spPr>
        <p:txBody>
          <a:bodyPr tIns="720000">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hvide felt og indsæt billede via ”indsæt billede” i menulinjen</a:t>
            </a:r>
          </a:p>
        </p:txBody>
      </p:sp>
      <p:sp>
        <p:nvSpPr>
          <p:cNvPr id="26" name="Text Placeholder 13"/>
          <p:cNvSpPr>
            <a:spLocks noGrp="1"/>
          </p:cNvSpPr>
          <p:nvPr>
            <p:ph type="body" sz="quarter" idx="25"/>
          </p:nvPr>
        </p:nvSpPr>
        <p:spPr>
          <a:xfrm flipH="1">
            <a:off x="9782174" y="0"/>
            <a:ext cx="2408239" cy="6858000"/>
          </a:xfrm>
          <a:solidFill>
            <a:schemeClr val="tx2"/>
          </a:solidFill>
        </p:spPr>
        <p:txBody>
          <a:bodyPr tIns="0"/>
          <a:lstStyle>
            <a:lvl1pPr marL="0" indent="0">
              <a:buFont typeface="Arial" pitchFamily="34" charset="0"/>
              <a:buNone/>
              <a:defRPr sz="100"/>
            </a:lvl1pPr>
          </a:lstStyle>
          <a:p>
            <a:pPr lvl="0"/>
            <a:r>
              <a:rPr lang="da-DK"/>
              <a:t>Rediger typografien i masterens</a:t>
            </a:r>
          </a:p>
        </p:txBody>
      </p:sp>
      <p:sp>
        <p:nvSpPr>
          <p:cNvPr id="32" name="Text Placeholder 13"/>
          <p:cNvSpPr>
            <a:spLocks noGrp="1"/>
          </p:cNvSpPr>
          <p:nvPr>
            <p:ph type="body" sz="quarter" idx="24"/>
          </p:nvPr>
        </p:nvSpPr>
        <p:spPr>
          <a:xfrm>
            <a:off x="-1" y="5706000"/>
            <a:ext cx="12190413" cy="1152000"/>
          </a:xfrm>
          <a:solidFill>
            <a:schemeClr val="accent2">
              <a:alpha val="75000"/>
            </a:schemeClr>
          </a:solidFill>
        </p:spPr>
        <p:txBody>
          <a:bodyPr tIns="0"/>
          <a:lstStyle>
            <a:lvl1pPr marL="0" indent="0">
              <a:buFont typeface="Arial" pitchFamily="34" charset="0"/>
              <a:buNone/>
              <a:defRPr sz="100"/>
            </a:lvl1pPr>
          </a:lstStyle>
          <a:p>
            <a:pPr lvl="0"/>
            <a:r>
              <a:rPr lang="da-DK"/>
              <a:t>Rediger typografien i masterens</a:t>
            </a:r>
          </a:p>
        </p:txBody>
      </p:sp>
      <p:sp>
        <p:nvSpPr>
          <p:cNvPr id="2" name="Title 1"/>
          <p:cNvSpPr>
            <a:spLocks noGrp="1"/>
          </p:cNvSpPr>
          <p:nvPr>
            <p:ph type="ctrTitle" hasCustomPrompt="1"/>
          </p:nvPr>
        </p:nvSpPr>
        <p:spPr>
          <a:xfrm>
            <a:off x="511309" y="1541463"/>
            <a:ext cx="7394441" cy="1424390"/>
          </a:xfrm>
        </p:spPr>
        <p:txBody>
          <a:bodyPr>
            <a:spAutoFit/>
          </a:bodyPr>
          <a:lstStyle>
            <a:lvl1pPr>
              <a:lnSpc>
                <a:spcPct val="88000"/>
              </a:lnSpc>
              <a:defRPr sz="5200">
                <a:solidFill>
                  <a:schemeClr val="tx2"/>
                </a:solidFill>
              </a:defRPr>
            </a:lvl1pPr>
          </a:lstStyle>
          <a:p>
            <a:r>
              <a:rPr lang="da-DK" noProof="0" dirty="0"/>
              <a:t>Titel i op til 2 linjers længde</a:t>
            </a:r>
          </a:p>
        </p:txBody>
      </p:sp>
      <p:sp>
        <p:nvSpPr>
          <p:cNvPr id="37" name="Text Placeholder 6"/>
          <p:cNvSpPr>
            <a:spLocks noGrp="1"/>
          </p:cNvSpPr>
          <p:nvPr>
            <p:ph type="body" sz="quarter" idx="27" hasCustomPrompt="1"/>
          </p:nvPr>
        </p:nvSpPr>
        <p:spPr>
          <a:xfrm>
            <a:off x="554038" y="3323829"/>
            <a:ext cx="7351712" cy="1440000"/>
          </a:xfrm>
        </p:spPr>
        <p:txBody>
          <a:bodyPr/>
          <a:lstStyle>
            <a:lvl1pPr marL="0" indent="0">
              <a:buNone/>
              <a:defRPr sz="2400" b="0">
                <a:solidFill>
                  <a:schemeClr val="accent2"/>
                </a:solidFill>
              </a:defRPr>
            </a:lvl1pPr>
            <a:lvl2pPr marL="252000" indent="0">
              <a:buNone/>
              <a:defRPr/>
            </a:lvl2pPr>
          </a:lstStyle>
          <a:p>
            <a:pPr lvl="0"/>
            <a:r>
              <a:rPr lang="da-DK" dirty="0"/>
              <a:t>Klik for at tilføje manchet i en eller flere linjer</a:t>
            </a:r>
          </a:p>
        </p:txBody>
      </p:sp>
      <p:sp>
        <p:nvSpPr>
          <p:cNvPr id="17" name="TextBox 16"/>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18"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19"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den </a:t>
            </a:r>
            <a:br>
              <a:rPr lang="da-DK" sz="1000" b="0" dirty="0">
                <a:solidFill>
                  <a:schemeClr val="tx1"/>
                </a:solidFill>
              </a:rPr>
            </a:br>
            <a:r>
              <a:rPr lang="da-DK" sz="1000" b="0" dirty="0">
                <a:solidFill>
                  <a:schemeClr val="tx1"/>
                </a:solidFill>
              </a:rPr>
              <a:t>hvide </a:t>
            </a:r>
            <a:r>
              <a:rPr lang="da-DK" sz="1000" b="0" dirty="0" err="1">
                <a:solidFill>
                  <a:schemeClr val="tx1"/>
                </a:solidFill>
              </a:rPr>
              <a:t>billedepladsholder</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pic>
        <p:nvPicPr>
          <p:cNvPr id="15" name="Picture 14" descr="Skærmbillede 2016-04-05 kl. 09.35.22.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49502" y="5054311"/>
            <a:ext cx="2205037" cy="1791593"/>
          </a:xfrm>
          <a:prstGeom prst="rect">
            <a:avLst/>
          </a:prstGeom>
        </p:spPr>
      </p:pic>
      <p:sp>
        <p:nvSpPr>
          <p:cNvPr id="14" name="Text Placeholder 13"/>
          <p:cNvSpPr>
            <a:spLocks noGrp="1"/>
          </p:cNvSpPr>
          <p:nvPr>
            <p:ph type="body" sz="quarter" idx="26"/>
          </p:nvPr>
        </p:nvSpPr>
        <p:spPr>
          <a:xfrm>
            <a:off x="552366" y="6205995"/>
            <a:ext cx="2548125" cy="180000"/>
          </a:xfrm>
          <a:blipFill rotWithShape="1">
            <a:blip r:embed="rId3" cstate="screen">
              <a:extLst>
                <a:ext uri="{28A0092B-C50C-407E-A947-70E740481C1C}">
                  <a14:useLocalDpi xmlns:a14="http://schemas.microsoft.com/office/drawing/2010/main"/>
                </a:ext>
              </a:extLst>
            </a:blip>
            <a:stretch>
              <a:fillRect/>
            </a:stretch>
          </a:blipFill>
        </p:spPr>
        <p:txBody>
          <a:bodyPr tIns="1800000"/>
          <a:lstStyle>
            <a:lvl1pPr marL="0" indent="0">
              <a:buFont typeface="Arial" pitchFamily="34" charset="0"/>
              <a:buNone/>
              <a:defRPr sz="100">
                <a:solidFill>
                  <a:srgbClr val="88919F"/>
                </a:solidFill>
              </a:defRPr>
            </a:lvl1pPr>
          </a:lstStyle>
          <a:p>
            <a:pPr lvl="0"/>
            <a:r>
              <a:rPr lang="da-DK"/>
              <a:t>Rediger typografien i masterens</a:t>
            </a:r>
          </a:p>
        </p:txBody>
      </p:sp>
      <p:sp>
        <p:nvSpPr>
          <p:cNvPr id="16" name="Text Placeholder 13"/>
          <p:cNvSpPr>
            <a:spLocks noGrp="1"/>
          </p:cNvSpPr>
          <p:nvPr>
            <p:ph type="body" sz="quarter" idx="19"/>
          </p:nvPr>
        </p:nvSpPr>
        <p:spPr>
          <a:xfrm>
            <a:off x="10680987" y="5988208"/>
            <a:ext cx="1007997" cy="587589"/>
          </a:xfrm>
          <a:blipFill rotWithShape="1">
            <a:blip r:embed="rId4" cstate="screen">
              <a:extLst>
                <a:ext uri="{28A0092B-C50C-407E-A947-70E740481C1C}">
                  <a14:useLocalDpi xmlns:a14="http://schemas.microsoft.com/office/drawing/2010/main"/>
                </a:ext>
              </a:extLst>
            </a:blip>
            <a:stretch>
              <a:fillRect/>
            </a:stretch>
          </a:blipFill>
        </p:spPr>
        <p:txBody>
          <a:bodyPr tIns="1800000"/>
          <a:lstStyle>
            <a:lvl1pPr marL="0" indent="0">
              <a:buFont typeface="Arial" pitchFamily="34" charset="0"/>
              <a:buNone/>
              <a:defRPr sz="100">
                <a:solidFill>
                  <a:srgbClr val="88919F"/>
                </a:solidFill>
              </a:defRPr>
            </a:lvl1pPr>
          </a:lstStyle>
          <a:p>
            <a:pPr lvl="0"/>
            <a:r>
              <a:rPr lang="da-DK"/>
              <a:t>Rediger typografien i masterens</a:t>
            </a:r>
          </a:p>
        </p:txBody>
      </p:sp>
    </p:spTree>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Forside - Fuldt billede og små bokse">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204700" cy="6858000"/>
          </a:xfrm>
          <a:ln>
            <a:noFill/>
          </a:ln>
        </p:spPr>
        <p:txBody>
          <a:bodyPr tIns="720000">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hvide felt og indsæt billede via ”indsæt billede” i menulinjen</a:t>
            </a:r>
          </a:p>
        </p:txBody>
      </p:sp>
      <p:sp>
        <p:nvSpPr>
          <p:cNvPr id="26" name="Text Placeholder 13"/>
          <p:cNvSpPr>
            <a:spLocks noGrp="1"/>
          </p:cNvSpPr>
          <p:nvPr>
            <p:ph type="body" sz="quarter" idx="25"/>
          </p:nvPr>
        </p:nvSpPr>
        <p:spPr>
          <a:xfrm flipH="1">
            <a:off x="9782174" y="0"/>
            <a:ext cx="2408239" cy="6858000"/>
          </a:xfrm>
          <a:solidFill>
            <a:schemeClr val="tx2"/>
          </a:solidFill>
        </p:spPr>
        <p:txBody>
          <a:bodyPr tIns="0"/>
          <a:lstStyle>
            <a:lvl1pPr marL="0" indent="0">
              <a:buFont typeface="Arial" pitchFamily="34" charset="0"/>
              <a:buNone/>
              <a:defRPr sz="100"/>
            </a:lvl1pPr>
          </a:lstStyle>
          <a:p>
            <a:pPr lvl="0"/>
            <a:r>
              <a:rPr lang="da-DK"/>
              <a:t>Rediger typografien i masterens</a:t>
            </a:r>
          </a:p>
        </p:txBody>
      </p:sp>
      <p:sp>
        <p:nvSpPr>
          <p:cNvPr id="32" name="Text Placeholder 13"/>
          <p:cNvSpPr>
            <a:spLocks noGrp="1"/>
          </p:cNvSpPr>
          <p:nvPr>
            <p:ph type="body" sz="quarter" idx="24"/>
          </p:nvPr>
        </p:nvSpPr>
        <p:spPr>
          <a:xfrm>
            <a:off x="-1" y="5706000"/>
            <a:ext cx="12190413" cy="1152000"/>
          </a:xfrm>
          <a:solidFill>
            <a:schemeClr val="accent2">
              <a:alpha val="75000"/>
            </a:schemeClr>
          </a:solidFill>
        </p:spPr>
        <p:txBody>
          <a:bodyPr tIns="0"/>
          <a:lstStyle>
            <a:lvl1pPr marL="0" indent="0">
              <a:buFont typeface="Arial" pitchFamily="34" charset="0"/>
              <a:buNone/>
              <a:defRPr sz="100"/>
            </a:lvl1pPr>
          </a:lstStyle>
          <a:p>
            <a:pPr lvl="0"/>
            <a:r>
              <a:rPr lang="da-DK"/>
              <a:t>Rediger typografien i masterens</a:t>
            </a:r>
          </a:p>
        </p:txBody>
      </p:sp>
      <p:sp>
        <p:nvSpPr>
          <p:cNvPr id="2" name="Title 1"/>
          <p:cNvSpPr>
            <a:spLocks noGrp="1"/>
          </p:cNvSpPr>
          <p:nvPr>
            <p:ph type="ctrTitle" hasCustomPrompt="1"/>
          </p:nvPr>
        </p:nvSpPr>
        <p:spPr>
          <a:xfrm>
            <a:off x="511309" y="1541463"/>
            <a:ext cx="7394441" cy="1424390"/>
          </a:xfrm>
        </p:spPr>
        <p:txBody>
          <a:bodyPr>
            <a:spAutoFit/>
          </a:bodyPr>
          <a:lstStyle>
            <a:lvl1pPr>
              <a:lnSpc>
                <a:spcPct val="88000"/>
              </a:lnSpc>
              <a:defRPr sz="5200">
                <a:solidFill>
                  <a:schemeClr val="tx2"/>
                </a:solidFill>
              </a:defRPr>
            </a:lvl1pPr>
          </a:lstStyle>
          <a:p>
            <a:r>
              <a:rPr lang="da-DK" noProof="0" dirty="0"/>
              <a:t>Titel i op til 2 linjers længde</a:t>
            </a:r>
          </a:p>
        </p:txBody>
      </p:sp>
      <p:sp>
        <p:nvSpPr>
          <p:cNvPr id="37" name="Text Placeholder 6"/>
          <p:cNvSpPr>
            <a:spLocks noGrp="1"/>
          </p:cNvSpPr>
          <p:nvPr>
            <p:ph type="body" sz="quarter" idx="27" hasCustomPrompt="1"/>
          </p:nvPr>
        </p:nvSpPr>
        <p:spPr>
          <a:xfrm>
            <a:off x="554038" y="3323829"/>
            <a:ext cx="7351712" cy="1440000"/>
          </a:xfrm>
        </p:spPr>
        <p:txBody>
          <a:bodyPr/>
          <a:lstStyle>
            <a:lvl1pPr marL="0" indent="0">
              <a:buNone/>
              <a:defRPr sz="2400" b="0">
                <a:solidFill>
                  <a:schemeClr val="accent2"/>
                </a:solidFill>
              </a:defRPr>
            </a:lvl1pPr>
            <a:lvl2pPr marL="252000" indent="0">
              <a:buNone/>
              <a:defRPr/>
            </a:lvl2pPr>
          </a:lstStyle>
          <a:p>
            <a:pPr lvl="0"/>
            <a:r>
              <a:rPr lang="da-DK" dirty="0"/>
              <a:t>Klik for at tilføje manchet i en eller flere linjer</a:t>
            </a:r>
          </a:p>
        </p:txBody>
      </p:sp>
      <p:sp>
        <p:nvSpPr>
          <p:cNvPr id="17" name="TextBox 16"/>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18"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19"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den </a:t>
            </a:r>
            <a:br>
              <a:rPr lang="da-DK" sz="1000" b="0" dirty="0">
                <a:solidFill>
                  <a:schemeClr val="tx1"/>
                </a:solidFill>
              </a:rPr>
            </a:br>
            <a:r>
              <a:rPr lang="da-DK" sz="1000" b="0" dirty="0">
                <a:solidFill>
                  <a:schemeClr val="tx1"/>
                </a:solidFill>
              </a:rPr>
              <a:t>hvide </a:t>
            </a:r>
            <a:r>
              <a:rPr lang="da-DK" sz="1000" b="0" dirty="0" err="1">
                <a:solidFill>
                  <a:schemeClr val="tx1"/>
                </a:solidFill>
              </a:rPr>
              <a:t>billedepladsholder</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pic>
        <p:nvPicPr>
          <p:cNvPr id="15" name="Picture 14" descr="Skærmbillede 2016-04-05 kl. 09.35.22.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49502" y="5054311"/>
            <a:ext cx="2205037" cy="1791593"/>
          </a:xfrm>
          <a:prstGeom prst="rect">
            <a:avLst/>
          </a:prstGeom>
        </p:spPr>
      </p:pic>
      <p:sp>
        <p:nvSpPr>
          <p:cNvPr id="16" name="Text Placeholder 13"/>
          <p:cNvSpPr>
            <a:spLocks noGrp="1"/>
          </p:cNvSpPr>
          <p:nvPr>
            <p:ph type="body" sz="quarter" idx="19"/>
          </p:nvPr>
        </p:nvSpPr>
        <p:spPr>
          <a:xfrm>
            <a:off x="10680987" y="5988208"/>
            <a:ext cx="1007997" cy="587589"/>
          </a:xfrm>
          <a:blipFill rotWithShape="1">
            <a:blip r:embed="rId3" cstate="screen">
              <a:extLst>
                <a:ext uri="{28A0092B-C50C-407E-A947-70E740481C1C}">
                  <a14:useLocalDpi xmlns:a14="http://schemas.microsoft.com/office/drawing/2010/main"/>
                </a:ext>
              </a:extLst>
            </a:blip>
            <a:stretch>
              <a:fillRect/>
            </a:stretch>
          </a:blipFill>
        </p:spPr>
        <p:txBody>
          <a:bodyPr tIns="1800000"/>
          <a:lstStyle>
            <a:lvl1pPr marL="0" indent="0">
              <a:buFont typeface="Arial" pitchFamily="34" charset="0"/>
              <a:buNone/>
              <a:defRPr sz="100">
                <a:solidFill>
                  <a:srgbClr val="88919F"/>
                </a:solidFill>
              </a:defRPr>
            </a:lvl1pPr>
          </a:lstStyle>
          <a:p>
            <a:pPr lvl="0"/>
            <a:r>
              <a:rPr lang="da-DK"/>
              <a:t>Rediger typografien i masterens</a:t>
            </a:r>
          </a:p>
        </p:txBody>
      </p:sp>
      <p:sp>
        <p:nvSpPr>
          <p:cNvPr id="14" name="Text Placeholder 13"/>
          <p:cNvSpPr>
            <a:spLocks noGrp="1"/>
          </p:cNvSpPr>
          <p:nvPr>
            <p:ph type="body" sz="quarter" idx="28"/>
          </p:nvPr>
        </p:nvSpPr>
        <p:spPr>
          <a:xfrm>
            <a:off x="554038" y="6205995"/>
            <a:ext cx="2178000" cy="180000"/>
          </a:xfrm>
          <a:blipFill rotWithShape="1">
            <a:blip r:embed="rId4" cstate="screen">
              <a:extLst>
                <a:ext uri="{28A0092B-C50C-407E-A947-70E740481C1C}">
                  <a14:useLocalDpi xmlns:a14="http://schemas.microsoft.com/office/drawing/2010/main"/>
                </a:ext>
              </a:extLst>
            </a:blip>
            <a:stretch>
              <a:fillRect/>
            </a:stretch>
          </a:blipFill>
        </p:spPr>
        <p:txBody>
          <a:bodyPr tIns="1800000"/>
          <a:lstStyle>
            <a:lvl1pPr marL="0" indent="0">
              <a:buFont typeface="Arial" pitchFamily="34" charset="0"/>
              <a:buNone/>
              <a:defRPr sz="100">
                <a:solidFill>
                  <a:srgbClr val="88919F"/>
                </a:solidFill>
              </a:defRPr>
            </a:lvl1pPr>
          </a:lstStyle>
          <a:p>
            <a:pPr lvl="0"/>
            <a:r>
              <a:rPr lang="da-DK"/>
              <a:t>Rediger typografien i masterens</a:t>
            </a:r>
          </a:p>
        </p:txBody>
      </p:sp>
    </p:spTree>
    <p:extLst>
      <p:ext uri="{BB962C8B-B14F-4D97-AF65-F5344CB8AC3E}">
        <p14:creationId xmlns:p14="http://schemas.microsoft.com/office/powerpoint/2010/main" val="4404803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Forside - Fuldt billede og tekstbånd - Hvidt logo">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204700" cy="6858000"/>
          </a:xfrm>
        </p:spPr>
        <p:txBody>
          <a:bodyPr tIns="720000" anchor="t">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hvide felt og indsæt billede via ”indsæt billede” i menulinjen</a:t>
            </a:r>
          </a:p>
        </p:txBody>
      </p:sp>
      <p:sp>
        <p:nvSpPr>
          <p:cNvPr id="17" name="Text Placeholder 13"/>
          <p:cNvSpPr>
            <a:spLocks noGrp="1"/>
          </p:cNvSpPr>
          <p:nvPr>
            <p:ph type="body" sz="quarter" idx="28"/>
          </p:nvPr>
        </p:nvSpPr>
        <p:spPr>
          <a:xfrm>
            <a:off x="-1" y="2245656"/>
            <a:ext cx="12190413" cy="3460344"/>
          </a:xfrm>
          <a:solidFill>
            <a:schemeClr val="accent2">
              <a:alpha val="75000"/>
            </a:schemeClr>
          </a:solidFill>
        </p:spPr>
        <p:txBody>
          <a:bodyPr tIns="0"/>
          <a:lstStyle>
            <a:lvl1pPr marL="0" indent="0">
              <a:buFont typeface="Arial" pitchFamily="34" charset="0"/>
              <a:buNone/>
              <a:defRPr sz="100"/>
            </a:lvl1pPr>
          </a:lstStyle>
          <a:p>
            <a:pPr lvl="0"/>
            <a:r>
              <a:rPr lang="da-DK"/>
              <a:t>Rediger typografien i masterens</a:t>
            </a:r>
          </a:p>
        </p:txBody>
      </p:sp>
      <p:sp>
        <p:nvSpPr>
          <p:cNvPr id="2" name="Title 1"/>
          <p:cNvSpPr>
            <a:spLocks noGrp="1"/>
          </p:cNvSpPr>
          <p:nvPr>
            <p:ph type="ctrTitle" hasCustomPrompt="1"/>
          </p:nvPr>
        </p:nvSpPr>
        <p:spPr>
          <a:xfrm>
            <a:off x="511309" y="2751608"/>
            <a:ext cx="7394441" cy="720197"/>
          </a:xfrm>
        </p:spPr>
        <p:txBody>
          <a:bodyPr anchor="t">
            <a:spAutoFit/>
          </a:bodyPr>
          <a:lstStyle>
            <a:lvl1pPr>
              <a:lnSpc>
                <a:spcPct val="88000"/>
              </a:lnSpc>
              <a:defRPr sz="5200" baseline="0">
                <a:solidFill>
                  <a:schemeClr val="bg1"/>
                </a:solidFill>
              </a:defRPr>
            </a:lvl1pPr>
          </a:lstStyle>
          <a:p>
            <a:r>
              <a:rPr lang="da-DK" noProof="0" dirty="0"/>
              <a:t>Titel på en linje</a:t>
            </a:r>
          </a:p>
        </p:txBody>
      </p:sp>
      <p:sp>
        <p:nvSpPr>
          <p:cNvPr id="37" name="Text Placeholder 6"/>
          <p:cNvSpPr>
            <a:spLocks noGrp="1"/>
          </p:cNvSpPr>
          <p:nvPr>
            <p:ph type="body" sz="quarter" idx="27" hasCustomPrompt="1"/>
          </p:nvPr>
        </p:nvSpPr>
        <p:spPr>
          <a:xfrm>
            <a:off x="554038" y="3829781"/>
            <a:ext cx="7351712" cy="1440000"/>
          </a:xfrm>
        </p:spPr>
        <p:txBody>
          <a:bodyPr/>
          <a:lstStyle>
            <a:lvl1pPr marL="0" indent="0">
              <a:buNone/>
              <a:defRPr sz="2400" b="0">
                <a:solidFill>
                  <a:srgbClr val="FFFFFF"/>
                </a:solidFill>
              </a:defRPr>
            </a:lvl1pPr>
            <a:lvl2pPr marL="252000" indent="0">
              <a:buNone/>
              <a:defRPr/>
            </a:lvl2pPr>
          </a:lstStyle>
          <a:p>
            <a:pPr lvl="0"/>
            <a:r>
              <a:rPr lang="da-DK" dirty="0"/>
              <a:t>Klik for at tilføje manchet i en eller flere linjer</a:t>
            </a:r>
          </a:p>
        </p:txBody>
      </p:sp>
      <p:sp>
        <p:nvSpPr>
          <p:cNvPr id="16" name="TextBox 15"/>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18"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19"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den </a:t>
            </a:r>
            <a:br>
              <a:rPr lang="da-DK" sz="1000" b="0" dirty="0">
                <a:solidFill>
                  <a:schemeClr val="tx1"/>
                </a:solidFill>
              </a:rPr>
            </a:br>
            <a:r>
              <a:rPr lang="da-DK" sz="1000" b="0" dirty="0">
                <a:solidFill>
                  <a:schemeClr val="tx1"/>
                </a:solidFill>
              </a:rPr>
              <a:t>hvide </a:t>
            </a:r>
            <a:r>
              <a:rPr lang="da-DK" sz="1000" b="0" dirty="0" err="1">
                <a:solidFill>
                  <a:schemeClr val="tx1"/>
                </a:solidFill>
              </a:rPr>
              <a:t>billedepladsholder</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pic>
        <p:nvPicPr>
          <p:cNvPr id="13" name="Picture 12" descr="Skærmbillede 2016-04-05 kl. 09.35.22.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49502" y="5054311"/>
            <a:ext cx="2205037" cy="1791593"/>
          </a:xfrm>
          <a:prstGeom prst="rect">
            <a:avLst/>
          </a:prstGeom>
        </p:spPr>
      </p:pic>
      <p:sp>
        <p:nvSpPr>
          <p:cNvPr id="12" name="Text Placeholder 13"/>
          <p:cNvSpPr>
            <a:spLocks noGrp="1"/>
          </p:cNvSpPr>
          <p:nvPr>
            <p:ph type="body" sz="quarter" idx="26"/>
          </p:nvPr>
        </p:nvSpPr>
        <p:spPr>
          <a:xfrm>
            <a:off x="552366" y="6205995"/>
            <a:ext cx="2548125" cy="180000"/>
          </a:xfrm>
          <a:blipFill rotWithShape="1">
            <a:blip r:embed="rId3" cstate="screen">
              <a:extLst>
                <a:ext uri="{28A0092B-C50C-407E-A947-70E740481C1C}">
                  <a14:useLocalDpi xmlns:a14="http://schemas.microsoft.com/office/drawing/2010/main"/>
                </a:ext>
              </a:extLst>
            </a:blip>
            <a:stretch>
              <a:fillRect/>
            </a:stretch>
          </a:blipFill>
        </p:spPr>
        <p:txBody>
          <a:bodyPr tIns="1800000"/>
          <a:lstStyle>
            <a:lvl1pPr marL="0" indent="0">
              <a:buFont typeface="Arial" pitchFamily="34" charset="0"/>
              <a:buNone/>
              <a:defRPr sz="100">
                <a:solidFill>
                  <a:srgbClr val="88919F"/>
                </a:solidFill>
              </a:defRPr>
            </a:lvl1pPr>
          </a:lstStyle>
          <a:p>
            <a:pPr lvl="0"/>
            <a:r>
              <a:rPr lang="da-DK"/>
              <a:t>Rediger typografien i masterens</a:t>
            </a:r>
          </a:p>
        </p:txBody>
      </p:sp>
      <p:sp>
        <p:nvSpPr>
          <p:cNvPr id="15" name="Text Placeholder 13"/>
          <p:cNvSpPr>
            <a:spLocks noGrp="1"/>
          </p:cNvSpPr>
          <p:nvPr>
            <p:ph type="body" sz="quarter" idx="19"/>
          </p:nvPr>
        </p:nvSpPr>
        <p:spPr>
          <a:xfrm>
            <a:off x="10680987" y="5988208"/>
            <a:ext cx="1007997" cy="587589"/>
          </a:xfrm>
          <a:blipFill rotWithShape="1">
            <a:blip r:embed="rId4" cstate="screen">
              <a:extLst>
                <a:ext uri="{28A0092B-C50C-407E-A947-70E740481C1C}">
                  <a14:useLocalDpi xmlns:a14="http://schemas.microsoft.com/office/drawing/2010/main"/>
                </a:ext>
              </a:extLst>
            </a:blip>
            <a:stretch>
              <a:fillRect/>
            </a:stretch>
          </a:blipFill>
        </p:spPr>
        <p:txBody>
          <a:bodyPr tIns="1800000"/>
          <a:lstStyle>
            <a:lvl1pPr marL="0" indent="0">
              <a:buFont typeface="Arial" pitchFamily="34" charset="0"/>
              <a:buNone/>
              <a:defRPr sz="100">
                <a:solidFill>
                  <a:srgbClr val="88919F"/>
                </a:solidFill>
              </a:defRPr>
            </a:lvl1pPr>
          </a:lstStyle>
          <a:p>
            <a:pPr lvl="0"/>
            <a:r>
              <a:rPr lang="da-DK"/>
              <a:t>Rediger typografien i masterens</a:t>
            </a:r>
          </a:p>
        </p:txBody>
      </p:sp>
    </p:spTree>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Forside - Fuldt billede og tekstbånd - Grønt logo">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204700" cy="6858000"/>
          </a:xfrm>
        </p:spPr>
        <p:txBody>
          <a:bodyPr tIns="720000" anchor="t">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hvide felt og indsæt billede via ”indsæt billede” i menulinjen</a:t>
            </a:r>
          </a:p>
        </p:txBody>
      </p:sp>
      <p:sp>
        <p:nvSpPr>
          <p:cNvPr id="17" name="Text Placeholder 13"/>
          <p:cNvSpPr>
            <a:spLocks noGrp="1"/>
          </p:cNvSpPr>
          <p:nvPr>
            <p:ph type="body" sz="quarter" idx="28"/>
          </p:nvPr>
        </p:nvSpPr>
        <p:spPr>
          <a:xfrm>
            <a:off x="-1" y="2245656"/>
            <a:ext cx="12190413" cy="3460344"/>
          </a:xfrm>
          <a:solidFill>
            <a:schemeClr val="accent2">
              <a:alpha val="75000"/>
            </a:schemeClr>
          </a:solidFill>
        </p:spPr>
        <p:txBody>
          <a:bodyPr tIns="0"/>
          <a:lstStyle>
            <a:lvl1pPr marL="0" indent="0">
              <a:buFont typeface="Arial" pitchFamily="34" charset="0"/>
              <a:buNone/>
              <a:defRPr sz="100"/>
            </a:lvl1pPr>
          </a:lstStyle>
          <a:p>
            <a:pPr lvl="0"/>
            <a:r>
              <a:rPr lang="da-DK"/>
              <a:t>Rediger typografien i masterens</a:t>
            </a:r>
          </a:p>
        </p:txBody>
      </p:sp>
      <p:sp>
        <p:nvSpPr>
          <p:cNvPr id="2" name="Title 1"/>
          <p:cNvSpPr>
            <a:spLocks noGrp="1"/>
          </p:cNvSpPr>
          <p:nvPr>
            <p:ph type="ctrTitle" hasCustomPrompt="1"/>
          </p:nvPr>
        </p:nvSpPr>
        <p:spPr>
          <a:xfrm>
            <a:off x="511309" y="2751608"/>
            <a:ext cx="7394441" cy="720197"/>
          </a:xfrm>
        </p:spPr>
        <p:txBody>
          <a:bodyPr anchor="t">
            <a:spAutoFit/>
          </a:bodyPr>
          <a:lstStyle>
            <a:lvl1pPr>
              <a:lnSpc>
                <a:spcPct val="88000"/>
              </a:lnSpc>
              <a:defRPr sz="5200" baseline="0">
                <a:solidFill>
                  <a:schemeClr val="bg1"/>
                </a:solidFill>
              </a:defRPr>
            </a:lvl1pPr>
          </a:lstStyle>
          <a:p>
            <a:r>
              <a:rPr lang="da-DK" noProof="0" dirty="0"/>
              <a:t>Titel på en linje</a:t>
            </a:r>
          </a:p>
        </p:txBody>
      </p:sp>
      <p:sp>
        <p:nvSpPr>
          <p:cNvPr id="37" name="Text Placeholder 6"/>
          <p:cNvSpPr>
            <a:spLocks noGrp="1"/>
          </p:cNvSpPr>
          <p:nvPr>
            <p:ph type="body" sz="quarter" idx="27" hasCustomPrompt="1"/>
          </p:nvPr>
        </p:nvSpPr>
        <p:spPr>
          <a:xfrm>
            <a:off x="554038" y="3829781"/>
            <a:ext cx="7351712" cy="1440000"/>
          </a:xfrm>
        </p:spPr>
        <p:txBody>
          <a:bodyPr/>
          <a:lstStyle>
            <a:lvl1pPr marL="0" indent="0">
              <a:buNone/>
              <a:defRPr sz="2400" b="0">
                <a:solidFill>
                  <a:srgbClr val="FFFFFF"/>
                </a:solidFill>
              </a:defRPr>
            </a:lvl1pPr>
            <a:lvl2pPr marL="252000" indent="0">
              <a:buNone/>
              <a:defRPr/>
            </a:lvl2pPr>
          </a:lstStyle>
          <a:p>
            <a:pPr lvl="0"/>
            <a:r>
              <a:rPr lang="da-DK" dirty="0"/>
              <a:t>Klik for at tilføje manchet i en eller flere linjer</a:t>
            </a:r>
          </a:p>
        </p:txBody>
      </p:sp>
      <p:sp>
        <p:nvSpPr>
          <p:cNvPr id="16" name="TextBox 15"/>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18"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19"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den </a:t>
            </a:r>
            <a:br>
              <a:rPr lang="da-DK" sz="1000" b="0" dirty="0">
                <a:solidFill>
                  <a:schemeClr val="tx1"/>
                </a:solidFill>
              </a:rPr>
            </a:br>
            <a:r>
              <a:rPr lang="da-DK" sz="1000" b="0" dirty="0">
                <a:solidFill>
                  <a:schemeClr val="tx1"/>
                </a:solidFill>
              </a:rPr>
              <a:t>hvide </a:t>
            </a:r>
            <a:r>
              <a:rPr lang="da-DK" sz="1000" b="0" dirty="0" err="1">
                <a:solidFill>
                  <a:schemeClr val="tx1"/>
                </a:solidFill>
              </a:rPr>
              <a:t>billedepladsholder</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pic>
        <p:nvPicPr>
          <p:cNvPr id="13" name="Picture 12" descr="Skærmbillede 2016-04-05 kl. 09.35.22.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49502" y="5054311"/>
            <a:ext cx="2205037" cy="1791593"/>
          </a:xfrm>
          <a:prstGeom prst="rect">
            <a:avLst/>
          </a:prstGeom>
        </p:spPr>
      </p:pic>
      <p:sp>
        <p:nvSpPr>
          <p:cNvPr id="12" name="Text Placeholder 13"/>
          <p:cNvSpPr>
            <a:spLocks noGrp="1"/>
          </p:cNvSpPr>
          <p:nvPr>
            <p:ph type="body" sz="quarter" idx="26"/>
          </p:nvPr>
        </p:nvSpPr>
        <p:spPr>
          <a:xfrm>
            <a:off x="552366" y="6205995"/>
            <a:ext cx="2548125" cy="180000"/>
          </a:xfrm>
          <a:blipFill rotWithShape="1">
            <a:blip r:embed="rId3" cstate="screen">
              <a:extLst>
                <a:ext uri="{28A0092B-C50C-407E-A947-70E740481C1C}">
                  <a14:useLocalDpi xmlns:a14="http://schemas.microsoft.com/office/drawing/2010/main"/>
                </a:ext>
              </a:extLst>
            </a:blip>
            <a:stretch>
              <a:fillRect/>
            </a:stretch>
          </a:blipFill>
        </p:spPr>
        <p:txBody>
          <a:bodyPr tIns="1800000"/>
          <a:lstStyle>
            <a:lvl1pPr marL="0" indent="0">
              <a:buFont typeface="Arial" pitchFamily="34" charset="0"/>
              <a:buNone/>
              <a:defRPr sz="100">
                <a:solidFill>
                  <a:srgbClr val="88919F"/>
                </a:solidFill>
              </a:defRPr>
            </a:lvl1pPr>
          </a:lstStyle>
          <a:p>
            <a:pPr lvl="0"/>
            <a:r>
              <a:rPr lang="da-DK"/>
              <a:t>Rediger typografien i masterens</a:t>
            </a:r>
          </a:p>
        </p:txBody>
      </p:sp>
      <p:sp>
        <p:nvSpPr>
          <p:cNvPr id="14" name="Text Placeholder 13"/>
          <p:cNvSpPr>
            <a:spLocks noGrp="1"/>
          </p:cNvSpPr>
          <p:nvPr>
            <p:ph type="body" sz="quarter" idx="19"/>
          </p:nvPr>
        </p:nvSpPr>
        <p:spPr>
          <a:xfrm>
            <a:off x="10680987" y="5988208"/>
            <a:ext cx="1007997" cy="587589"/>
          </a:xfrm>
          <a:blipFill rotWithShape="1">
            <a:blip r:embed="rId4" cstate="screen">
              <a:extLst>
                <a:ext uri="{28A0092B-C50C-407E-A947-70E740481C1C}">
                  <a14:useLocalDpi xmlns:a14="http://schemas.microsoft.com/office/drawing/2010/main"/>
                </a:ext>
              </a:extLst>
            </a:blip>
            <a:stretch>
              <a:fillRect/>
            </a:stretch>
          </a:blipFill>
        </p:spPr>
        <p:txBody>
          <a:bodyPr tIns="1800000"/>
          <a:lstStyle>
            <a:lvl1pPr marL="0" indent="0">
              <a:buFont typeface="Arial" pitchFamily="34" charset="0"/>
              <a:buNone/>
              <a:defRPr sz="100">
                <a:solidFill>
                  <a:srgbClr val="88919F"/>
                </a:solidFill>
              </a:defRPr>
            </a:lvl1pPr>
          </a:lstStyle>
          <a:p>
            <a:pPr lvl="0"/>
            <a:r>
              <a:rPr lang="da-DK"/>
              <a:t>Rediger typografien i masterens</a:t>
            </a:r>
          </a:p>
        </p:txBody>
      </p:sp>
    </p:spTree>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Forside – Snævert tekstbånd - Hvidt logo">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204700" cy="6858000"/>
          </a:xfrm>
        </p:spPr>
        <p:txBody>
          <a:bodyPr tIns="720000" anchor="t">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hvide felt og indsæt billede via ”indsæt billede” i menulinjen</a:t>
            </a:r>
          </a:p>
        </p:txBody>
      </p:sp>
      <p:sp>
        <p:nvSpPr>
          <p:cNvPr id="17" name="Text Placeholder 13"/>
          <p:cNvSpPr>
            <a:spLocks noGrp="1"/>
          </p:cNvSpPr>
          <p:nvPr>
            <p:ph type="body" sz="quarter" idx="28"/>
          </p:nvPr>
        </p:nvSpPr>
        <p:spPr>
          <a:xfrm>
            <a:off x="-1" y="2743839"/>
            <a:ext cx="12190413" cy="2520000"/>
          </a:xfrm>
          <a:solidFill>
            <a:schemeClr val="accent2">
              <a:alpha val="75000"/>
            </a:schemeClr>
          </a:solidFill>
        </p:spPr>
        <p:txBody>
          <a:bodyPr tIns="0"/>
          <a:lstStyle>
            <a:lvl1pPr marL="0" indent="0">
              <a:buFont typeface="Arial" pitchFamily="34" charset="0"/>
              <a:buNone/>
              <a:defRPr sz="100"/>
            </a:lvl1pPr>
          </a:lstStyle>
          <a:p>
            <a:pPr lvl="0"/>
            <a:r>
              <a:rPr lang="da-DK"/>
              <a:t>Rediger typografien i masterens</a:t>
            </a:r>
          </a:p>
        </p:txBody>
      </p:sp>
      <p:sp>
        <p:nvSpPr>
          <p:cNvPr id="2" name="Title 1"/>
          <p:cNvSpPr>
            <a:spLocks noGrp="1"/>
          </p:cNvSpPr>
          <p:nvPr>
            <p:ph type="ctrTitle" hasCustomPrompt="1"/>
          </p:nvPr>
        </p:nvSpPr>
        <p:spPr>
          <a:xfrm>
            <a:off x="511309" y="3249791"/>
            <a:ext cx="7394441" cy="720197"/>
          </a:xfrm>
        </p:spPr>
        <p:txBody>
          <a:bodyPr anchor="t">
            <a:spAutoFit/>
          </a:bodyPr>
          <a:lstStyle>
            <a:lvl1pPr>
              <a:lnSpc>
                <a:spcPct val="88000"/>
              </a:lnSpc>
              <a:defRPr sz="5200" baseline="0">
                <a:solidFill>
                  <a:schemeClr val="bg1"/>
                </a:solidFill>
              </a:defRPr>
            </a:lvl1pPr>
          </a:lstStyle>
          <a:p>
            <a:r>
              <a:rPr lang="da-DK" noProof="0" dirty="0"/>
              <a:t>Titel på en linje</a:t>
            </a:r>
          </a:p>
        </p:txBody>
      </p:sp>
      <p:sp>
        <p:nvSpPr>
          <p:cNvPr id="37" name="Text Placeholder 6"/>
          <p:cNvSpPr>
            <a:spLocks noGrp="1"/>
          </p:cNvSpPr>
          <p:nvPr>
            <p:ph type="body" sz="quarter" idx="27" hasCustomPrompt="1"/>
          </p:nvPr>
        </p:nvSpPr>
        <p:spPr>
          <a:xfrm>
            <a:off x="554038" y="4267199"/>
            <a:ext cx="7351712" cy="673101"/>
          </a:xfrm>
        </p:spPr>
        <p:txBody>
          <a:bodyPr/>
          <a:lstStyle>
            <a:lvl1pPr marL="0" indent="0">
              <a:buNone/>
              <a:defRPr sz="2400" b="0">
                <a:solidFill>
                  <a:srgbClr val="FFFFFF"/>
                </a:solidFill>
              </a:defRPr>
            </a:lvl1pPr>
            <a:lvl2pPr marL="252000" indent="0">
              <a:buNone/>
              <a:defRPr/>
            </a:lvl2pPr>
          </a:lstStyle>
          <a:p>
            <a:pPr lvl="0"/>
            <a:r>
              <a:rPr lang="da-DK" dirty="0"/>
              <a:t>Klik for at tilføje manchet i en eller to linjer</a:t>
            </a:r>
          </a:p>
        </p:txBody>
      </p:sp>
      <p:sp>
        <p:nvSpPr>
          <p:cNvPr id="16" name="TextBox 15"/>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18"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19"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den </a:t>
            </a:r>
            <a:br>
              <a:rPr lang="da-DK" sz="1000" b="0" dirty="0">
                <a:solidFill>
                  <a:schemeClr val="tx1"/>
                </a:solidFill>
              </a:rPr>
            </a:br>
            <a:r>
              <a:rPr lang="da-DK" sz="1000" b="0" dirty="0">
                <a:solidFill>
                  <a:schemeClr val="tx1"/>
                </a:solidFill>
              </a:rPr>
              <a:t>hvide </a:t>
            </a:r>
            <a:r>
              <a:rPr lang="da-DK" sz="1000" b="0" dirty="0" err="1">
                <a:solidFill>
                  <a:schemeClr val="tx1"/>
                </a:solidFill>
              </a:rPr>
              <a:t>billedepladsholder</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pic>
        <p:nvPicPr>
          <p:cNvPr id="27" name="Picture 26" descr="Skærmbillede 2016-04-05 kl. 09.35.22.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49502" y="5054311"/>
            <a:ext cx="2205037" cy="1791593"/>
          </a:xfrm>
          <a:prstGeom prst="rect">
            <a:avLst/>
          </a:prstGeom>
        </p:spPr>
      </p:pic>
      <p:sp>
        <p:nvSpPr>
          <p:cNvPr id="12" name="Text Placeholder 13"/>
          <p:cNvSpPr>
            <a:spLocks noGrp="1"/>
          </p:cNvSpPr>
          <p:nvPr>
            <p:ph type="body" sz="quarter" idx="26"/>
          </p:nvPr>
        </p:nvSpPr>
        <p:spPr>
          <a:xfrm>
            <a:off x="552366" y="6205995"/>
            <a:ext cx="2548125" cy="180000"/>
          </a:xfrm>
          <a:blipFill rotWithShape="1">
            <a:blip r:embed="rId3" cstate="screen">
              <a:extLst>
                <a:ext uri="{28A0092B-C50C-407E-A947-70E740481C1C}">
                  <a14:useLocalDpi xmlns:a14="http://schemas.microsoft.com/office/drawing/2010/main"/>
                </a:ext>
              </a:extLst>
            </a:blip>
            <a:stretch>
              <a:fillRect/>
            </a:stretch>
          </a:blipFill>
        </p:spPr>
        <p:txBody>
          <a:bodyPr tIns="1800000"/>
          <a:lstStyle>
            <a:lvl1pPr marL="0" indent="0">
              <a:buFont typeface="Arial" pitchFamily="34" charset="0"/>
              <a:buNone/>
              <a:defRPr sz="100">
                <a:solidFill>
                  <a:srgbClr val="88919F"/>
                </a:solidFill>
              </a:defRPr>
            </a:lvl1pPr>
          </a:lstStyle>
          <a:p>
            <a:pPr lvl="0"/>
            <a:r>
              <a:rPr lang="da-DK"/>
              <a:t>Rediger typografien i masterens</a:t>
            </a:r>
          </a:p>
        </p:txBody>
      </p:sp>
      <p:sp>
        <p:nvSpPr>
          <p:cNvPr id="14" name="Text Placeholder 13"/>
          <p:cNvSpPr>
            <a:spLocks noGrp="1"/>
          </p:cNvSpPr>
          <p:nvPr>
            <p:ph type="body" sz="quarter" idx="19"/>
          </p:nvPr>
        </p:nvSpPr>
        <p:spPr>
          <a:xfrm>
            <a:off x="10680987" y="5988208"/>
            <a:ext cx="1007997" cy="587589"/>
          </a:xfrm>
          <a:blipFill rotWithShape="1">
            <a:blip r:embed="rId4" cstate="screen">
              <a:extLst>
                <a:ext uri="{28A0092B-C50C-407E-A947-70E740481C1C}">
                  <a14:useLocalDpi xmlns:a14="http://schemas.microsoft.com/office/drawing/2010/main"/>
                </a:ext>
              </a:extLst>
            </a:blip>
            <a:stretch>
              <a:fillRect/>
            </a:stretch>
          </a:blipFill>
        </p:spPr>
        <p:txBody>
          <a:bodyPr tIns="1800000"/>
          <a:lstStyle>
            <a:lvl1pPr marL="0" indent="0">
              <a:buFont typeface="Arial" pitchFamily="34" charset="0"/>
              <a:buNone/>
              <a:defRPr sz="100">
                <a:solidFill>
                  <a:srgbClr val="88919F"/>
                </a:solidFill>
              </a:defRPr>
            </a:lvl1pPr>
          </a:lstStyle>
          <a:p>
            <a:pPr lvl="0"/>
            <a:r>
              <a:rPr lang="da-DK"/>
              <a:t>Rediger typografien i masterens</a:t>
            </a:r>
          </a:p>
        </p:txBody>
      </p:sp>
    </p:spTree>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Forside – Snævert tekstbånd - Grønt logo">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204700" cy="6858000"/>
          </a:xfrm>
        </p:spPr>
        <p:txBody>
          <a:bodyPr tIns="720000" anchor="t">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hvide felt og indsæt billede via ”indsæt billede” i menulinjen</a:t>
            </a:r>
          </a:p>
        </p:txBody>
      </p:sp>
      <p:sp>
        <p:nvSpPr>
          <p:cNvPr id="17" name="Text Placeholder 13"/>
          <p:cNvSpPr>
            <a:spLocks noGrp="1"/>
          </p:cNvSpPr>
          <p:nvPr>
            <p:ph type="body" sz="quarter" idx="28"/>
          </p:nvPr>
        </p:nvSpPr>
        <p:spPr>
          <a:xfrm>
            <a:off x="-1" y="2743839"/>
            <a:ext cx="12190413" cy="2520000"/>
          </a:xfrm>
          <a:solidFill>
            <a:schemeClr val="accent2">
              <a:alpha val="75000"/>
            </a:schemeClr>
          </a:solidFill>
        </p:spPr>
        <p:txBody>
          <a:bodyPr tIns="0"/>
          <a:lstStyle>
            <a:lvl1pPr marL="0" indent="0">
              <a:buFont typeface="Arial" pitchFamily="34" charset="0"/>
              <a:buNone/>
              <a:defRPr sz="100"/>
            </a:lvl1pPr>
          </a:lstStyle>
          <a:p>
            <a:pPr lvl="0"/>
            <a:r>
              <a:rPr lang="da-DK"/>
              <a:t>Rediger typografien i masterens</a:t>
            </a:r>
          </a:p>
        </p:txBody>
      </p:sp>
      <p:sp>
        <p:nvSpPr>
          <p:cNvPr id="2" name="Title 1"/>
          <p:cNvSpPr>
            <a:spLocks noGrp="1"/>
          </p:cNvSpPr>
          <p:nvPr>
            <p:ph type="ctrTitle" hasCustomPrompt="1"/>
          </p:nvPr>
        </p:nvSpPr>
        <p:spPr>
          <a:xfrm>
            <a:off x="511309" y="3249791"/>
            <a:ext cx="7394441" cy="720197"/>
          </a:xfrm>
        </p:spPr>
        <p:txBody>
          <a:bodyPr anchor="t">
            <a:spAutoFit/>
          </a:bodyPr>
          <a:lstStyle>
            <a:lvl1pPr>
              <a:lnSpc>
                <a:spcPct val="88000"/>
              </a:lnSpc>
              <a:defRPr sz="5200" baseline="0">
                <a:solidFill>
                  <a:schemeClr val="bg1"/>
                </a:solidFill>
              </a:defRPr>
            </a:lvl1pPr>
          </a:lstStyle>
          <a:p>
            <a:r>
              <a:rPr lang="da-DK" noProof="0" dirty="0"/>
              <a:t>Titel på en linje</a:t>
            </a:r>
          </a:p>
        </p:txBody>
      </p:sp>
      <p:sp>
        <p:nvSpPr>
          <p:cNvPr id="37" name="Text Placeholder 6"/>
          <p:cNvSpPr>
            <a:spLocks noGrp="1"/>
          </p:cNvSpPr>
          <p:nvPr>
            <p:ph type="body" sz="quarter" idx="27" hasCustomPrompt="1"/>
          </p:nvPr>
        </p:nvSpPr>
        <p:spPr>
          <a:xfrm>
            <a:off x="554038" y="4267199"/>
            <a:ext cx="7351712" cy="673101"/>
          </a:xfrm>
        </p:spPr>
        <p:txBody>
          <a:bodyPr/>
          <a:lstStyle>
            <a:lvl1pPr marL="0" indent="0">
              <a:buNone/>
              <a:defRPr sz="2400" b="0">
                <a:solidFill>
                  <a:srgbClr val="FFFFFF"/>
                </a:solidFill>
              </a:defRPr>
            </a:lvl1pPr>
            <a:lvl2pPr marL="252000" indent="0">
              <a:buNone/>
              <a:defRPr/>
            </a:lvl2pPr>
          </a:lstStyle>
          <a:p>
            <a:pPr lvl="0"/>
            <a:r>
              <a:rPr lang="da-DK" dirty="0"/>
              <a:t>Klik for at tilføje manchet i en eller to linjer</a:t>
            </a:r>
          </a:p>
        </p:txBody>
      </p:sp>
      <p:sp>
        <p:nvSpPr>
          <p:cNvPr id="16" name="TextBox 15"/>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18"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19"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den </a:t>
            </a:r>
            <a:br>
              <a:rPr lang="da-DK" sz="1000" b="0" dirty="0">
                <a:solidFill>
                  <a:schemeClr val="tx1"/>
                </a:solidFill>
              </a:rPr>
            </a:br>
            <a:r>
              <a:rPr lang="da-DK" sz="1000" b="0" dirty="0">
                <a:solidFill>
                  <a:schemeClr val="tx1"/>
                </a:solidFill>
              </a:rPr>
              <a:t>hvide </a:t>
            </a:r>
            <a:r>
              <a:rPr lang="da-DK" sz="1000" b="0" dirty="0" err="1">
                <a:solidFill>
                  <a:schemeClr val="tx1"/>
                </a:solidFill>
              </a:rPr>
              <a:t>billedepladsholder</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pic>
        <p:nvPicPr>
          <p:cNvPr id="27" name="Picture 26" descr="Skærmbillede 2016-04-05 kl. 09.35.22.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49502" y="5054311"/>
            <a:ext cx="2205037" cy="1791593"/>
          </a:xfrm>
          <a:prstGeom prst="rect">
            <a:avLst/>
          </a:prstGeom>
        </p:spPr>
      </p:pic>
      <p:sp>
        <p:nvSpPr>
          <p:cNvPr id="13" name="Text Placeholder 13"/>
          <p:cNvSpPr>
            <a:spLocks noGrp="1"/>
          </p:cNvSpPr>
          <p:nvPr>
            <p:ph type="body" sz="quarter" idx="26"/>
          </p:nvPr>
        </p:nvSpPr>
        <p:spPr>
          <a:xfrm>
            <a:off x="552366" y="6205995"/>
            <a:ext cx="2548125" cy="180000"/>
          </a:xfrm>
          <a:blipFill rotWithShape="1">
            <a:blip r:embed="rId3" cstate="screen">
              <a:extLst>
                <a:ext uri="{28A0092B-C50C-407E-A947-70E740481C1C}">
                  <a14:useLocalDpi xmlns:a14="http://schemas.microsoft.com/office/drawing/2010/main"/>
                </a:ext>
              </a:extLst>
            </a:blip>
            <a:stretch>
              <a:fillRect/>
            </a:stretch>
          </a:blipFill>
        </p:spPr>
        <p:txBody>
          <a:bodyPr tIns="1800000"/>
          <a:lstStyle>
            <a:lvl1pPr marL="0" indent="0">
              <a:buFont typeface="Arial" pitchFamily="34" charset="0"/>
              <a:buNone/>
              <a:defRPr sz="100">
                <a:solidFill>
                  <a:srgbClr val="88919F"/>
                </a:solidFill>
              </a:defRPr>
            </a:lvl1pPr>
          </a:lstStyle>
          <a:p>
            <a:pPr lvl="0"/>
            <a:r>
              <a:rPr lang="da-DK"/>
              <a:t>Rediger typografien i masterens</a:t>
            </a:r>
          </a:p>
        </p:txBody>
      </p:sp>
      <p:sp>
        <p:nvSpPr>
          <p:cNvPr id="15" name="Text Placeholder 13"/>
          <p:cNvSpPr>
            <a:spLocks noGrp="1"/>
          </p:cNvSpPr>
          <p:nvPr>
            <p:ph type="body" sz="quarter" idx="19"/>
          </p:nvPr>
        </p:nvSpPr>
        <p:spPr>
          <a:xfrm>
            <a:off x="10680987" y="5988208"/>
            <a:ext cx="1007997" cy="587589"/>
          </a:xfrm>
          <a:blipFill rotWithShape="1">
            <a:blip r:embed="rId4" cstate="screen">
              <a:extLst>
                <a:ext uri="{28A0092B-C50C-407E-A947-70E740481C1C}">
                  <a14:useLocalDpi xmlns:a14="http://schemas.microsoft.com/office/drawing/2010/main"/>
                </a:ext>
              </a:extLst>
            </a:blip>
            <a:stretch>
              <a:fillRect/>
            </a:stretch>
          </a:blipFill>
        </p:spPr>
        <p:txBody>
          <a:bodyPr tIns="1800000"/>
          <a:lstStyle>
            <a:lvl1pPr marL="0" indent="0">
              <a:buFont typeface="Arial" pitchFamily="34" charset="0"/>
              <a:buNone/>
              <a:defRPr sz="100">
                <a:solidFill>
                  <a:srgbClr val="88919F"/>
                </a:solidFill>
              </a:defRPr>
            </a:lvl1pPr>
          </a:lstStyle>
          <a:p>
            <a:pPr lvl="0"/>
            <a:r>
              <a:rPr lang="da-DK"/>
              <a:t>Rediger typografien i masterens</a:t>
            </a:r>
          </a:p>
        </p:txBody>
      </p:sp>
    </p:spTree>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Forside - Med partnerlogoer">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204700" cy="6858000"/>
          </a:xfrm>
          <a:ln>
            <a:noFill/>
          </a:ln>
        </p:spPr>
        <p:txBody>
          <a:bodyPr tIns="720000">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hvide felt og indsæt billede via ”indsæt billede” i menulinjen</a:t>
            </a:r>
          </a:p>
        </p:txBody>
      </p:sp>
      <p:sp>
        <p:nvSpPr>
          <p:cNvPr id="20" name="Text Placeholder 13"/>
          <p:cNvSpPr>
            <a:spLocks noGrp="1"/>
          </p:cNvSpPr>
          <p:nvPr>
            <p:ph type="body" sz="quarter" idx="25"/>
          </p:nvPr>
        </p:nvSpPr>
        <p:spPr>
          <a:xfrm flipH="1">
            <a:off x="6458550" y="0"/>
            <a:ext cx="5731862" cy="6858000"/>
          </a:xfrm>
          <a:solidFill>
            <a:schemeClr val="bg1"/>
          </a:solidFill>
        </p:spPr>
        <p:txBody>
          <a:bodyPr tIns="0"/>
          <a:lstStyle>
            <a:lvl1pPr marL="0" indent="0">
              <a:buFont typeface="Arial" pitchFamily="34" charset="0"/>
              <a:buNone/>
              <a:defRPr sz="100"/>
            </a:lvl1pPr>
          </a:lstStyle>
          <a:p>
            <a:pPr lvl="0"/>
            <a:r>
              <a:rPr lang="da-DK"/>
              <a:t>Rediger typografien i masterens</a:t>
            </a:r>
          </a:p>
        </p:txBody>
      </p:sp>
      <p:sp>
        <p:nvSpPr>
          <p:cNvPr id="2" name="Title 1"/>
          <p:cNvSpPr>
            <a:spLocks noGrp="1"/>
          </p:cNvSpPr>
          <p:nvPr>
            <p:ph type="ctrTitle" hasCustomPrompt="1"/>
          </p:nvPr>
        </p:nvSpPr>
        <p:spPr>
          <a:xfrm>
            <a:off x="511310" y="1901574"/>
            <a:ext cx="5583104" cy="704167"/>
          </a:xfrm>
        </p:spPr>
        <p:txBody>
          <a:bodyPr wrap="square">
            <a:spAutoFit/>
          </a:bodyPr>
          <a:lstStyle>
            <a:lvl1pPr>
              <a:lnSpc>
                <a:spcPct val="88000"/>
              </a:lnSpc>
              <a:defRPr sz="5200">
                <a:solidFill>
                  <a:schemeClr val="tx2"/>
                </a:solidFill>
              </a:defRPr>
            </a:lvl1pPr>
          </a:lstStyle>
          <a:p>
            <a:r>
              <a:rPr lang="da-DK" noProof="0" dirty="0"/>
              <a:t>Navn</a:t>
            </a:r>
          </a:p>
        </p:txBody>
      </p:sp>
      <p:sp>
        <p:nvSpPr>
          <p:cNvPr id="37" name="Text Placeholder 6"/>
          <p:cNvSpPr>
            <a:spLocks noGrp="1"/>
          </p:cNvSpPr>
          <p:nvPr>
            <p:ph type="body" sz="quarter" idx="27" hasCustomPrompt="1"/>
          </p:nvPr>
        </p:nvSpPr>
        <p:spPr>
          <a:xfrm>
            <a:off x="554038" y="3323829"/>
            <a:ext cx="5550842" cy="1440000"/>
          </a:xfrm>
        </p:spPr>
        <p:txBody>
          <a:bodyPr/>
          <a:lstStyle>
            <a:lvl1pPr marL="0" indent="0">
              <a:buNone/>
              <a:defRPr sz="2400" b="0">
                <a:solidFill>
                  <a:schemeClr val="accent2"/>
                </a:solidFill>
              </a:defRPr>
            </a:lvl1pPr>
            <a:lvl2pPr marL="252000" indent="0">
              <a:buNone/>
              <a:defRPr/>
            </a:lvl2pPr>
          </a:lstStyle>
          <a:p>
            <a:pPr lvl="0"/>
            <a:r>
              <a:rPr lang="da-DK" dirty="0"/>
              <a:t>Sted og dato</a:t>
            </a:r>
          </a:p>
        </p:txBody>
      </p:sp>
      <p:sp>
        <p:nvSpPr>
          <p:cNvPr id="17" name="TextBox 16"/>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18"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19"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den </a:t>
            </a:r>
            <a:br>
              <a:rPr lang="da-DK" sz="1000" b="0" dirty="0">
                <a:solidFill>
                  <a:schemeClr val="tx1"/>
                </a:solidFill>
              </a:rPr>
            </a:br>
            <a:r>
              <a:rPr lang="da-DK" sz="1000" b="0" dirty="0">
                <a:solidFill>
                  <a:schemeClr val="tx1"/>
                </a:solidFill>
              </a:rPr>
              <a:t>hvide </a:t>
            </a:r>
            <a:r>
              <a:rPr lang="da-DK" sz="1000" b="0" dirty="0" err="1">
                <a:solidFill>
                  <a:schemeClr val="tx1"/>
                </a:solidFill>
              </a:rPr>
              <a:t>billedepladsholder</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pic>
        <p:nvPicPr>
          <p:cNvPr id="15" name="Picture 14" descr="Skærmbillede 2016-04-05 kl. 09.35.22.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49502" y="5054311"/>
            <a:ext cx="2205037" cy="1791593"/>
          </a:xfrm>
          <a:prstGeom prst="rect">
            <a:avLst/>
          </a:prstGeom>
        </p:spPr>
      </p:pic>
      <p:sp>
        <p:nvSpPr>
          <p:cNvPr id="21" name="Text Placeholder 13"/>
          <p:cNvSpPr>
            <a:spLocks noGrp="1"/>
          </p:cNvSpPr>
          <p:nvPr>
            <p:ph type="body" sz="quarter" idx="24"/>
          </p:nvPr>
        </p:nvSpPr>
        <p:spPr>
          <a:xfrm>
            <a:off x="-1" y="5706000"/>
            <a:ext cx="12190413" cy="1152000"/>
          </a:xfrm>
          <a:solidFill>
            <a:schemeClr val="accent3">
              <a:alpha val="75000"/>
            </a:schemeClr>
          </a:solidFill>
        </p:spPr>
        <p:txBody>
          <a:bodyPr tIns="0"/>
          <a:lstStyle>
            <a:lvl1pPr marL="0" indent="0">
              <a:buFont typeface="Arial" pitchFamily="34" charset="0"/>
              <a:buNone/>
              <a:defRPr sz="100"/>
            </a:lvl1pPr>
          </a:lstStyle>
          <a:p>
            <a:pPr lvl="0"/>
            <a:r>
              <a:rPr lang="da-DK"/>
              <a:t>Rediger typografien i masterens</a:t>
            </a:r>
          </a:p>
        </p:txBody>
      </p:sp>
      <p:sp>
        <p:nvSpPr>
          <p:cNvPr id="24" name="Pladsholder til billede 4"/>
          <p:cNvSpPr>
            <a:spLocks noGrp="1"/>
          </p:cNvSpPr>
          <p:nvPr>
            <p:ph type="pic" sz="quarter" idx="30" hasCustomPrompt="1"/>
          </p:nvPr>
        </p:nvSpPr>
        <p:spPr>
          <a:xfrm>
            <a:off x="6997700" y="3864984"/>
            <a:ext cx="4691284" cy="1553062"/>
          </a:xfrm>
        </p:spPr>
        <p:txBody>
          <a:bodyPr wrap="none" anchor="ctr"/>
          <a:lstStyle>
            <a:lvl1pPr marL="285750" marR="0" indent="-285750" algn="l" defTabSz="914400" rtl="0" eaLnBrk="1" fontAlgn="auto" latinLnBrk="0" hangingPunct="1">
              <a:lnSpc>
                <a:spcPct val="94000"/>
              </a:lnSpc>
              <a:spcBef>
                <a:spcPts val="0"/>
              </a:spcBef>
              <a:spcAft>
                <a:spcPts val="2000"/>
              </a:spcAft>
              <a:buClrTx/>
              <a:buSzTx/>
              <a:buFont typeface="Arial"/>
              <a:buNone/>
              <a:tabLst/>
              <a:defRPr sz="1000"/>
            </a:lvl1pPr>
          </a:lstStyle>
          <a:p>
            <a:pPr marL="285750" marR="0" lvl="0" indent="-285750" algn="l" defTabSz="914400" rtl="0" eaLnBrk="1" fontAlgn="auto" latinLnBrk="0" hangingPunct="1">
              <a:lnSpc>
                <a:spcPct val="94000"/>
              </a:lnSpc>
              <a:spcBef>
                <a:spcPts val="0"/>
              </a:spcBef>
              <a:spcAft>
                <a:spcPts val="2000"/>
              </a:spcAft>
              <a:buClrTx/>
              <a:buSzTx/>
              <a:tabLst/>
              <a:defRPr/>
            </a:pPr>
            <a:r>
              <a:rPr lang="da-DK" dirty="0"/>
              <a:t>Klik og indsæt partnerlogo her</a:t>
            </a:r>
          </a:p>
        </p:txBody>
      </p:sp>
      <p:sp>
        <p:nvSpPr>
          <p:cNvPr id="25" name="Text Placeholder 13"/>
          <p:cNvSpPr>
            <a:spLocks noGrp="1"/>
          </p:cNvSpPr>
          <p:nvPr>
            <p:ph type="body" sz="quarter" idx="19"/>
          </p:nvPr>
        </p:nvSpPr>
        <p:spPr>
          <a:xfrm>
            <a:off x="10680987" y="5988208"/>
            <a:ext cx="1007997" cy="587589"/>
          </a:xfrm>
          <a:blipFill rotWithShape="1">
            <a:blip r:embed="rId3" cstate="screen">
              <a:extLst>
                <a:ext uri="{28A0092B-C50C-407E-A947-70E740481C1C}">
                  <a14:useLocalDpi xmlns:a14="http://schemas.microsoft.com/office/drawing/2010/main"/>
                </a:ext>
              </a:extLst>
            </a:blip>
            <a:stretch>
              <a:fillRect/>
            </a:stretch>
          </a:blipFill>
        </p:spPr>
        <p:txBody>
          <a:bodyPr tIns="1800000"/>
          <a:lstStyle>
            <a:lvl1pPr marL="0" indent="0">
              <a:buFont typeface="Arial" pitchFamily="34" charset="0"/>
              <a:buNone/>
              <a:defRPr sz="100">
                <a:solidFill>
                  <a:srgbClr val="88919F"/>
                </a:solidFill>
              </a:defRPr>
            </a:lvl1pPr>
          </a:lstStyle>
          <a:p>
            <a:pPr lvl="0"/>
            <a:r>
              <a:rPr lang="da-DK"/>
              <a:t>Rediger typografien i masterens</a:t>
            </a:r>
          </a:p>
        </p:txBody>
      </p:sp>
      <p:sp>
        <p:nvSpPr>
          <p:cNvPr id="42" name="Pladsholder til billede 4"/>
          <p:cNvSpPr>
            <a:spLocks noGrp="1"/>
          </p:cNvSpPr>
          <p:nvPr>
            <p:ph type="pic" sz="quarter" idx="31" hasCustomPrompt="1"/>
          </p:nvPr>
        </p:nvSpPr>
        <p:spPr>
          <a:xfrm>
            <a:off x="6997700" y="2158017"/>
            <a:ext cx="4691284" cy="1553062"/>
          </a:xfrm>
        </p:spPr>
        <p:txBody>
          <a:bodyPr wrap="none" anchor="ctr"/>
          <a:lstStyle>
            <a:lvl1pPr marL="285750" marR="0" indent="-285750" algn="l" defTabSz="914400" rtl="0" eaLnBrk="1" fontAlgn="auto" latinLnBrk="0" hangingPunct="1">
              <a:lnSpc>
                <a:spcPct val="94000"/>
              </a:lnSpc>
              <a:spcBef>
                <a:spcPts val="0"/>
              </a:spcBef>
              <a:spcAft>
                <a:spcPts val="2000"/>
              </a:spcAft>
              <a:buClrTx/>
              <a:buSzTx/>
              <a:buFont typeface="Arial"/>
              <a:buNone/>
              <a:tabLst/>
              <a:defRPr sz="1000" baseline="0"/>
            </a:lvl1pPr>
          </a:lstStyle>
          <a:p>
            <a:pPr marL="285750" marR="0" lvl="0" indent="-285750" algn="l" defTabSz="914400" rtl="0" eaLnBrk="1" fontAlgn="auto" latinLnBrk="0" hangingPunct="1">
              <a:lnSpc>
                <a:spcPct val="94000"/>
              </a:lnSpc>
              <a:spcBef>
                <a:spcPts val="0"/>
              </a:spcBef>
              <a:spcAft>
                <a:spcPts val="2000"/>
              </a:spcAft>
              <a:buClrTx/>
              <a:buSzTx/>
              <a:tabLst/>
              <a:defRPr/>
            </a:pPr>
            <a:r>
              <a:rPr lang="da-DK" dirty="0"/>
              <a:t>Klik og indsæt partnerlogo her</a:t>
            </a:r>
          </a:p>
        </p:txBody>
      </p:sp>
      <p:sp>
        <p:nvSpPr>
          <p:cNvPr id="22" name="Pladsholder til billede 4"/>
          <p:cNvSpPr>
            <a:spLocks noGrp="1"/>
          </p:cNvSpPr>
          <p:nvPr>
            <p:ph type="pic" sz="quarter" idx="33" hasCustomPrompt="1"/>
          </p:nvPr>
        </p:nvSpPr>
        <p:spPr>
          <a:xfrm>
            <a:off x="6997700" y="456217"/>
            <a:ext cx="4691284" cy="1553062"/>
          </a:xfrm>
        </p:spPr>
        <p:txBody>
          <a:bodyPr wrap="none" anchor="ctr"/>
          <a:lstStyle>
            <a:lvl1pPr marL="285750" marR="0" indent="-285750" algn="l" defTabSz="914400" rtl="0" eaLnBrk="1" fontAlgn="auto" latinLnBrk="0" hangingPunct="1">
              <a:lnSpc>
                <a:spcPct val="94000"/>
              </a:lnSpc>
              <a:spcBef>
                <a:spcPts val="0"/>
              </a:spcBef>
              <a:spcAft>
                <a:spcPts val="2000"/>
              </a:spcAft>
              <a:buClrTx/>
              <a:buSzTx/>
              <a:buFont typeface="Arial"/>
              <a:buNone/>
              <a:tabLst/>
              <a:defRPr sz="1000"/>
            </a:lvl1pPr>
          </a:lstStyle>
          <a:p>
            <a:pPr marL="285750" marR="0" lvl="0" indent="-285750" algn="l" defTabSz="914400" rtl="0" eaLnBrk="1" fontAlgn="auto" latinLnBrk="0" hangingPunct="1">
              <a:lnSpc>
                <a:spcPct val="94000"/>
              </a:lnSpc>
              <a:spcBef>
                <a:spcPts val="0"/>
              </a:spcBef>
              <a:spcAft>
                <a:spcPts val="2000"/>
              </a:spcAft>
              <a:buClrTx/>
              <a:buSzTx/>
              <a:tabLst/>
              <a:defRPr/>
            </a:pPr>
            <a:r>
              <a:rPr lang="da-DK" dirty="0"/>
              <a:t>Klik og indsæt partnerlogo her</a:t>
            </a:r>
          </a:p>
        </p:txBody>
      </p:sp>
      <p:sp>
        <p:nvSpPr>
          <p:cNvPr id="23" name="Text Placeholder 13"/>
          <p:cNvSpPr>
            <a:spLocks noGrp="1"/>
          </p:cNvSpPr>
          <p:nvPr>
            <p:ph type="body" sz="quarter" idx="26"/>
          </p:nvPr>
        </p:nvSpPr>
        <p:spPr>
          <a:xfrm>
            <a:off x="552366" y="6205995"/>
            <a:ext cx="2548125" cy="180000"/>
          </a:xfrm>
          <a:blipFill rotWithShape="1">
            <a:blip r:embed="rId4" cstate="screen">
              <a:extLst>
                <a:ext uri="{28A0092B-C50C-407E-A947-70E740481C1C}">
                  <a14:useLocalDpi xmlns:a14="http://schemas.microsoft.com/office/drawing/2010/main"/>
                </a:ext>
              </a:extLst>
            </a:blip>
            <a:stretch>
              <a:fillRect/>
            </a:stretch>
          </a:blipFill>
        </p:spPr>
        <p:txBody>
          <a:bodyPr tIns="1800000"/>
          <a:lstStyle>
            <a:lvl1pPr marL="0" indent="0">
              <a:buFont typeface="Arial" pitchFamily="34" charset="0"/>
              <a:buNone/>
              <a:defRPr sz="100">
                <a:solidFill>
                  <a:srgbClr val="88919F"/>
                </a:solidFill>
              </a:defRPr>
            </a:lvl1pPr>
          </a:lstStyle>
          <a:p>
            <a:pPr lvl="0"/>
            <a:r>
              <a:rPr lang="da-DK"/>
              <a:t>Rediger typografien i masterens</a:t>
            </a:r>
          </a:p>
        </p:txBody>
      </p:sp>
    </p:spTree>
    <p:extLst/>
  </p:cSld>
  <p:clrMapOvr>
    <a:masterClrMapping/>
  </p:clrMapOvr>
  <p:extLst mod="1">
    <p:ext uri="{DCECCB84-F9BA-43D5-87BE-67443E8EF086}">
      <p15:sldGuideLst xmlns:p15="http://schemas.microsoft.com/office/powerpoint/2012/main">
        <p15:guide id="1" orient="horz" pos="2160">
          <p15:clr>
            <a:srgbClr val="FBAE40"/>
          </p15:clr>
        </p15:guide>
        <p15:guide id="2" pos="3839">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29792" y="392885"/>
            <a:ext cx="9385731" cy="711638"/>
          </a:xfrm>
        </p:spPr>
        <p:txBody>
          <a:bodyPr/>
          <a:lstStyle>
            <a:lvl1pPr>
              <a:defRPr/>
            </a:lvl1pPr>
          </a:lstStyle>
          <a:p>
            <a:r>
              <a:rPr lang="da-DK" noProof="0" dirty="0"/>
              <a:t>Overskrift i op til 2 linjer</a:t>
            </a:r>
          </a:p>
        </p:txBody>
      </p:sp>
      <p:grpSp>
        <p:nvGrpSpPr>
          <p:cNvPr id="16" name="Group 15"/>
          <p:cNvGrpSpPr/>
          <p:nvPr userDrawn="1"/>
        </p:nvGrpSpPr>
        <p:grpSpPr>
          <a:xfrm>
            <a:off x="-2481943" y="-680"/>
            <a:ext cx="2412094" cy="984930"/>
            <a:chOff x="-2481943" y="-680"/>
            <a:chExt cx="2412094" cy="984930"/>
          </a:xfrm>
        </p:grpSpPr>
        <p:sp>
          <p:nvSpPr>
            <p:cNvPr id="17" name="TextBox 20"/>
            <p:cNvSpPr txBox="1">
              <a:spLocks noChangeArrowheads="1"/>
            </p:cNvSpPr>
            <p:nvPr/>
          </p:nvSpPr>
          <p:spPr bwMode="auto">
            <a:xfrm>
              <a:off x="-2481943" y="-680"/>
              <a:ext cx="2412094"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latin typeface="+mn-lt"/>
                </a:rPr>
                <a:t>Tekstslide med punktopstilling</a:t>
              </a:r>
              <a:endParaRPr lang="da-DK" sz="1000" dirty="0">
                <a:solidFill>
                  <a:schemeClr val="tx1"/>
                </a:solidFill>
                <a:latin typeface="+mn-lt"/>
              </a:endParaRPr>
            </a:p>
            <a:p>
              <a:pPr algn="r" eaLnBrk="1" hangingPunct="1">
                <a:spcBef>
                  <a:spcPct val="50000"/>
                </a:spcBef>
                <a:defRPr/>
              </a:pPr>
              <a:r>
                <a:rPr lang="da-DK" sz="1000" dirty="0">
                  <a:solidFill>
                    <a:schemeClr val="tx1"/>
                  </a:solidFill>
                  <a:latin typeface="+mn-lt"/>
                </a:rPr>
                <a:t>Brug knapperne ‘Forøge / Formindske </a:t>
              </a:r>
              <a:br>
                <a:rPr lang="da-DK" sz="1000" dirty="0">
                  <a:solidFill>
                    <a:schemeClr val="tx1"/>
                  </a:solidFill>
                  <a:latin typeface="+mn-lt"/>
                </a:rPr>
              </a:br>
              <a:r>
                <a:rPr lang="da-DK" sz="1000" dirty="0">
                  <a:solidFill>
                    <a:schemeClr val="tx1"/>
                  </a:solidFill>
                  <a:latin typeface="+mn-lt"/>
                </a:rPr>
                <a:t>indryk’ for at skifte mellem</a:t>
              </a:r>
              <a:br>
                <a:rPr lang="da-DK" sz="1000" dirty="0">
                  <a:solidFill>
                    <a:schemeClr val="tx1"/>
                  </a:solidFill>
                  <a:latin typeface="+mn-lt"/>
                </a:rPr>
              </a:br>
              <a:r>
                <a:rPr lang="da-DK" sz="1000" dirty="0">
                  <a:solidFill>
                    <a:schemeClr val="tx1"/>
                  </a:solidFill>
                  <a:latin typeface="+mn-lt"/>
                </a:rPr>
                <a:t>de forskellige tekst niveauer</a:t>
              </a:r>
            </a:p>
            <a:p>
              <a:pPr algn="r" eaLnBrk="1" hangingPunct="1">
                <a:spcBef>
                  <a:spcPct val="50000"/>
                </a:spcBef>
                <a:defRPr/>
              </a:pPr>
              <a:endParaRPr lang="da-DK" sz="1000" dirty="0">
                <a:solidFill>
                  <a:schemeClr val="tx1"/>
                </a:solidFill>
                <a:latin typeface="+mn-lt"/>
              </a:endParaRPr>
            </a:p>
          </p:txBody>
        </p:sp>
        <p:grpSp>
          <p:nvGrpSpPr>
            <p:cNvPr id="18" name="Group 17"/>
            <p:cNvGrpSpPr/>
            <p:nvPr userDrawn="1"/>
          </p:nvGrpSpPr>
          <p:grpSpPr>
            <a:xfrm>
              <a:off x="-1072921" y="733313"/>
              <a:ext cx="992188" cy="250937"/>
              <a:chOff x="-1214439" y="765971"/>
              <a:chExt cx="992188" cy="250937"/>
            </a:xfrm>
          </p:grpSpPr>
          <p:grpSp>
            <p:nvGrpSpPr>
              <p:cNvPr id="20" name="Group 2"/>
              <p:cNvGrpSpPr>
                <a:grpSpLocks/>
              </p:cNvGrpSpPr>
              <p:nvPr/>
            </p:nvGrpSpPr>
            <p:grpSpPr bwMode="auto">
              <a:xfrm>
                <a:off x="-1214439" y="765971"/>
                <a:ext cx="437608" cy="246173"/>
                <a:chOff x="-1214439" y="732970"/>
                <a:chExt cx="437608" cy="246063"/>
              </a:xfrm>
            </p:grpSpPr>
            <p:grpSp>
              <p:nvGrpSpPr>
                <p:cNvPr id="25" name="Group 3"/>
                <p:cNvGrpSpPr>
                  <a:grpSpLocks/>
                </p:cNvGrpSpPr>
                <p:nvPr/>
              </p:nvGrpSpPr>
              <p:grpSpPr bwMode="auto">
                <a:xfrm>
                  <a:off x="-1214439" y="741702"/>
                  <a:ext cx="428625" cy="228600"/>
                  <a:chOff x="-727592" y="3306446"/>
                  <a:chExt cx="429053" cy="228767"/>
                </a:xfrm>
              </p:grpSpPr>
              <p:pic>
                <p:nvPicPr>
                  <p:cNvPr id="27" name="Picture 14" descr="fke3b.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727293" y="3306446"/>
                    <a:ext cx="428754" cy="228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8" name="Rectangle 27"/>
                  <p:cNvSpPr/>
                  <p:nvPr/>
                </p:nvSpPr>
                <p:spPr bwMode="auto">
                  <a:xfrm>
                    <a:off x="-727591" y="3332754"/>
                    <a:ext cx="214527" cy="21596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sp>
              <p:nvSpPr>
                <p:cNvPr id="26" name="Rounded Rectangle 25"/>
                <p:cNvSpPr/>
                <p:nvPr/>
              </p:nvSpPr>
              <p:spPr bwMode="auto">
                <a:xfrm>
                  <a:off x="-1014413" y="733082"/>
                  <a:ext cx="238125" cy="245953"/>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nvGrpSpPr>
              <p:cNvPr id="21" name="Group 28"/>
              <p:cNvGrpSpPr>
                <a:grpSpLocks/>
              </p:cNvGrpSpPr>
              <p:nvPr/>
            </p:nvGrpSpPr>
            <p:grpSpPr bwMode="auto">
              <a:xfrm>
                <a:off x="-682626" y="770735"/>
                <a:ext cx="460375" cy="246173"/>
                <a:chOff x="-561836" y="3417665"/>
                <a:chExt cx="460236" cy="245883"/>
              </a:xfrm>
            </p:grpSpPr>
            <p:pic>
              <p:nvPicPr>
                <p:cNvPr id="22"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49275" y="3434948"/>
                  <a:ext cx="447675"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 name="Rectangle 22"/>
                <p:cNvSpPr/>
                <p:nvPr/>
              </p:nvSpPr>
              <p:spPr>
                <a:xfrm>
                  <a:off x="-317434" y="3436803"/>
                  <a:ext cx="214247" cy="21723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sp>
              <p:nvSpPr>
                <p:cNvPr id="24" name="Rounded Rectangle 23"/>
                <p:cNvSpPr/>
                <p:nvPr/>
              </p:nvSpPr>
              <p:spPr>
                <a:xfrm>
                  <a:off x="-561835" y="3417776"/>
                  <a:ext cx="238053" cy="245772"/>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grpSp>
      <p:sp>
        <p:nvSpPr>
          <p:cNvPr id="4" name="Date Placeholder 3"/>
          <p:cNvSpPr>
            <a:spLocks noGrp="1"/>
          </p:cNvSpPr>
          <p:nvPr>
            <p:ph type="dt" sz="half" idx="19"/>
          </p:nvPr>
        </p:nvSpPr>
        <p:spPr/>
        <p:txBody>
          <a:bodyPr/>
          <a:lstStyle/>
          <a:p>
            <a:fld id="{0D5B630E-43CE-844A-940E-F43487ACEA3D}" type="datetime1">
              <a:rPr lang="da-DK" smtClean="0"/>
              <a:t>29-11-2018</a:t>
            </a:fld>
            <a:endParaRPr lang="da-DK"/>
          </a:p>
        </p:txBody>
      </p:sp>
      <p:sp>
        <p:nvSpPr>
          <p:cNvPr id="5" name="Slide Number Placeholder 4"/>
          <p:cNvSpPr>
            <a:spLocks noGrp="1"/>
          </p:cNvSpPr>
          <p:nvPr>
            <p:ph type="sldNum" sz="quarter" idx="20"/>
          </p:nvPr>
        </p:nvSpPr>
        <p:spPr/>
        <p:txBody>
          <a:bodyPr/>
          <a:lstStyle/>
          <a:p>
            <a:fld id="{4F2B6656-7882-4CEF-9850-9EB873E823C4}" type="slidenum">
              <a:rPr lang="da-DK" smtClean="0"/>
              <a:pPr/>
              <a:t>‹nr.›</a:t>
            </a:fld>
            <a:endParaRPr lang="da-DK"/>
          </a:p>
        </p:txBody>
      </p:sp>
      <p:sp>
        <p:nvSpPr>
          <p:cNvPr id="7" name="Content Placeholder 6"/>
          <p:cNvSpPr>
            <a:spLocks noGrp="1"/>
          </p:cNvSpPr>
          <p:nvPr>
            <p:ph sz="quarter" idx="21" hasCustomPrompt="1"/>
          </p:nvPr>
        </p:nvSpPr>
        <p:spPr>
          <a:xfrm>
            <a:off x="542925" y="1549399"/>
            <a:ext cx="9385731" cy="4148139"/>
          </a:xfrm>
        </p:spPr>
        <p:txBody>
          <a:body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pic>
        <p:nvPicPr>
          <p:cNvPr id="38" name="Picture 37" descr="LF_Logo_RGB.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680987" y="5988208"/>
            <a:ext cx="1007998" cy="587589"/>
          </a:xfrm>
          <a:prstGeom prst="rect">
            <a:avLst/>
          </a:prstGeom>
        </p:spPr>
      </p:pic>
      <p:sp>
        <p:nvSpPr>
          <p:cNvPr id="29" name="TextBox 28"/>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34" name="TextBox 17"/>
          <p:cNvSpPr txBox="1">
            <a:spLocks noChangeArrowheads="1"/>
          </p:cNvSpPr>
          <p:nvPr userDrawn="1"/>
        </p:nvSpPr>
        <p:spPr bwMode="auto">
          <a:xfrm>
            <a:off x="-2786742" y="1511771"/>
            <a:ext cx="264228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pic>
        <p:nvPicPr>
          <p:cNvPr id="31" name="Picture 30" descr="Skærmbillede 2016-04-05 kl. 09.35.22.png"/>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2349502" y="5054311"/>
            <a:ext cx="2205037" cy="1791593"/>
          </a:xfrm>
          <a:prstGeom prst="rect">
            <a:avLst/>
          </a:prstGeom>
        </p:spPr>
      </p:pic>
      <p:sp>
        <p:nvSpPr>
          <p:cNvPr id="32" name="Text Placeholder 13"/>
          <p:cNvSpPr>
            <a:spLocks noGrp="1"/>
          </p:cNvSpPr>
          <p:nvPr>
            <p:ph type="body" sz="quarter" idx="25"/>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Rediger typografien i masterens</a:t>
            </a:r>
          </a:p>
        </p:txBody>
      </p:sp>
      <p:sp>
        <p:nvSpPr>
          <p:cNvPr id="33" name="Text Placeholder 13"/>
          <p:cNvSpPr>
            <a:spLocks noGrp="1"/>
          </p:cNvSpPr>
          <p:nvPr>
            <p:ph type="body" sz="quarter" idx="24"/>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Rediger typografien i masterens</a:t>
            </a:r>
          </a:p>
        </p:txBody>
      </p:sp>
      <p:pic>
        <p:nvPicPr>
          <p:cNvPr id="36" name="Picture 35" descr="NogetAtLeveAf.NogetAtLeveFor_Green.png"/>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552366" y="6205994"/>
            <a:ext cx="2548125" cy="180000"/>
          </a:xfrm>
          <a:prstGeom prst="rect">
            <a:avLst/>
          </a:prstGeom>
        </p:spPr>
      </p:pic>
    </p:spTree>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 spalter 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noProof="0" dirty="0"/>
              <a:t>Overskrift i op til 2 linjer</a:t>
            </a:r>
          </a:p>
        </p:txBody>
      </p:sp>
      <p:sp>
        <p:nvSpPr>
          <p:cNvPr id="3" name="Date Placeholder 2"/>
          <p:cNvSpPr>
            <a:spLocks noGrp="1"/>
          </p:cNvSpPr>
          <p:nvPr>
            <p:ph type="dt" sz="half" idx="10"/>
          </p:nvPr>
        </p:nvSpPr>
        <p:spPr/>
        <p:txBody>
          <a:bodyPr/>
          <a:lstStyle/>
          <a:p>
            <a:fld id="{5D2C6ECF-3192-DC4B-B1E4-B2022DC1CFC2}" type="datetime1">
              <a:rPr lang="da-DK" noProof="0" smtClean="0"/>
              <a:t>29-11-2018</a:t>
            </a:fld>
            <a:endParaRPr lang="da-DK" noProof="0"/>
          </a:p>
        </p:txBody>
      </p:sp>
      <p:sp>
        <p:nvSpPr>
          <p:cNvPr id="11" name="Slide Number Placeholder 10"/>
          <p:cNvSpPr>
            <a:spLocks noGrp="1"/>
          </p:cNvSpPr>
          <p:nvPr>
            <p:ph type="sldNum" sz="quarter" idx="12"/>
          </p:nvPr>
        </p:nvSpPr>
        <p:spPr/>
        <p:txBody>
          <a:bodyPr/>
          <a:lstStyle/>
          <a:p>
            <a:fld id="{4F2B6656-7882-4CEF-9850-9EB873E823C4}" type="slidenum">
              <a:rPr lang="da-DK" noProof="0" smtClean="0"/>
              <a:pPr/>
              <a:t>‹nr.›</a:t>
            </a:fld>
            <a:endParaRPr lang="da-DK" noProof="0"/>
          </a:p>
        </p:txBody>
      </p:sp>
      <p:sp>
        <p:nvSpPr>
          <p:cNvPr id="37" name="Content Placeholder 6"/>
          <p:cNvSpPr>
            <a:spLocks noGrp="1"/>
          </p:cNvSpPr>
          <p:nvPr>
            <p:ph sz="quarter" idx="22" hasCustomPrompt="1"/>
          </p:nvPr>
        </p:nvSpPr>
        <p:spPr>
          <a:xfrm>
            <a:off x="5334000" y="1549399"/>
            <a:ext cx="4594657" cy="4148139"/>
          </a:xfrm>
        </p:spPr>
        <p:txBody>
          <a:body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39" name="Content Placeholder 6"/>
          <p:cNvSpPr>
            <a:spLocks noGrp="1"/>
          </p:cNvSpPr>
          <p:nvPr>
            <p:ph sz="quarter" idx="24" hasCustomPrompt="1"/>
          </p:nvPr>
        </p:nvSpPr>
        <p:spPr>
          <a:xfrm>
            <a:off x="542925" y="1549399"/>
            <a:ext cx="4600575" cy="4148139"/>
          </a:xfrm>
        </p:spPr>
        <p:txBody>
          <a:body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pic>
        <p:nvPicPr>
          <p:cNvPr id="41" name="Picture 40" descr="LF_Logo_RGB.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80987" y="5988208"/>
            <a:ext cx="1007998" cy="587589"/>
          </a:xfrm>
          <a:prstGeom prst="rect">
            <a:avLst/>
          </a:prstGeom>
        </p:spPr>
      </p:pic>
      <p:grpSp>
        <p:nvGrpSpPr>
          <p:cNvPr id="31" name="Group 30"/>
          <p:cNvGrpSpPr/>
          <p:nvPr userDrawn="1"/>
        </p:nvGrpSpPr>
        <p:grpSpPr>
          <a:xfrm>
            <a:off x="-2481943" y="-680"/>
            <a:ext cx="2412094" cy="984930"/>
            <a:chOff x="-2481943" y="-680"/>
            <a:chExt cx="2412094" cy="984930"/>
          </a:xfrm>
        </p:grpSpPr>
        <p:sp>
          <p:nvSpPr>
            <p:cNvPr id="32" name="TextBox 20"/>
            <p:cNvSpPr txBox="1">
              <a:spLocks noChangeArrowheads="1"/>
            </p:cNvSpPr>
            <p:nvPr/>
          </p:nvSpPr>
          <p:spPr bwMode="auto">
            <a:xfrm>
              <a:off x="-2481943" y="-680"/>
              <a:ext cx="2412094"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latin typeface="+mn-lt"/>
                </a:rPr>
                <a:t>Tekstslide med punktopstilling</a:t>
              </a:r>
              <a:endParaRPr lang="da-DK" sz="1000" dirty="0">
                <a:solidFill>
                  <a:schemeClr val="tx1"/>
                </a:solidFill>
                <a:latin typeface="+mn-lt"/>
              </a:endParaRPr>
            </a:p>
            <a:p>
              <a:pPr algn="r" eaLnBrk="1" hangingPunct="1">
                <a:spcBef>
                  <a:spcPct val="50000"/>
                </a:spcBef>
                <a:defRPr/>
              </a:pPr>
              <a:r>
                <a:rPr lang="da-DK" sz="1000" dirty="0">
                  <a:solidFill>
                    <a:schemeClr val="tx1"/>
                  </a:solidFill>
                  <a:latin typeface="+mn-lt"/>
                </a:rPr>
                <a:t>Brug knapperne ‘Forøge / Formindske </a:t>
              </a:r>
              <a:br>
                <a:rPr lang="da-DK" sz="1000" dirty="0">
                  <a:solidFill>
                    <a:schemeClr val="tx1"/>
                  </a:solidFill>
                  <a:latin typeface="+mn-lt"/>
                </a:rPr>
              </a:br>
              <a:r>
                <a:rPr lang="da-DK" sz="1000" dirty="0">
                  <a:solidFill>
                    <a:schemeClr val="tx1"/>
                  </a:solidFill>
                  <a:latin typeface="+mn-lt"/>
                </a:rPr>
                <a:t>indryk’ for at skifte mellem</a:t>
              </a:r>
              <a:br>
                <a:rPr lang="da-DK" sz="1000" dirty="0">
                  <a:solidFill>
                    <a:schemeClr val="tx1"/>
                  </a:solidFill>
                  <a:latin typeface="+mn-lt"/>
                </a:rPr>
              </a:br>
              <a:r>
                <a:rPr lang="da-DK" sz="1000" dirty="0">
                  <a:solidFill>
                    <a:schemeClr val="tx1"/>
                  </a:solidFill>
                  <a:latin typeface="+mn-lt"/>
                </a:rPr>
                <a:t>de forskellige tekst niveauer</a:t>
              </a:r>
            </a:p>
            <a:p>
              <a:pPr algn="r" eaLnBrk="1" hangingPunct="1">
                <a:spcBef>
                  <a:spcPct val="50000"/>
                </a:spcBef>
                <a:defRPr/>
              </a:pPr>
              <a:endParaRPr lang="da-DK" sz="1000" dirty="0">
                <a:solidFill>
                  <a:schemeClr val="tx1"/>
                </a:solidFill>
                <a:latin typeface="+mn-lt"/>
              </a:endParaRPr>
            </a:p>
          </p:txBody>
        </p:sp>
        <p:grpSp>
          <p:nvGrpSpPr>
            <p:cNvPr id="35" name="Group 34"/>
            <p:cNvGrpSpPr/>
            <p:nvPr userDrawn="1"/>
          </p:nvGrpSpPr>
          <p:grpSpPr>
            <a:xfrm>
              <a:off x="-1072921" y="733313"/>
              <a:ext cx="992188" cy="250937"/>
              <a:chOff x="-1214439" y="765971"/>
              <a:chExt cx="992188" cy="250937"/>
            </a:xfrm>
          </p:grpSpPr>
          <p:grpSp>
            <p:nvGrpSpPr>
              <p:cNvPr id="36" name="Group 2"/>
              <p:cNvGrpSpPr>
                <a:grpSpLocks/>
              </p:cNvGrpSpPr>
              <p:nvPr/>
            </p:nvGrpSpPr>
            <p:grpSpPr bwMode="auto">
              <a:xfrm>
                <a:off x="-1214439" y="765971"/>
                <a:ext cx="437608" cy="246173"/>
                <a:chOff x="-1214439" y="732970"/>
                <a:chExt cx="437608" cy="246063"/>
              </a:xfrm>
            </p:grpSpPr>
            <p:grpSp>
              <p:nvGrpSpPr>
                <p:cNvPr id="47" name="Group 3"/>
                <p:cNvGrpSpPr>
                  <a:grpSpLocks/>
                </p:cNvGrpSpPr>
                <p:nvPr/>
              </p:nvGrpSpPr>
              <p:grpSpPr bwMode="auto">
                <a:xfrm>
                  <a:off x="-1214439" y="741702"/>
                  <a:ext cx="428625" cy="228600"/>
                  <a:chOff x="-727592" y="3306446"/>
                  <a:chExt cx="429053" cy="228767"/>
                </a:xfrm>
              </p:grpSpPr>
              <p:pic>
                <p:nvPicPr>
                  <p:cNvPr id="49" name="Picture 14" descr="fke3b.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727293" y="3306446"/>
                    <a:ext cx="428754" cy="228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0" name="Rectangle 49"/>
                  <p:cNvSpPr/>
                  <p:nvPr/>
                </p:nvSpPr>
                <p:spPr bwMode="auto">
                  <a:xfrm>
                    <a:off x="-727591" y="3332754"/>
                    <a:ext cx="214527" cy="21596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sp>
              <p:nvSpPr>
                <p:cNvPr id="48" name="Rounded Rectangle 47"/>
                <p:cNvSpPr/>
                <p:nvPr/>
              </p:nvSpPr>
              <p:spPr bwMode="auto">
                <a:xfrm>
                  <a:off x="-1014413" y="733082"/>
                  <a:ext cx="238125" cy="245953"/>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nvGrpSpPr>
              <p:cNvPr id="38" name="Group 28"/>
              <p:cNvGrpSpPr>
                <a:grpSpLocks/>
              </p:cNvGrpSpPr>
              <p:nvPr/>
            </p:nvGrpSpPr>
            <p:grpSpPr bwMode="auto">
              <a:xfrm>
                <a:off x="-682626" y="770735"/>
                <a:ext cx="460375" cy="246173"/>
                <a:chOff x="-561836" y="3417665"/>
                <a:chExt cx="460236" cy="245883"/>
              </a:xfrm>
            </p:grpSpPr>
            <p:pic>
              <p:nvPicPr>
                <p:cNvPr id="40"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49275" y="3434948"/>
                  <a:ext cx="447675"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5" name="Rectangle 44"/>
                <p:cNvSpPr/>
                <p:nvPr/>
              </p:nvSpPr>
              <p:spPr>
                <a:xfrm>
                  <a:off x="-317434" y="3436803"/>
                  <a:ext cx="214247" cy="21723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sp>
              <p:nvSpPr>
                <p:cNvPr id="46" name="Rounded Rectangle 45"/>
                <p:cNvSpPr/>
                <p:nvPr/>
              </p:nvSpPr>
              <p:spPr>
                <a:xfrm>
                  <a:off x="-561835" y="3417776"/>
                  <a:ext cx="238053" cy="245772"/>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grpSp>
      <p:sp>
        <p:nvSpPr>
          <p:cNvPr id="51" name="TextBox 50"/>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53" name="TextBox 17"/>
          <p:cNvSpPr txBox="1">
            <a:spLocks noChangeArrowheads="1"/>
          </p:cNvSpPr>
          <p:nvPr userDrawn="1"/>
        </p:nvSpPr>
        <p:spPr bwMode="auto">
          <a:xfrm>
            <a:off x="-2786742" y="1511771"/>
            <a:ext cx="264228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pic>
        <p:nvPicPr>
          <p:cNvPr id="27" name="Picture 26" descr="Skærmbillede 2016-04-05 kl. 09.35.22.png"/>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2349502" y="5054311"/>
            <a:ext cx="2205037" cy="1791593"/>
          </a:xfrm>
          <a:prstGeom prst="rect">
            <a:avLst/>
          </a:prstGeom>
        </p:spPr>
      </p:pic>
      <p:sp>
        <p:nvSpPr>
          <p:cNvPr id="30" name="Text Placeholder 13"/>
          <p:cNvSpPr>
            <a:spLocks noGrp="1"/>
          </p:cNvSpPr>
          <p:nvPr>
            <p:ph type="body" sz="quarter" idx="25"/>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Rediger typografien i masterens</a:t>
            </a:r>
          </a:p>
        </p:txBody>
      </p:sp>
      <p:sp>
        <p:nvSpPr>
          <p:cNvPr id="33" name="Text Placeholder 13"/>
          <p:cNvSpPr>
            <a:spLocks noGrp="1"/>
          </p:cNvSpPr>
          <p:nvPr>
            <p:ph type="body" sz="quarter" idx="26"/>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Rediger typografien i masterens</a:t>
            </a:r>
          </a:p>
        </p:txBody>
      </p:sp>
      <p:pic>
        <p:nvPicPr>
          <p:cNvPr id="28" name="Picture 27" descr="NogetAtLeveAf.NogetAtLeveFor_Green.png"/>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552366" y="6205994"/>
            <a:ext cx="2548125" cy="180000"/>
          </a:xfrm>
          <a:prstGeom prst="rect">
            <a:avLst/>
          </a:prstGeom>
        </p:spPr>
      </p:pic>
    </p:spTree>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kst og billede (højre)">
    <p:spTree>
      <p:nvGrpSpPr>
        <p:cNvPr id="1" name=""/>
        <p:cNvGrpSpPr/>
        <p:nvPr/>
      </p:nvGrpSpPr>
      <p:grpSpPr>
        <a:xfrm>
          <a:off x="0" y="0"/>
          <a:ext cx="0" cy="0"/>
          <a:chOff x="0" y="0"/>
          <a:chExt cx="0" cy="0"/>
        </a:xfrm>
      </p:grpSpPr>
      <p:sp>
        <p:nvSpPr>
          <p:cNvPr id="11" name="Picture Placeholder 7"/>
          <p:cNvSpPr>
            <a:spLocks noGrp="1"/>
          </p:cNvSpPr>
          <p:nvPr>
            <p:ph type="pic" sz="quarter" idx="14" hasCustomPrompt="1"/>
          </p:nvPr>
        </p:nvSpPr>
        <p:spPr>
          <a:xfrm>
            <a:off x="8029403" y="1549399"/>
            <a:ext cx="3600000" cy="4148139"/>
          </a:xfrm>
        </p:spPr>
        <p:txBody>
          <a:bodyPr tIns="2376000"/>
          <a:lstStyle>
            <a:lvl1pPr marL="0" indent="0" algn="ctr">
              <a:buFont typeface="Arial" pitchFamily="34" charset="0"/>
              <a:buNone/>
              <a:defRPr sz="1400" b="0"/>
            </a:lvl1pPr>
          </a:lstStyle>
          <a:p>
            <a:r>
              <a:rPr lang="da-DK" noProof="0" dirty="0"/>
              <a:t>Indsæt billede</a:t>
            </a:r>
          </a:p>
        </p:txBody>
      </p:sp>
      <p:sp>
        <p:nvSpPr>
          <p:cNvPr id="33" name="Content Placeholder 6"/>
          <p:cNvSpPr>
            <a:spLocks noGrp="1"/>
          </p:cNvSpPr>
          <p:nvPr>
            <p:ph sz="quarter" idx="24" hasCustomPrompt="1"/>
          </p:nvPr>
        </p:nvSpPr>
        <p:spPr>
          <a:xfrm>
            <a:off x="542925" y="1549399"/>
            <a:ext cx="7267575" cy="4148139"/>
          </a:xfrm>
        </p:spPr>
        <p:txBody>
          <a:body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34" name="Title 1"/>
          <p:cNvSpPr>
            <a:spLocks noGrp="1"/>
          </p:cNvSpPr>
          <p:nvPr>
            <p:ph type="title" hasCustomPrompt="1"/>
          </p:nvPr>
        </p:nvSpPr>
        <p:spPr>
          <a:xfrm>
            <a:off x="529792" y="392885"/>
            <a:ext cx="9385731" cy="711638"/>
          </a:xfrm>
        </p:spPr>
        <p:txBody>
          <a:bodyPr/>
          <a:lstStyle>
            <a:lvl1pPr>
              <a:defRPr/>
            </a:lvl1pPr>
          </a:lstStyle>
          <a:p>
            <a:r>
              <a:rPr lang="da-DK" noProof="0" dirty="0"/>
              <a:t>Overskrift i op til 2 linjer</a:t>
            </a:r>
          </a:p>
        </p:txBody>
      </p:sp>
      <p:sp>
        <p:nvSpPr>
          <p:cNvPr id="4" name="Date Placeholder 3"/>
          <p:cNvSpPr>
            <a:spLocks noGrp="1"/>
          </p:cNvSpPr>
          <p:nvPr>
            <p:ph type="dt" sz="half" idx="25"/>
          </p:nvPr>
        </p:nvSpPr>
        <p:spPr/>
        <p:txBody>
          <a:bodyPr/>
          <a:lstStyle/>
          <a:p>
            <a:fld id="{8C22AC67-55FF-1748-A744-68C60D57CAD9}" type="datetime1">
              <a:rPr lang="da-DK" smtClean="0"/>
              <a:t>29-11-2018</a:t>
            </a:fld>
            <a:endParaRPr lang="da-DK"/>
          </a:p>
        </p:txBody>
      </p:sp>
      <p:sp>
        <p:nvSpPr>
          <p:cNvPr id="5" name="Slide Number Placeholder 4"/>
          <p:cNvSpPr>
            <a:spLocks noGrp="1"/>
          </p:cNvSpPr>
          <p:nvPr>
            <p:ph type="sldNum" sz="quarter" idx="26"/>
          </p:nvPr>
        </p:nvSpPr>
        <p:spPr/>
        <p:txBody>
          <a:bodyPr/>
          <a:lstStyle/>
          <a:p>
            <a:fld id="{4F2B6656-7882-4CEF-9850-9EB873E823C4}" type="slidenum">
              <a:rPr lang="da-DK" smtClean="0"/>
              <a:pPr/>
              <a:t>‹nr.›</a:t>
            </a:fld>
            <a:endParaRPr lang="da-DK"/>
          </a:p>
        </p:txBody>
      </p:sp>
      <p:pic>
        <p:nvPicPr>
          <p:cNvPr id="35" name="Picture 34" descr="LF_Logo_RGB.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80987" y="5988208"/>
            <a:ext cx="1007998" cy="587589"/>
          </a:xfrm>
          <a:prstGeom prst="rect">
            <a:avLst/>
          </a:prstGeom>
        </p:spPr>
      </p:pic>
      <p:grpSp>
        <p:nvGrpSpPr>
          <p:cNvPr id="51" name="Group 50"/>
          <p:cNvGrpSpPr/>
          <p:nvPr userDrawn="1"/>
        </p:nvGrpSpPr>
        <p:grpSpPr>
          <a:xfrm>
            <a:off x="-2481943" y="-680"/>
            <a:ext cx="2412094" cy="984930"/>
            <a:chOff x="-2481943" y="-680"/>
            <a:chExt cx="2412094" cy="984930"/>
          </a:xfrm>
        </p:grpSpPr>
        <p:sp>
          <p:nvSpPr>
            <p:cNvPr id="52" name="TextBox 20"/>
            <p:cNvSpPr txBox="1">
              <a:spLocks noChangeArrowheads="1"/>
            </p:cNvSpPr>
            <p:nvPr/>
          </p:nvSpPr>
          <p:spPr bwMode="auto">
            <a:xfrm>
              <a:off x="-2481943" y="-680"/>
              <a:ext cx="2412094"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latin typeface="+mn-lt"/>
                </a:rPr>
                <a:t>Tekstslide med punktopstilling</a:t>
              </a:r>
              <a:endParaRPr lang="da-DK" sz="1000" dirty="0">
                <a:solidFill>
                  <a:schemeClr val="tx1"/>
                </a:solidFill>
                <a:latin typeface="+mn-lt"/>
              </a:endParaRPr>
            </a:p>
            <a:p>
              <a:pPr algn="r" eaLnBrk="1" hangingPunct="1">
                <a:spcBef>
                  <a:spcPct val="50000"/>
                </a:spcBef>
                <a:defRPr/>
              </a:pPr>
              <a:r>
                <a:rPr lang="da-DK" sz="1000" dirty="0">
                  <a:solidFill>
                    <a:schemeClr val="tx1"/>
                  </a:solidFill>
                  <a:latin typeface="+mn-lt"/>
                </a:rPr>
                <a:t>Brug knapperne ‘Forøge / Formindske </a:t>
              </a:r>
              <a:br>
                <a:rPr lang="da-DK" sz="1000" dirty="0">
                  <a:solidFill>
                    <a:schemeClr val="tx1"/>
                  </a:solidFill>
                  <a:latin typeface="+mn-lt"/>
                </a:rPr>
              </a:br>
              <a:r>
                <a:rPr lang="da-DK" sz="1000" dirty="0">
                  <a:solidFill>
                    <a:schemeClr val="tx1"/>
                  </a:solidFill>
                  <a:latin typeface="+mn-lt"/>
                </a:rPr>
                <a:t>indryk’ for at skifte mellem</a:t>
              </a:r>
              <a:br>
                <a:rPr lang="da-DK" sz="1000" dirty="0">
                  <a:solidFill>
                    <a:schemeClr val="tx1"/>
                  </a:solidFill>
                  <a:latin typeface="+mn-lt"/>
                </a:rPr>
              </a:br>
              <a:r>
                <a:rPr lang="da-DK" sz="1000" dirty="0">
                  <a:solidFill>
                    <a:schemeClr val="tx1"/>
                  </a:solidFill>
                  <a:latin typeface="+mn-lt"/>
                </a:rPr>
                <a:t>de forskellige tekst niveauer</a:t>
              </a:r>
            </a:p>
            <a:p>
              <a:pPr algn="r" eaLnBrk="1" hangingPunct="1">
                <a:spcBef>
                  <a:spcPct val="50000"/>
                </a:spcBef>
                <a:defRPr/>
              </a:pPr>
              <a:endParaRPr lang="da-DK" sz="1000" dirty="0">
                <a:solidFill>
                  <a:schemeClr val="tx1"/>
                </a:solidFill>
                <a:latin typeface="+mn-lt"/>
              </a:endParaRPr>
            </a:p>
          </p:txBody>
        </p:sp>
        <p:grpSp>
          <p:nvGrpSpPr>
            <p:cNvPr id="53" name="Group 52"/>
            <p:cNvGrpSpPr/>
            <p:nvPr userDrawn="1"/>
          </p:nvGrpSpPr>
          <p:grpSpPr>
            <a:xfrm>
              <a:off x="-1072921" y="733313"/>
              <a:ext cx="992188" cy="250937"/>
              <a:chOff x="-1214439" y="765971"/>
              <a:chExt cx="992188" cy="250937"/>
            </a:xfrm>
          </p:grpSpPr>
          <p:grpSp>
            <p:nvGrpSpPr>
              <p:cNvPr id="54" name="Group 2"/>
              <p:cNvGrpSpPr>
                <a:grpSpLocks/>
              </p:cNvGrpSpPr>
              <p:nvPr/>
            </p:nvGrpSpPr>
            <p:grpSpPr bwMode="auto">
              <a:xfrm>
                <a:off x="-1214439" y="765971"/>
                <a:ext cx="437608" cy="246173"/>
                <a:chOff x="-1214439" y="732970"/>
                <a:chExt cx="437608" cy="246063"/>
              </a:xfrm>
            </p:grpSpPr>
            <p:grpSp>
              <p:nvGrpSpPr>
                <p:cNvPr id="59" name="Group 3"/>
                <p:cNvGrpSpPr>
                  <a:grpSpLocks/>
                </p:cNvGrpSpPr>
                <p:nvPr/>
              </p:nvGrpSpPr>
              <p:grpSpPr bwMode="auto">
                <a:xfrm>
                  <a:off x="-1214439" y="741702"/>
                  <a:ext cx="428625" cy="228600"/>
                  <a:chOff x="-727592" y="3306446"/>
                  <a:chExt cx="429053" cy="228767"/>
                </a:xfrm>
              </p:grpSpPr>
              <p:pic>
                <p:nvPicPr>
                  <p:cNvPr id="61" name="Picture 14" descr="fke3b.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727293" y="3306446"/>
                    <a:ext cx="428754" cy="228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2" name="Rectangle 61"/>
                  <p:cNvSpPr/>
                  <p:nvPr/>
                </p:nvSpPr>
                <p:spPr bwMode="auto">
                  <a:xfrm>
                    <a:off x="-727591" y="3332754"/>
                    <a:ext cx="214527" cy="21596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sp>
              <p:nvSpPr>
                <p:cNvPr id="60" name="Rounded Rectangle 59"/>
                <p:cNvSpPr/>
                <p:nvPr/>
              </p:nvSpPr>
              <p:spPr bwMode="auto">
                <a:xfrm>
                  <a:off x="-1014413" y="733082"/>
                  <a:ext cx="238125" cy="245953"/>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nvGrpSpPr>
              <p:cNvPr id="55" name="Group 28"/>
              <p:cNvGrpSpPr>
                <a:grpSpLocks/>
              </p:cNvGrpSpPr>
              <p:nvPr/>
            </p:nvGrpSpPr>
            <p:grpSpPr bwMode="auto">
              <a:xfrm>
                <a:off x="-682626" y="770735"/>
                <a:ext cx="460375" cy="246173"/>
                <a:chOff x="-561836" y="3417665"/>
                <a:chExt cx="460236" cy="245883"/>
              </a:xfrm>
            </p:grpSpPr>
            <p:pic>
              <p:nvPicPr>
                <p:cNvPr id="56"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49275" y="3434948"/>
                  <a:ext cx="447675"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7" name="Rectangle 56"/>
                <p:cNvSpPr/>
                <p:nvPr/>
              </p:nvSpPr>
              <p:spPr>
                <a:xfrm>
                  <a:off x="-317434" y="3436803"/>
                  <a:ext cx="214247" cy="21723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sp>
              <p:nvSpPr>
                <p:cNvPr id="58" name="Rounded Rectangle 57"/>
                <p:cNvSpPr/>
                <p:nvPr/>
              </p:nvSpPr>
              <p:spPr>
                <a:xfrm>
                  <a:off x="-561835" y="3417776"/>
                  <a:ext cx="238053" cy="245772"/>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grpSp>
      <p:sp>
        <p:nvSpPr>
          <p:cNvPr id="63" name="TextBox 62"/>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65" name="TextBox 17"/>
          <p:cNvSpPr txBox="1">
            <a:spLocks noChangeArrowheads="1"/>
          </p:cNvSpPr>
          <p:nvPr userDrawn="1"/>
        </p:nvSpPr>
        <p:spPr bwMode="auto">
          <a:xfrm>
            <a:off x="-2786742" y="1511771"/>
            <a:ext cx="264228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pic>
        <p:nvPicPr>
          <p:cNvPr id="67" name="Picture 2"/>
          <p:cNvPicPr>
            <a:picLocks noChangeAspect="1" noChangeArrowheads="1"/>
          </p:cNvPicPr>
          <p:nvPr userDrawn="1"/>
        </p:nvPicPr>
        <p:blipFill>
          <a:blip r:embed="rId5">
            <a:extLst>
              <a:ext uri="{28A0092B-C50C-407E-A947-70E740481C1C}">
                <a14:useLocalDpi xmlns:a14="http://schemas.microsoft.com/office/drawing/2010/main"/>
              </a:ext>
            </a:extLst>
          </a:blip>
          <a:srcRect/>
          <a:stretch>
            <a:fillRect/>
          </a:stretch>
        </p:blipFill>
        <p:spPr bwMode="auto">
          <a:xfrm>
            <a:off x="-373064" y="3420158"/>
            <a:ext cx="228600" cy="2365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8" name="TextBox 17"/>
          <p:cNvSpPr txBox="1">
            <a:spLocks noChangeArrowheads="1"/>
          </p:cNvSpPr>
          <p:nvPr userDrawn="1"/>
        </p:nvSpPr>
        <p:spPr bwMode="auto">
          <a:xfrm>
            <a:off x="-2679700" y="2607847"/>
            <a:ext cx="2535238"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a:t>
            </a:r>
            <a:r>
              <a:rPr lang="da-DK" sz="1000" b="1" baseline="0" dirty="0">
                <a:solidFill>
                  <a:schemeClr val="tx1"/>
                </a:solidFill>
              </a:rPr>
              <a:t> </a:t>
            </a:r>
            <a:r>
              <a:rPr lang="da-DK" sz="1000" b="1" dirty="0">
                <a:solidFill>
                  <a:schemeClr val="tx1"/>
                </a:solidFill>
              </a:rPr>
              <a:t>billede i pladsholderne</a:t>
            </a:r>
          </a:p>
          <a:p>
            <a:pPr marL="0" indent="0" algn="r" eaLnBrk="1" hangingPunct="1">
              <a:buNone/>
              <a:defRPr/>
            </a:pPr>
            <a:r>
              <a:rPr lang="da-DK" sz="1000" b="0" dirty="0">
                <a:solidFill>
                  <a:schemeClr val="tx1"/>
                </a:solidFill>
              </a:rPr>
              <a:t>1. Indsæt et billede ved at klikke på ikonet midt i pladsholderen</a:t>
            </a:r>
          </a:p>
          <a:p>
            <a:pPr marL="0" indent="0" algn="r" eaLnBrk="1" hangingPunct="1">
              <a:buNone/>
              <a:defRPr/>
            </a:pPr>
            <a:r>
              <a:rPr lang="da-DK" sz="1000" b="0" dirty="0">
                <a:solidFill>
                  <a:schemeClr val="tx1"/>
                </a:solidFill>
              </a:rPr>
              <a:t>2. V</a:t>
            </a:r>
            <a:r>
              <a:rPr lang="da-DK" sz="1000" b="0" baseline="0" dirty="0">
                <a:solidFill>
                  <a:schemeClr val="tx1"/>
                </a:solidFill>
              </a:rPr>
              <a:t>ælg et billedet, fra din computer, som skal indsættes</a:t>
            </a:r>
          </a:p>
        </p:txBody>
      </p:sp>
      <p:pic>
        <p:nvPicPr>
          <p:cNvPr id="29" name="Picture 28" descr="Skærmbillede 2016-04-05 kl. 09.35.22.png"/>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2349502" y="5054311"/>
            <a:ext cx="2205037" cy="1791593"/>
          </a:xfrm>
          <a:prstGeom prst="rect">
            <a:avLst/>
          </a:prstGeom>
        </p:spPr>
      </p:pic>
      <p:sp>
        <p:nvSpPr>
          <p:cNvPr id="32" name="Text Placeholder 13"/>
          <p:cNvSpPr>
            <a:spLocks noGrp="1"/>
          </p:cNvSpPr>
          <p:nvPr>
            <p:ph type="body" sz="quarter" idx="27"/>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Rediger typografien i masterens</a:t>
            </a:r>
          </a:p>
        </p:txBody>
      </p:sp>
      <p:sp>
        <p:nvSpPr>
          <p:cNvPr id="39" name="Text Placeholder 13"/>
          <p:cNvSpPr>
            <a:spLocks noGrp="1"/>
          </p:cNvSpPr>
          <p:nvPr>
            <p:ph type="body" sz="quarter" idx="28"/>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Rediger typografien i masterens</a:t>
            </a:r>
          </a:p>
        </p:txBody>
      </p:sp>
      <p:pic>
        <p:nvPicPr>
          <p:cNvPr id="30" name="Picture 29" descr="NogetAtLeveAf.NogetAtLeveFor_Green.png"/>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552366" y="6205994"/>
            <a:ext cx="2548125" cy="180000"/>
          </a:xfrm>
          <a:prstGeom prst="rect">
            <a:avLst/>
          </a:prstGeom>
        </p:spPr>
      </p:pic>
    </p:spTree>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kst og billede (venstre)">
    <p:spTree>
      <p:nvGrpSpPr>
        <p:cNvPr id="1" name=""/>
        <p:cNvGrpSpPr/>
        <p:nvPr/>
      </p:nvGrpSpPr>
      <p:grpSpPr>
        <a:xfrm>
          <a:off x="0" y="0"/>
          <a:ext cx="0" cy="0"/>
          <a:chOff x="0" y="0"/>
          <a:chExt cx="0" cy="0"/>
        </a:xfrm>
      </p:grpSpPr>
      <p:sp>
        <p:nvSpPr>
          <p:cNvPr id="33" name="Content Placeholder 6"/>
          <p:cNvSpPr>
            <a:spLocks noGrp="1"/>
          </p:cNvSpPr>
          <p:nvPr>
            <p:ph sz="quarter" idx="24" hasCustomPrompt="1"/>
          </p:nvPr>
        </p:nvSpPr>
        <p:spPr>
          <a:xfrm>
            <a:off x="4361828" y="1549399"/>
            <a:ext cx="7267575" cy="4148139"/>
          </a:xfrm>
        </p:spPr>
        <p:txBody>
          <a:body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34" name="Title 1"/>
          <p:cNvSpPr>
            <a:spLocks noGrp="1"/>
          </p:cNvSpPr>
          <p:nvPr>
            <p:ph type="title" hasCustomPrompt="1"/>
          </p:nvPr>
        </p:nvSpPr>
        <p:spPr>
          <a:xfrm>
            <a:off x="529792" y="392885"/>
            <a:ext cx="9385731" cy="711638"/>
          </a:xfrm>
        </p:spPr>
        <p:txBody>
          <a:bodyPr/>
          <a:lstStyle>
            <a:lvl1pPr>
              <a:defRPr/>
            </a:lvl1pPr>
          </a:lstStyle>
          <a:p>
            <a:r>
              <a:rPr lang="da-DK" noProof="0" dirty="0"/>
              <a:t>Overskrift i op til 2 linjer</a:t>
            </a:r>
          </a:p>
        </p:txBody>
      </p:sp>
      <p:sp>
        <p:nvSpPr>
          <p:cNvPr id="29" name="Picture Placeholder 7"/>
          <p:cNvSpPr>
            <a:spLocks noGrp="1"/>
          </p:cNvSpPr>
          <p:nvPr>
            <p:ph type="pic" sz="quarter" idx="25" hasCustomPrompt="1"/>
          </p:nvPr>
        </p:nvSpPr>
        <p:spPr>
          <a:xfrm>
            <a:off x="542925" y="1549399"/>
            <a:ext cx="3600000" cy="4148139"/>
          </a:xfrm>
        </p:spPr>
        <p:txBody>
          <a:bodyPr tIns="2376000"/>
          <a:lstStyle>
            <a:lvl1pPr marL="0" indent="0" algn="ctr">
              <a:buFont typeface="Arial" pitchFamily="34" charset="0"/>
              <a:buNone/>
              <a:defRPr sz="1400" b="0"/>
            </a:lvl1pPr>
          </a:lstStyle>
          <a:p>
            <a:r>
              <a:rPr lang="da-DK" noProof="0" dirty="0"/>
              <a:t>Indsæt billede</a:t>
            </a:r>
          </a:p>
        </p:txBody>
      </p:sp>
      <p:sp>
        <p:nvSpPr>
          <p:cNvPr id="2" name="Date Placeholder 1"/>
          <p:cNvSpPr>
            <a:spLocks noGrp="1"/>
          </p:cNvSpPr>
          <p:nvPr>
            <p:ph type="dt" sz="half" idx="26"/>
          </p:nvPr>
        </p:nvSpPr>
        <p:spPr/>
        <p:txBody>
          <a:bodyPr/>
          <a:lstStyle/>
          <a:p>
            <a:fld id="{22BFC3C4-8975-AE4F-91B9-596060FB9B74}" type="datetime1">
              <a:rPr lang="da-DK" smtClean="0"/>
              <a:t>29-11-2018</a:t>
            </a:fld>
            <a:endParaRPr lang="da-DK"/>
          </a:p>
        </p:txBody>
      </p:sp>
      <p:sp>
        <p:nvSpPr>
          <p:cNvPr id="3" name="Slide Number Placeholder 2"/>
          <p:cNvSpPr>
            <a:spLocks noGrp="1"/>
          </p:cNvSpPr>
          <p:nvPr>
            <p:ph type="sldNum" sz="quarter" idx="27"/>
          </p:nvPr>
        </p:nvSpPr>
        <p:spPr/>
        <p:txBody>
          <a:bodyPr/>
          <a:lstStyle/>
          <a:p>
            <a:fld id="{4F2B6656-7882-4CEF-9850-9EB873E823C4}" type="slidenum">
              <a:rPr lang="da-DK" smtClean="0"/>
              <a:pPr/>
              <a:t>‹nr.›</a:t>
            </a:fld>
            <a:endParaRPr lang="da-DK"/>
          </a:p>
        </p:txBody>
      </p:sp>
      <p:pic>
        <p:nvPicPr>
          <p:cNvPr id="35" name="Picture 34" descr="LF_Logo_RGB.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80987" y="5988208"/>
            <a:ext cx="1007998" cy="587589"/>
          </a:xfrm>
          <a:prstGeom prst="rect">
            <a:avLst/>
          </a:prstGeom>
        </p:spPr>
      </p:pic>
      <p:grpSp>
        <p:nvGrpSpPr>
          <p:cNvPr id="39" name="Group 38"/>
          <p:cNvGrpSpPr/>
          <p:nvPr userDrawn="1"/>
        </p:nvGrpSpPr>
        <p:grpSpPr>
          <a:xfrm>
            <a:off x="-2481943" y="-680"/>
            <a:ext cx="2412094" cy="984930"/>
            <a:chOff x="-2481943" y="-680"/>
            <a:chExt cx="2412094" cy="984930"/>
          </a:xfrm>
        </p:grpSpPr>
        <p:sp>
          <p:nvSpPr>
            <p:cNvPr id="40" name="TextBox 20"/>
            <p:cNvSpPr txBox="1">
              <a:spLocks noChangeArrowheads="1"/>
            </p:cNvSpPr>
            <p:nvPr/>
          </p:nvSpPr>
          <p:spPr bwMode="auto">
            <a:xfrm>
              <a:off x="-2481943" y="-680"/>
              <a:ext cx="2412094"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latin typeface="+mn-lt"/>
                </a:rPr>
                <a:t>Tekstslide med punktopstilling</a:t>
              </a:r>
              <a:endParaRPr lang="da-DK" sz="1000" dirty="0">
                <a:solidFill>
                  <a:schemeClr val="tx1"/>
                </a:solidFill>
                <a:latin typeface="+mn-lt"/>
              </a:endParaRPr>
            </a:p>
            <a:p>
              <a:pPr algn="r" eaLnBrk="1" hangingPunct="1">
                <a:spcBef>
                  <a:spcPct val="50000"/>
                </a:spcBef>
                <a:defRPr/>
              </a:pPr>
              <a:r>
                <a:rPr lang="da-DK" sz="1000" dirty="0">
                  <a:solidFill>
                    <a:schemeClr val="tx1"/>
                  </a:solidFill>
                  <a:latin typeface="+mn-lt"/>
                </a:rPr>
                <a:t>Brug knapperne ‘Forøge / Formindske </a:t>
              </a:r>
              <a:br>
                <a:rPr lang="da-DK" sz="1000" dirty="0">
                  <a:solidFill>
                    <a:schemeClr val="tx1"/>
                  </a:solidFill>
                  <a:latin typeface="+mn-lt"/>
                </a:rPr>
              </a:br>
              <a:r>
                <a:rPr lang="da-DK" sz="1000" dirty="0">
                  <a:solidFill>
                    <a:schemeClr val="tx1"/>
                  </a:solidFill>
                  <a:latin typeface="+mn-lt"/>
                </a:rPr>
                <a:t>indryk’ for at skifte mellem</a:t>
              </a:r>
              <a:br>
                <a:rPr lang="da-DK" sz="1000" dirty="0">
                  <a:solidFill>
                    <a:schemeClr val="tx1"/>
                  </a:solidFill>
                  <a:latin typeface="+mn-lt"/>
                </a:rPr>
              </a:br>
              <a:r>
                <a:rPr lang="da-DK" sz="1000" dirty="0">
                  <a:solidFill>
                    <a:schemeClr val="tx1"/>
                  </a:solidFill>
                  <a:latin typeface="+mn-lt"/>
                </a:rPr>
                <a:t>de forskellige tekst niveauer</a:t>
              </a:r>
            </a:p>
            <a:p>
              <a:pPr algn="r" eaLnBrk="1" hangingPunct="1">
                <a:spcBef>
                  <a:spcPct val="50000"/>
                </a:spcBef>
                <a:defRPr/>
              </a:pPr>
              <a:endParaRPr lang="da-DK" sz="1000" dirty="0">
                <a:solidFill>
                  <a:schemeClr val="tx1"/>
                </a:solidFill>
                <a:latin typeface="+mn-lt"/>
              </a:endParaRPr>
            </a:p>
          </p:txBody>
        </p:sp>
        <p:grpSp>
          <p:nvGrpSpPr>
            <p:cNvPr id="41" name="Group 40"/>
            <p:cNvGrpSpPr/>
            <p:nvPr userDrawn="1"/>
          </p:nvGrpSpPr>
          <p:grpSpPr>
            <a:xfrm>
              <a:off x="-1072921" y="733313"/>
              <a:ext cx="992188" cy="250937"/>
              <a:chOff x="-1214439" y="765971"/>
              <a:chExt cx="992188" cy="250937"/>
            </a:xfrm>
          </p:grpSpPr>
          <p:grpSp>
            <p:nvGrpSpPr>
              <p:cNvPr id="42" name="Group 2"/>
              <p:cNvGrpSpPr>
                <a:grpSpLocks/>
              </p:cNvGrpSpPr>
              <p:nvPr/>
            </p:nvGrpSpPr>
            <p:grpSpPr bwMode="auto">
              <a:xfrm>
                <a:off x="-1214439" y="765971"/>
                <a:ext cx="437608" cy="246173"/>
                <a:chOff x="-1214439" y="732970"/>
                <a:chExt cx="437608" cy="246063"/>
              </a:xfrm>
            </p:grpSpPr>
            <p:grpSp>
              <p:nvGrpSpPr>
                <p:cNvPr id="47" name="Group 3"/>
                <p:cNvGrpSpPr>
                  <a:grpSpLocks/>
                </p:cNvGrpSpPr>
                <p:nvPr/>
              </p:nvGrpSpPr>
              <p:grpSpPr bwMode="auto">
                <a:xfrm>
                  <a:off x="-1214439" y="741702"/>
                  <a:ext cx="428625" cy="228600"/>
                  <a:chOff x="-727592" y="3306446"/>
                  <a:chExt cx="429053" cy="228767"/>
                </a:xfrm>
              </p:grpSpPr>
              <p:pic>
                <p:nvPicPr>
                  <p:cNvPr id="49" name="Picture 14" descr="fke3b.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727293" y="3306446"/>
                    <a:ext cx="428754" cy="228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0" name="Rectangle 49"/>
                  <p:cNvSpPr/>
                  <p:nvPr/>
                </p:nvSpPr>
                <p:spPr bwMode="auto">
                  <a:xfrm>
                    <a:off x="-727591" y="3332754"/>
                    <a:ext cx="214527" cy="21596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sp>
              <p:nvSpPr>
                <p:cNvPr id="48" name="Rounded Rectangle 47"/>
                <p:cNvSpPr/>
                <p:nvPr/>
              </p:nvSpPr>
              <p:spPr bwMode="auto">
                <a:xfrm>
                  <a:off x="-1014413" y="733082"/>
                  <a:ext cx="238125" cy="245953"/>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nvGrpSpPr>
              <p:cNvPr id="43" name="Group 28"/>
              <p:cNvGrpSpPr>
                <a:grpSpLocks/>
              </p:cNvGrpSpPr>
              <p:nvPr/>
            </p:nvGrpSpPr>
            <p:grpSpPr bwMode="auto">
              <a:xfrm>
                <a:off x="-682626" y="770735"/>
                <a:ext cx="460375" cy="246173"/>
                <a:chOff x="-561836" y="3417665"/>
                <a:chExt cx="460236" cy="245883"/>
              </a:xfrm>
            </p:grpSpPr>
            <p:pic>
              <p:nvPicPr>
                <p:cNvPr id="44"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49275" y="3434948"/>
                  <a:ext cx="447675"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5" name="Rectangle 44"/>
                <p:cNvSpPr/>
                <p:nvPr/>
              </p:nvSpPr>
              <p:spPr>
                <a:xfrm>
                  <a:off x="-317434" y="3436803"/>
                  <a:ext cx="214247" cy="21723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sp>
              <p:nvSpPr>
                <p:cNvPr id="46" name="Rounded Rectangle 45"/>
                <p:cNvSpPr/>
                <p:nvPr/>
              </p:nvSpPr>
              <p:spPr>
                <a:xfrm>
                  <a:off x="-561835" y="3417776"/>
                  <a:ext cx="238053" cy="245772"/>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grpSp>
      <p:sp>
        <p:nvSpPr>
          <p:cNvPr id="51" name="TextBox 50"/>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53" name="TextBox 17"/>
          <p:cNvSpPr txBox="1">
            <a:spLocks noChangeArrowheads="1"/>
          </p:cNvSpPr>
          <p:nvPr userDrawn="1"/>
        </p:nvSpPr>
        <p:spPr bwMode="auto">
          <a:xfrm>
            <a:off x="-2786742" y="1511771"/>
            <a:ext cx="264228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pic>
        <p:nvPicPr>
          <p:cNvPr id="56" name="Picture 2"/>
          <p:cNvPicPr>
            <a:picLocks noChangeAspect="1" noChangeArrowheads="1"/>
          </p:cNvPicPr>
          <p:nvPr userDrawn="1"/>
        </p:nvPicPr>
        <p:blipFill>
          <a:blip r:embed="rId5">
            <a:extLst>
              <a:ext uri="{28A0092B-C50C-407E-A947-70E740481C1C}">
                <a14:useLocalDpi xmlns:a14="http://schemas.microsoft.com/office/drawing/2010/main"/>
              </a:ext>
            </a:extLst>
          </a:blip>
          <a:srcRect/>
          <a:stretch>
            <a:fillRect/>
          </a:stretch>
        </p:blipFill>
        <p:spPr bwMode="auto">
          <a:xfrm>
            <a:off x="-373064" y="3420158"/>
            <a:ext cx="228600" cy="2365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7" name="TextBox 17"/>
          <p:cNvSpPr txBox="1">
            <a:spLocks noChangeArrowheads="1"/>
          </p:cNvSpPr>
          <p:nvPr userDrawn="1"/>
        </p:nvSpPr>
        <p:spPr bwMode="auto">
          <a:xfrm>
            <a:off x="-2679700" y="2607847"/>
            <a:ext cx="2535238"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a:t>
            </a:r>
            <a:r>
              <a:rPr lang="da-DK" sz="1000" b="1" baseline="0" dirty="0">
                <a:solidFill>
                  <a:schemeClr val="tx1"/>
                </a:solidFill>
              </a:rPr>
              <a:t> </a:t>
            </a:r>
            <a:r>
              <a:rPr lang="da-DK" sz="1000" b="1" dirty="0">
                <a:solidFill>
                  <a:schemeClr val="tx1"/>
                </a:solidFill>
              </a:rPr>
              <a:t>billede i pladsholderne</a:t>
            </a:r>
          </a:p>
          <a:p>
            <a:pPr marL="0" indent="0" algn="r" eaLnBrk="1" hangingPunct="1">
              <a:buNone/>
              <a:defRPr/>
            </a:pPr>
            <a:r>
              <a:rPr lang="da-DK" sz="1000" b="0" dirty="0">
                <a:solidFill>
                  <a:schemeClr val="tx1"/>
                </a:solidFill>
              </a:rPr>
              <a:t>1. Indsæt et billede ved at klikke på ikonet midt i pladsholderen</a:t>
            </a:r>
          </a:p>
          <a:p>
            <a:pPr marL="0" indent="0" algn="r" eaLnBrk="1" hangingPunct="1">
              <a:buNone/>
              <a:defRPr/>
            </a:pPr>
            <a:r>
              <a:rPr lang="da-DK" sz="1000" b="0" dirty="0">
                <a:solidFill>
                  <a:schemeClr val="tx1"/>
                </a:solidFill>
              </a:rPr>
              <a:t>2. V</a:t>
            </a:r>
            <a:r>
              <a:rPr lang="da-DK" sz="1000" b="0" baseline="0" dirty="0">
                <a:solidFill>
                  <a:schemeClr val="tx1"/>
                </a:solidFill>
              </a:rPr>
              <a:t>ælg et billedet, fra din computer, som skal indsættes</a:t>
            </a:r>
          </a:p>
        </p:txBody>
      </p:sp>
      <p:pic>
        <p:nvPicPr>
          <p:cNvPr id="30" name="Picture 29" descr="Skærmbillede 2016-04-05 kl. 09.35.22.png"/>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2349502" y="5054311"/>
            <a:ext cx="2205037" cy="1791593"/>
          </a:xfrm>
          <a:prstGeom prst="rect">
            <a:avLst/>
          </a:prstGeom>
        </p:spPr>
      </p:pic>
      <p:sp>
        <p:nvSpPr>
          <p:cNvPr id="54" name="Text Placeholder 13"/>
          <p:cNvSpPr>
            <a:spLocks noGrp="1"/>
          </p:cNvSpPr>
          <p:nvPr>
            <p:ph type="body" sz="quarter" idx="28"/>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Rediger typografien i masterens</a:t>
            </a:r>
          </a:p>
        </p:txBody>
      </p:sp>
      <p:sp>
        <p:nvSpPr>
          <p:cNvPr id="55" name="Text Placeholder 13"/>
          <p:cNvSpPr>
            <a:spLocks noGrp="1"/>
          </p:cNvSpPr>
          <p:nvPr>
            <p:ph type="body" sz="quarter" idx="29"/>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Rediger typografien i masterens</a:t>
            </a:r>
          </a:p>
        </p:txBody>
      </p:sp>
      <p:pic>
        <p:nvPicPr>
          <p:cNvPr id="31" name="Picture 30" descr="NogetAtLeveAf.NogetAtLeveFor_Green.png"/>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552366" y="6205994"/>
            <a:ext cx="2548125" cy="180000"/>
          </a:xfrm>
          <a:prstGeom prst="rect">
            <a:avLst/>
          </a:prstGeom>
        </p:spPr>
      </p:pic>
    </p:spTree>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om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da-DK" noProof="0" dirty="0"/>
              <a:t>Overskrift i op til 2 linjer</a:t>
            </a:r>
          </a:p>
        </p:txBody>
      </p:sp>
      <p:sp>
        <p:nvSpPr>
          <p:cNvPr id="8" name="Date Placeholder 7"/>
          <p:cNvSpPr>
            <a:spLocks noGrp="1"/>
          </p:cNvSpPr>
          <p:nvPr>
            <p:ph type="dt" sz="half" idx="10"/>
          </p:nvPr>
        </p:nvSpPr>
        <p:spPr/>
        <p:txBody>
          <a:bodyPr/>
          <a:lstStyle/>
          <a:p>
            <a:fld id="{13EC878D-0872-7E4B-9B68-F89B08C94C40}" type="datetime1">
              <a:rPr lang="da-DK" noProof="0" smtClean="0"/>
              <a:t>29-11-2018</a:t>
            </a:fld>
            <a:endParaRPr lang="da-DK" noProof="0"/>
          </a:p>
        </p:txBody>
      </p:sp>
      <p:sp>
        <p:nvSpPr>
          <p:cNvPr id="10" name="Slide Number Placeholder 9"/>
          <p:cNvSpPr>
            <a:spLocks noGrp="1"/>
          </p:cNvSpPr>
          <p:nvPr>
            <p:ph type="sldNum" sz="quarter" idx="12"/>
          </p:nvPr>
        </p:nvSpPr>
        <p:spPr/>
        <p:txBody>
          <a:bodyPr/>
          <a:lstStyle/>
          <a:p>
            <a:fld id="{4F2B6656-7882-4CEF-9850-9EB873E823C4}" type="slidenum">
              <a:rPr lang="da-DK" noProof="0" smtClean="0"/>
              <a:pPr/>
              <a:t>‹nr.›</a:t>
            </a:fld>
            <a:endParaRPr lang="da-DK" noProof="0"/>
          </a:p>
        </p:txBody>
      </p:sp>
      <p:pic>
        <p:nvPicPr>
          <p:cNvPr id="11" name="Picture 10" descr="LF_Logo_RGB.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80987" y="5988208"/>
            <a:ext cx="1007998" cy="587589"/>
          </a:xfrm>
          <a:prstGeom prst="rect">
            <a:avLst/>
          </a:prstGeom>
        </p:spPr>
      </p:pic>
      <p:sp>
        <p:nvSpPr>
          <p:cNvPr id="30" name="TextBox 29"/>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32" name="TextBox 17"/>
          <p:cNvSpPr txBox="1">
            <a:spLocks noChangeArrowheads="1"/>
          </p:cNvSpPr>
          <p:nvPr userDrawn="1"/>
        </p:nvSpPr>
        <p:spPr bwMode="auto">
          <a:xfrm>
            <a:off x="-2786742" y="1511771"/>
            <a:ext cx="264228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sp>
        <p:nvSpPr>
          <p:cNvPr id="33"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pic>
        <p:nvPicPr>
          <p:cNvPr id="15" name="Picture 14" descr="Skærmbillede 2016-04-05 kl. 09.35.22.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49502" y="5054311"/>
            <a:ext cx="2205037" cy="1791593"/>
          </a:xfrm>
          <a:prstGeom prst="rect">
            <a:avLst/>
          </a:prstGeom>
        </p:spPr>
      </p:pic>
      <p:sp>
        <p:nvSpPr>
          <p:cNvPr id="19" name="Text Placeholder 13"/>
          <p:cNvSpPr>
            <a:spLocks noGrp="1"/>
          </p:cNvSpPr>
          <p:nvPr>
            <p:ph type="body" sz="quarter" idx="25"/>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Rediger typografien i masterens</a:t>
            </a:r>
          </a:p>
        </p:txBody>
      </p:sp>
      <p:sp>
        <p:nvSpPr>
          <p:cNvPr id="20" name="Text Placeholder 13"/>
          <p:cNvSpPr>
            <a:spLocks noGrp="1"/>
          </p:cNvSpPr>
          <p:nvPr>
            <p:ph type="body" sz="quarter" idx="24"/>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Rediger typografien i masterens</a:t>
            </a:r>
          </a:p>
        </p:txBody>
      </p:sp>
      <p:pic>
        <p:nvPicPr>
          <p:cNvPr id="13" name="Picture 12" descr="NogetAtLeveAf.NogetAtLeveFor_Green.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52366" y="6205994"/>
            <a:ext cx="2548125" cy="180000"/>
          </a:xfrm>
          <a:prstGeom prst="rect">
            <a:avLst/>
          </a:prstGeom>
        </p:spPr>
      </p:pic>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Forside - Fuldt billede og tekstbånd - Hvidt logo">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204700" cy="6858000"/>
          </a:xfrm>
        </p:spPr>
        <p:txBody>
          <a:bodyPr tIns="720000" anchor="t">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hvide felt og indsæt billede via ”indsæt billede” i menulinjen</a:t>
            </a:r>
          </a:p>
        </p:txBody>
      </p:sp>
      <p:sp>
        <p:nvSpPr>
          <p:cNvPr id="17" name="Text Placeholder 13"/>
          <p:cNvSpPr>
            <a:spLocks noGrp="1"/>
          </p:cNvSpPr>
          <p:nvPr>
            <p:ph type="body" sz="quarter" idx="28"/>
          </p:nvPr>
        </p:nvSpPr>
        <p:spPr>
          <a:xfrm>
            <a:off x="-1" y="2245656"/>
            <a:ext cx="12190413" cy="3460344"/>
          </a:xfrm>
          <a:solidFill>
            <a:schemeClr val="accent2">
              <a:alpha val="75000"/>
            </a:schemeClr>
          </a:solidFill>
        </p:spPr>
        <p:txBody>
          <a:bodyPr tIns="0"/>
          <a:lstStyle>
            <a:lvl1pPr marL="0" indent="0">
              <a:buFont typeface="Arial" pitchFamily="34" charset="0"/>
              <a:buNone/>
              <a:defRPr sz="100"/>
            </a:lvl1pPr>
          </a:lstStyle>
          <a:p>
            <a:pPr lvl="0"/>
            <a:r>
              <a:rPr lang="da-DK"/>
              <a:t>Rediger typografien i masterens</a:t>
            </a:r>
          </a:p>
        </p:txBody>
      </p:sp>
      <p:sp>
        <p:nvSpPr>
          <p:cNvPr id="2" name="Title 1"/>
          <p:cNvSpPr>
            <a:spLocks noGrp="1"/>
          </p:cNvSpPr>
          <p:nvPr>
            <p:ph type="ctrTitle" hasCustomPrompt="1"/>
          </p:nvPr>
        </p:nvSpPr>
        <p:spPr>
          <a:xfrm>
            <a:off x="511309" y="2751608"/>
            <a:ext cx="7394441" cy="720197"/>
          </a:xfrm>
        </p:spPr>
        <p:txBody>
          <a:bodyPr anchor="t">
            <a:spAutoFit/>
          </a:bodyPr>
          <a:lstStyle>
            <a:lvl1pPr>
              <a:lnSpc>
                <a:spcPct val="88000"/>
              </a:lnSpc>
              <a:defRPr sz="5200" baseline="0">
                <a:solidFill>
                  <a:schemeClr val="bg1"/>
                </a:solidFill>
              </a:defRPr>
            </a:lvl1pPr>
          </a:lstStyle>
          <a:p>
            <a:r>
              <a:rPr lang="da-DK" noProof="0" dirty="0"/>
              <a:t>Titel på en linje</a:t>
            </a:r>
          </a:p>
        </p:txBody>
      </p:sp>
      <p:sp>
        <p:nvSpPr>
          <p:cNvPr id="37" name="Text Placeholder 6"/>
          <p:cNvSpPr>
            <a:spLocks noGrp="1"/>
          </p:cNvSpPr>
          <p:nvPr>
            <p:ph type="body" sz="quarter" idx="27" hasCustomPrompt="1"/>
          </p:nvPr>
        </p:nvSpPr>
        <p:spPr>
          <a:xfrm>
            <a:off x="554038" y="3829781"/>
            <a:ext cx="7351712" cy="1440000"/>
          </a:xfrm>
        </p:spPr>
        <p:txBody>
          <a:bodyPr/>
          <a:lstStyle>
            <a:lvl1pPr marL="0" indent="0">
              <a:buNone/>
              <a:defRPr sz="2400" b="0">
                <a:solidFill>
                  <a:srgbClr val="FFFFFF"/>
                </a:solidFill>
              </a:defRPr>
            </a:lvl1pPr>
            <a:lvl2pPr marL="252000" indent="0">
              <a:buNone/>
              <a:defRPr/>
            </a:lvl2pPr>
          </a:lstStyle>
          <a:p>
            <a:pPr lvl="0"/>
            <a:r>
              <a:rPr lang="da-DK" dirty="0"/>
              <a:t>Klik for at tilføje manchet i en eller flere linjer</a:t>
            </a:r>
          </a:p>
        </p:txBody>
      </p:sp>
      <p:sp>
        <p:nvSpPr>
          <p:cNvPr id="16" name="TextBox 15"/>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18"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19"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den </a:t>
            </a:r>
            <a:br>
              <a:rPr lang="da-DK" sz="1000" b="0" dirty="0">
                <a:solidFill>
                  <a:schemeClr val="tx1"/>
                </a:solidFill>
              </a:rPr>
            </a:br>
            <a:r>
              <a:rPr lang="da-DK" sz="1000" b="0" dirty="0">
                <a:solidFill>
                  <a:schemeClr val="tx1"/>
                </a:solidFill>
              </a:rPr>
              <a:t>hvide </a:t>
            </a:r>
            <a:r>
              <a:rPr lang="da-DK" sz="1000" b="0" dirty="0" err="1">
                <a:solidFill>
                  <a:schemeClr val="tx1"/>
                </a:solidFill>
              </a:rPr>
              <a:t>billedepladsholder</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pic>
        <p:nvPicPr>
          <p:cNvPr id="13" name="Picture 12" descr="Skærmbillede 2016-04-05 kl. 09.35.22.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49502" y="5054311"/>
            <a:ext cx="2205037" cy="1791593"/>
          </a:xfrm>
          <a:prstGeom prst="rect">
            <a:avLst/>
          </a:prstGeom>
        </p:spPr>
      </p:pic>
      <p:sp>
        <p:nvSpPr>
          <p:cNvPr id="15" name="Text Placeholder 13"/>
          <p:cNvSpPr>
            <a:spLocks noGrp="1"/>
          </p:cNvSpPr>
          <p:nvPr>
            <p:ph type="body" sz="quarter" idx="19"/>
          </p:nvPr>
        </p:nvSpPr>
        <p:spPr>
          <a:xfrm>
            <a:off x="10680987" y="5988208"/>
            <a:ext cx="1007997" cy="587589"/>
          </a:xfrm>
          <a:blipFill rotWithShape="1">
            <a:blip r:embed="rId3" cstate="screen">
              <a:extLst>
                <a:ext uri="{28A0092B-C50C-407E-A947-70E740481C1C}">
                  <a14:useLocalDpi xmlns:a14="http://schemas.microsoft.com/office/drawing/2010/main"/>
                </a:ext>
              </a:extLst>
            </a:blip>
            <a:stretch>
              <a:fillRect/>
            </a:stretch>
          </a:blipFill>
        </p:spPr>
        <p:txBody>
          <a:bodyPr tIns="1800000"/>
          <a:lstStyle>
            <a:lvl1pPr marL="0" indent="0">
              <a:buFont typeface="Arial" pitchFamily="34" charset="0"/>
              <a:buNone/>
              <a:defRPr sz="100">
                <a:solidFill>
                  <a:srgbClr val="88919F"/>
                </a:solidFill>
              </a:defRPr>
            </a:lvl1pPr>
          </a:lstStyle>
          <a:p>
            <a:pPr lvl="0"/>
            <a:r>
              <a:rPr lang="da-DK"/>
              <a:t>Rediger typografien i masterens</a:t>
            </a:r>
          </a:p>
        </p:txBody>
      </p:sp>
      <p:sp>
        <p:nvSpPr>
          <p:cNvPr id="12" name="Text Placeholder 13"/>
          <p:cNvSpPr>
            <a:spLocks noGrp="1"/>
          </p:cNvSpPr>
          <p:nvPr>
            <p:ph type="body" sz="quarter" idx="29"/>
          </p:nvPr>
        </p:nvSpPr>
        <p:spPr>
          <a:xfrm>
            <a:off x="554038" y="6205995"/>
            <a:ext cx="2178000" cy="180000"/>
          </a:xfrm>
          <a:blipFill rotWithShape="1">
            <a:blip r:embed="rId4" cstate="screen">
              <a:extLst>
                <a:ext uri="{28A0092B-C50C-407E-A947-70E740481C1C}">
                  <a14:useLocalDpi xmlns:a14="http://schemas.microsoft.com/office/drawing/2010/main"/>
                </a:ext>
              </a:extLst>
            </a:blip>
            <a:stretch>
              <a:fillRect/>
            </a:stretch>
          </a:blipFill>
        </p:spPr>
        <p:txBody>
          <a:bodyPr tIns="1800000"/>
          <a:lstStyle>
            <a:lvl1pPr marL="0" indent="0">
              <a:buFont typeface="Arial" pitchFamily="34" charset="0"/>
              <a:buNone/>
              <a:defRPr sz="100">
                <a:solidFill>
                  <a:srgbClr val="88919F"/>
                </a:solidFill>
              </a:defRPr>
            </a:lvl1pPr>
          </a:lstStyle>
          <a:p>
            <a:pPr lvl="0"/>
            <a:r>
              <a:rPr lang="da-DK"/>
              <a:t>Rediger typografien i masterens</a:t>
            </a:r>
          </a:p>
        </p:txBody>
      </p:sp>
    </p:spTree>
    <p:extLst>
      <p:ext uri="{BB962C8B-B14F-4D97-AF65-F5344CB8AC3E}">
        <p14:creationId xmlns:p14="http://schemas.microsoft.com/office/powerpoint/2010/main" val="26242783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Indhold – Billede og boks">
    <p:spTree>
      <p:nvGrpSpPr>
        <p:cNvPr id="1" name=""/>
        <p:cNvGrpSpPr/>
        <p:nvPr/>
      </p:nvGrpSpPr>
      <p:grpSpPr>
        <a:xfrm>
          <a:off x="0" y="0"/>
          <a:ext cx="0" cy="0"/>
          <a:chOff x="0" y="0"/>
          <a:chExt cx="0" cy="0"/>
        </a:xfrm>
      </p:grpSpPr>
      <p:sp>
        <p:nvSpPr>
          <p:cNvPr id="47" name="Picture Placeholder 5"/>
          <p:cNvSpPr>
            <a:spLocks noGrp="1"/>
          </p:cNvSpPr>
          <p:nvPr>
            <p:ph type="pic" sz="quarter" idx="27" hasCustomPrompt="1"/>
          </p:nvPr>
        </p:nvSpPr>
        <p:spPr>
          <a:xfrm>
            <a:off x="-1" y="3987801"/>
            <a:ext cx="12190413" cy="2870200"/>
          </a:xfrm>
        </p:spPr>
        <p:txBody>
          <a:bodyPr anchor="ctr"/>
          <a:lstStyle>
            <a:lvl1pPr marL="0" indent="0" algn="ctr">
              <a:buNone/>
              <a:defRPr sz="1000"/>
            </a:lvl1pPr>
          </a:lstStyle>
          <a:p>
            <a:r>
              <a:rPr lang="da-DK" dirty="0"/>
              <a:t>Indsæt billede</a:t>
            </a:r>
          </a:p>
        </p:txBody>
      </p:sp>
      <p:sp>
        <p:nvSpPr>
          <p:cNvPr id="26" name="Text Placeholder 13"/>
          <p:cNvSpPr>
            <a:spLocks noGrp="1"/>
          </p:cNvSpPr>
          <p:nvPr>
            <p:ph type="body" sz="quarter" idx="25"/>
          </p:nvPr>
        </p:nvSpPr>
        <p:spPr>
          <a:xfrm flipH="1">
            <a:off x="9782174" y="0"/>
            <a:ext cx="2408239" cy="6858000"/>
          </a:xfrm>
          <a:solidFill>
            <a:schemeClr val="accent2">
              <a:alpha val="75000"/>
            </a:schemeClr>
          </a:solidFill>
        </p:spPr>
        <p:txBody>
          <a:bodyPr tIns="0"/>
          <a:lstStyle>
            <a:lvl1pPr marL="0" indent="0">
              <a:buFont typeface="Arial" pitchFamily="34" charset="0"/>
              <a:buNone/>
              <a:defRPr sz="100"/>
            </a:lvl1pPr>
          </a:lstStyle>
          <a:p>
            <a:pPr lvl="0"/>
            <a:r>
              <a:rPr lang="da-DK"/>
              <a:t>Rediger typografien i masterens</a:t>
            </a:r>
          </a:p>
        </p:txBody>
      </p:sp>
      <p:sp>
        <p:nvSpPr>
          <p:cNvPr id="8" name="Title 7"/>
          <p:cNvSpPr>
            <a:spLocks noGrp="1"/>
          </p:cNvSpPr>
          <p:nvPr>
            <p:ph type="title" hasCustomPrompt="1"/>
          </p:nvPr>
        </p:nvSpPr>
        <p:spPr>
          <a:xfrm>
            <a:off x="529792" y="392885"/>
            <a:ext cx="9020175" cy="711638"/>
          </a:xfrm>
        </p:spPr>
        <p:txBody>
          <a:bodyPr/>
          <a:lstStyle/>
          <a:p>
            <a:r>
              <a:rPr lang="da-DK" noProof="0" dirty="0"/>
              <a:t>Overskrift i op til 2 linjer</a:t>
            </a:r>
            <a:endParaRPr lang="da-DK" dirty="0"/>
          </a:p>
        </p:txBody>
      </p:sp>
      <p:sp>
        <p:nvSpPr>
          <p:cNvPr id="30" name="Content Placeholder 6"/>
          <p:cNvSpPr>
            <a:spLocks noGrp="1"/>
          </p:cNvSpPr>
          <p:nvPr>
            <p:ph sz="quarter" idx="21" hasCustomPrompt="1"/>
          </p:nvPr>
        </p:nvSpPr>
        <p:spPr>
          <a:xfrm>
            <a:off x="542925" y="1549399"/>
            <a:ext cx="9020175" cy="2133601"/>
          </a:xfrm>
        </p:spPr>
        <p:txBody>
          <a:body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p:txBody>
      </p:sp>
      <p:sp>
        <p:nvSpPr>
          <p:cNvPr id="9" name="Date Placeholder 8"/>
          <p:cNvSpPr>
            <a:spLocks noGrp="1"/>
          </p:cNvSpPr>
          <p:nvPr>
            <p:ph type="dt" sz="half" idx="28"/>
          </p:nvPr>
        </p:nvSpPr>
        <p:spPr/>
        <p:txBody>
          <a:bodyPr/>
          <a:lstStyle>
            <a:lvl1pPr>
              <a:defRPr>
                <a:solidFill>
                  <a:srgbClr val="FFFFFF"/>
                </a:solidFill>
              </a:defRPr>
            </a:lvl1pPr>
          </a:lstStyle>
          <a:p>
            <a:fld id="{A3019D5A-061D-0947-A1C3-8CE23808E547}" type="datetime1">
              <a:rPr lang="da-DK" smtClean="0"/>
              <a:t>29-11-2018</a:t>
            </a:fld>
            <a:endParaRPr lang="da-DK" dirty="0"/>
          </a:p>
        </p:txBody>
      </p:sp>
      <p:sp>
        <p:nvSpPr>
          <p:cNvPr id="10" name="Slide Number Placeholder 9"/>
          <p:cNvSpPr>
            <a:spLocks noGrp="1"/>
          </p:cNvSpPr>
          <p:nvPr>
            <p:ph type="sldNum" sz="quarter" idx="29"/>
          </p:nvPr>
        </p:nvSpPr>
        <p:spPr/>
        <p:txBody>
          <a:bodyPr/>
          <a:lstStyle>
            <a:lvl1pPr>
              <a:defRPr>
                <a:solidFill>
                  <a:srgbClr val="FFFFFF"/>
                </a:solidFill>
              </a:defRPr>
            </a:lvl1pPr>
          </a:lstStyle>
          <a:p>
            <a:fld id="{4F2B6656-7882-4CEF-9850-9EB873E823C4}" type="slidenum">
              <a:rPr lang="da-DK" smtClean="0"/>
              <a:pPr/>
              <a:t>‹nr.›</a:t>
            </a:fld>
            <a:endParaRPr lang="da-DK"/>
          </a:p>
        </p:txBody>
      </p:sp>
      <p:grpSp>
        <p:nvGrpSpPr>
          <p:cNvPr id="19" name="Group 18"/>
          <p:cNvGrpSpPr/>
          <p:nvPr userDrawn="1"/>
        </p:nvGrpSpPr>
        <p:grpSpPr>
          <a:xfrm>
            <a:off x="-2481943" y="-680"/>
            <a:ext cx="2412094" cy="984930"/>
            <a:chOff x="-2481943" y="-680"/>
            <a:chExt cx="2412094" cy="984930"/>
          </a:xfrm>
        </p:grpSpPr>
        <p:sp>
          <p:nvSpPr>
            <p:cNvPr id="27" name="TextBox 20"/>
            <p:cNvSpPr txBox="1">
              <a:spLocks noChangeArrowheads="1"/>
            </p:cNvSpPr>
            <p:nvPr/>
          </p:nvSpPr>
          <p:spPr bwMode="auto">
            <a:xfrm>
              <a:off x="-2481943" y="-680"/>
              <a:ext cx="2412094"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latin typeface="+mn-lt"/>
                </a:rPr>
                <a:t>Tekstslide med punktopstilling</a:t>
              </a:r>
              <a:endParaRPr lang="da-DK" sz="1000" dirty="0">
                <a:solidFill>
                  <a:schemeClr val="tx1"/>
                </a:solidFill>
                <a:latin typeface="+mn-lt"/>
              </a:endParaRPr>
            </a:p>
            <a:p>
              <a:pPr algn="r" eaLnBrk="1" hangingPunct="1">
                <a:spcBef>
                  <a:spcPct val="50000"/>
                </a:spcBef>
                <a:defRPr/>
              </a:pPr>
              <a:r>
                <a:rPr lang="da-DK" sz="1000" dirty="0">
                  <a:solidFill>
                    <a:schemeClr val="tx1"/>
                  </a:solidFill>
                  <a:latin typeface="+mn-lt"/>
                </a:rPr>
                <a:t>Brug knapperne ‘Forøge / Formindske </a:t>
              </a:r>
              <a:br>
                <a:rPr lang="da-DK" sz="1000" dirty="0">
                  <a:solidFill>
                    <a:schemeClr val="tx1"/>
                  </a:solidFill>
                  <a:latin typeface="+mn-lt"/>
                </a:rPr>
              </a:br>
              <a:r>
                <a:rPr lang="da-DK" sz="1000" dirty="0">
                  <a:solidFill>
                    <a:schemeClr val="tx1"/>
                  </a:solidFill>
                  <a:latin typeface="+mn-lt"/>
                </a:rPr>
                <a:t>indryk’ for at skifte mellem</a:t>
              </a:r>
              <a:br>
                <a:rPr lang="da-DK" sz="1000" dirty="0">
                  <a:solidFill>
                    <a:schemeClr val="tx1"/>
                  </a:solidFill>
                  <a:latin typeface="+mn-lt"/>
                </a:rPr>
              </a:br>
              <a:r>
                <a:rPr lang="da-DK" sz="1000" dirty="0">
                  <a:solidFill>
                    <a:schemeClr val="tx1"/>
                  </a:solidFill>
                  <a:latin typeface="+mn-lt"/>
                </a:rPr>
                <a:t>de forskellige tekst niveauer</a:t>
              </a:r>
            </a:p>
            <a:p>
              <a:pPr algn="r" eaLnBrk="1" hangingPunct="1">
                <a:spcBef>
                  <a:spcPct val="50000"/>
                </a:spcBef>
                <a:defRPr/>
              </a:pPr>
              <a:endParaRPr lang="da-DK" sz="1000" dirty="0">
                <a:solidFill>
                  <a:schemeClr val="tx1"/>
                </a:solidFill>
                <a:latin typeface="+mn-lt"/>
              </a:endParaRPr>
            </a:p>
          </p:txBody>
        </p:sp>
        <p:grpSp>
          <p:nvGrpSpPr>
            <p:cNvPr id="28" name="Group 27"/>
            <p:cNvGrpSpPr/>
            <p:nvPr userDrawn="1"/>
          </p:nvGrpSpPr>
          <p:grpSpPr>
            <a:xfrm>
              <a:off x="-1072921" y="733313"/>
              <a:ext cx="992188" cy="250937"/>
              <a:chOff x="-1214439" y="765971"/>
              <a:chExt cx="992188" cy="250937"/>
            </a:xfrm>
          </p:grpSpPr>
          <p:grpSp>
            <p:nvGrpSpPr>
              <p:cNvPr id="31" name="Group 2"/>
              <p:cNvGrpSpPr>
                <a:grpSpLocks/>
              </p:cNvGrpSpPr>
              <p:nvPr/>
            </p:nvGrpSpPr>
            <p:grpSpPr bwMode="auto">
              <a:xfrm>
                <a:off x="-1214439" y="765971"/>
                <a:ext cx="437608" cy="246173"/>
                <a:chOff x="-1214439" y="732970"/>
                <a:chExt cx="437608" cy="246063"/>
              </a:xfrm>
            </p:grpSpPr>
            <p:grpSp>
              <p:nvGrpSpPr>
                <p:cNvPr id="37" name="Group 3"/>
                <p:cNvGrpSpPr>
                  <a:grpSpLocks/>
                </p:cNvGrpSpPr>
                <p:nvPr/>
              </p:nvGrpSpPr>
              <p:grpSpPr bwMode="auto">
                <a:xfrm>
                  <a:off x="-1214439" y="741702"/>
                  <a:ext cx="428625" cy="228600"/>
                  <a:chOff x="-727592" y="3306446"/>
                  <a:chExt cx="429053" cy="228767"/>
                </a:xfrm>
              </p:grpSpPr>
              <p:pic>
                <p:nvPicPr>
                  <p:cNvPr id="39" name="Picture 14" descr="fke3b.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727293" y="3306446"/>
                    <a:ext cx="428754" cy="228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 name="Rectangle 39"/>
                  <p:cNvSpPr/>
                  <p:nvPr/>
                </p:nvSpPr>
                <p:spPr bwMode="auto">
                  <a:xfrm>
                    <a:off x="-727591" y="3332754"/>
                    <a:ext cx="214527" cy="21596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sp>
              <p:nvSpPr>
                <p:cNvPr id="38" name="Rounded Rectangle 37"/>
                <p:cNvSpPr/>
                <p:nvPr/>
              </p:nvSpPr>
              <p:spPr bwMode="auto">
                <a:xfrm>
                  <a:off x="-1014413" y="733082"/>
                  <a:ext cx="238125" cy="245953"/>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nvGrpSpPr>
              <p:cNvPr id="32" name="Group 28"/>
              <p:cNvGrpSpPr>
                <a:grpSpLocks/>
              </p:cNvGrpSpPr>
              <p:nvPr/>
            </p:nvGrpSpPr>
            <p:grpSpPr bwMode="auto">
              <a:xfrm>
                <a:off x="-682626" y="770735"/>
                <a:ext cx="460375" cy="246173"/>
                <a:chOff x="-561836" y="3417665"/>
                <a:chExt cx="460236" cy="245883"/>
              </a:xfrm>
            </p:grpSpPr>
            <p:pic>
              <p:nvPicPr>
                <p:cNvPr id="33"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49275" y="3434948"/>
                  <a:ext cx="447675"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4" name="Rectangle 33"/>
                <p:cNvSpPr/>
                <p:nvPr/>
              </p:nvSpPr>
              <p:spPr>
                <a:xfrm>
                  <a:off x="-317434" y="3436803"/>
                  <a:ext cx="214247" cy="21723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sp>
              <p:nvSpPr>
                <p:cNvPr id="36" name="Rounded Rectangle 35"/>
                <p:cNvSpPr/>
                <p:nvPr/>
              </p:nvSpPr>
              <p:spPr>
                <a:xfrm>
                  <a:off x="-561835" y="3417776"/>
                  <a:ext cx="238053" cy="245772"/>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grpSp>
      <p:sp>
        <p:nvSpPr>
          <p:cNvPr id="41" name="TextBox 40"/>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44" name="TextBox 17"/>
          <p:cNvSpPr txBox="1">
            <a:spLocks noChangeArrowheads="1"/>
          </p:cNvSpPr>
          <p:nvPr userDrawn="1"/>
        </p:nvSpPr>
        <p:spPr bwMode="auto">
          <a:xfrm>
            <a:off x="-2679700" y="2231950"/>
            <a:ext cx="2535238"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a:t>
            </a:r>
            <a:r>
              <a:rPr lang="da-DK" sz="1000" b="1" baseline="0" dirty="0">
                <a:solidFill>
                  <a:schemeClr val="tx1"/>
                </a:solidFill>
              </a:rPr>
              <a:t> </a:t>
            </a:r>
            <a:r>
              <a:rPr lang="da-DK" sz="1000" b="1" dirty="0">
                <a:solidFill>
                  <a:schemeClr val="tx1"/>
                </a:solidFill>
              </a:rPr>
              <a:t>billede i pladsholderne</a:t>
            </a:r>
          </a:p>
          <a:p>
            <a:pPr marL="0" indent="0" algn="r" eaLnBrk="1" hangingPunct="1">
              <a:buNone/>
              <a:defRPr/>
            </a:pPr>
            <a:r>
              <a:rPr lang="da-DK" sz="1000" b="0" dirty="0">
                <a:solidFill>
                  <a:schemeClr val="tx1"/>
                </a:solidFill>
              </a:rPr>
              <a:t>1. Indsæt et billede ved at klikke på ikonet midt i pladsholderen</a:t>
            </a:r>
          </a:p>
          <a:p>
            <a:pPr marL="0" indent="0" algn="r" eaLnBrk="1" hangingPunct="1">
              <a:buNone/>
              <a:defRPr/>
            </a:pPr>
            <a:r>
              <a:rPr lang="da-DK" sz="1000" b="0" dirty="0">
                <a:solidFill>
                  <a:schemeClr val="tx1"/>
                </a:solidFill>
              </a:rPr>
              <a:t>2. V</a:t>
            </a:r>
            <a:r>
              <a:rPr lang="da-DK" sz="1000" b="0" baseline="0" dirty="0">
                <a:solidFill>
                  <a:schemeClr val="tx1"/>
                </a:solidFill>
              </a:rPr>
              <a:t>ælg et billedet, fra din computer, som skal indsættes</a:t>
            </a:r>
          </a:p>
          <a:p>
            <a:pPr marL="0" indent="0" algn="r" eaLnBrk="1" hangingPunct="1">
              <a:buNone/>
              <a:defRPr/>
            </a:pPr>
            <a:endParaRPr lang="da-DK" sz="1000" b="0" baseline="0" dirty="0">
              <a:solidFill>
                <a:schemeClr val="tx1"/>
              </a:solidFill>
            </a:endParaRPr>
          </a:p>
          <a:p>
            <a:pPr marL="0" indent="0" algn="r" eaLnBrk="1" hangingPunct="1">
              <a:buNone/>
              <a:defRPr/>
            </a:pPr>
            <a:endParaRPr lang="da-DK" sz="1000" b="0" baseline="0" dirty="0">
              <a:solidFill>
                <a:schemeClr val="tx1"/>
              </a:solidFill>
            </a:endParaRPr>
          </a:p>
        </p:txBody>
      </p:sp>
      <p:pic>
        <p:nvPicPr>
          <p:cNvPr id="45" name="Picture 2"/>
          <p:cNvPicPr>
            <a:picLocks noChangeAspect="1" noChangeArrowheads="1"/>
          </p:cNvPicPr>
          <p:nvPr userDrawn="1"/>
        </p:nvPicPr>
        <p:blipFill>
          <a:blip r:embed="rId4">
            <a:extLst>
              <a:ext uri="{28A0092B-C50C-407E-A947-70E740481C1C}">
                <a14:useLocalDpi xmlns:a14="http://schemas.microsoft.com/office/drawing/2010/main"/>
              </a:ext>
            </a:extLst>
          </a:blip>
          <a:srcRect/>
          <a:stretch>
            <a:fillRect/>
          </a:stretch>
        </p:blipFill>
        <p:spPr bwMode="auto">
          <a:xfrm>
            <a:off x="-373064" y="3056961"/>
            <a:ext cx="228600" cy="2365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6" name="Picture 45" descr="Skærmbillede 2016-04-05 kl. 09.35.22.png"/>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2349502" y="5054311"/>
            <a:ext cx="2205037" cy="1791593"/>
          </a:xfrm>
          <a:prstGeom prst="rect">
            <a:avLst/>
          </a:prstGeom>
        </p:spPr>
      </p:pic>
      <p:sp>
        <p:nvSpPr>
          <p:cNvPr id="42" name="Text Placeholder 13"/>
          <p:cNvSpPr>
            <a:spLocks noGrp="1"/>
          </p:cNvSpPr>
          <p:nvPr>
            <p:ph type="body" sz="quarter" idx="26"/>
          </p:nvPr>
        </p:nvSpPr>
        <p:spPr>
          <a:xfrm>
            <a:off x="552366" y="6205995"/>
            <a:ext cx="2548125" cy="180000"/>
          </a:xfrm>
          <a:blipFill rotWithShape="1">
            <a:blip r:embed="rId6" cstate="screen">
              <a:extLst>
                <a:ext uri="{28A0092B-C50C-407E-A947-70E740481C1C}">
                  <a14:useLocalDpi xmlns:a14="http://schemas.microsoft.com/office/drawing/2010/main"/>
                </a:ext>
              </a:extLst>
            </a:blip>
            <a:stretch>
              <a:fillRect/>
            </a:stretch>
          </a:blipFill>
        </p:spPr>
        <p:txBody>
          <a:bodyPr tIns="1800000"/>
          <a:lstStyle>
            <a:lvl1pPr marL="0" indent="0">
              <a:buFont typeface="Arial" pitchFamily="34" charset="0"/>
              <a:buNone/>
              <a:defRPr sz="100">
                <a:solidFill>
                  <a:srgbClr val="88919F"/>
                </a:solidFill>
              </a:defRPr>
            </a:lvl1pPr>
          </a:lstStyle>
          <a:p>
            <a:pPr lvl="0"/>
            <a:r>
              <a:rPr lang="da-DK"/>
              <a:t>Rediger typografien i masterens</a:t>
            </a:r>
          </a:p>
        </p:txBody>
      </p:sp>
      <p:sp>
        <p:nvSpPr>
          <p:cNvPr id="43" name="Text Placeholder 13"/>
          <p:cNvSpPr>
            <a:spLocks noGrp="1"/>
          </p:cNvSpPr>
          <p:nvPr>
            <p:ph type="body" sz="quarter" idx="19"/>
          </p:nvPr>
        </p:nvSpPr>
        <p:spPr>
          <a:xfrm>
            <a:off x="10680987" y="5988208"/>
            <a:ext cx="1007997" cy="587589"/>
          </a:xfrm>
          <a:blipFill rotWithShape="1">
            <a:blip r:embed="rId7" cstate="screen">
              <a:extLst>
                <a:ext uri="{28A0092B-C50C-407E-A947-70E740481C1C}">
                  <a14:useLocalDpi xmlns:a14="http://schemas.microsoft.com/office/drawing/2010/main"/>
                </a:ext>
              </a:extLst>
            </a:blip>
            <a:stretch>
              <a:fillRect/>
            </a:stretch>
          </a:blipFill>
        </p:spPr>
        <p:txBody>
          <a:bodyPr tIns="1800000"/>
          <a:lstStyle>
            <a:lvl1pPr marL="0" indent="0">
              <a:buFont typeface="Arial" pitchFamily="34" charset="0"/>
              <a:buNone/>
              <a:defRPr sz="100">
                <a:solidFill>
                  <a:srgbClr val="88919F"/>
                </a:solidFill>
              </a:defRPr>
            </a:lvl1pPr>
          </a:lstStyle>
          <a:p>
            <a:pPr lvl="0"/>
            <a:r>
              <a:rPr lang="da-DK"/>
              <a:t>Rediger typografien i masterens</a:t>
            </a:r>
          </a:p>
        </p:txBody>
      </p:sp>
    </p:spTree>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illedecollage - 4 billeder">
    <p:spTree>
      <p:nvGrpSpPr>
        <p:cNvPr id="1" name=""/>
        <p:cNvGrpSpPr/>
        <p:nvPr/>
      </p:nvGrpSpPr>
      <p:grpSpPr>
        <a:xfrm>
          <a:off x="0" y="0"/>
          <a:ext cx="0" cy="0"/>
          <a:chOff x="0" y="0"/>
          <a:chExt cx="0" cy="0"/>
        </a:xfrm>
      </p:grpSpPr>
      <p:sp>
        <p:nvSpPr>
          <p:cNvPr id="3" name="Picture Placeholder 2"/>
          <p:cNvSpPr>
            <a:spLocks noGrp="1"/>
          </p:cNvSpPr>
          <p:nvPr>
            <p:ph type="pic" sz="quarter" idx="27" hasCustomPrompt="1"/>
          </p:nvPr>
        </p:nvSpPr>
        <p:spPr>
          <a:xfrm>
            <a:off x="567890" y="1549400"/>
            <a:ext cx="4664510" cy="2070100"/>
          </a:xfrm>
          <a:noFill/>
          <a:ln w="38100" cmpd="sng">
            <a:solidFill>
              <a:schemeClr val="bg1"/>
            </a:solidFill>
          </a:ln>
        </p:spPr>
        <p:txBody>
          <a:bodyPr anchor="ctr"/>
          <a:lstStyle>
            <a:lvl1pPr marL="0" indent="0" algn="ctr">
              <a:buNone/>
              <a:defRPr sz="1200"/>
            </a:lvl1pPr>
          </a:lstStyle>
          <a:p>
            <a:r>
              <a:rPr lang="da-DK" dirty="0"/>
              <a:t>Indsæt billede</a:t>
            </a:r>
          </a:p>
        </p:txBody>
      </p:sp>
      <p:sp>
        <p:nvSpPr>
          <p:cNvPr id="37" name="Picture Placeholder 2"/>
          <p:cNvSpPr>
            <a:spLocks noGrp="1"/>
          </p:cNvSpPr>
          <p:nvPr>
            <p:ph type="pic" sz="quarter" idx="28" hasCustomPrompt="1"/>
          </p:nvPr>
        </p:nvSpPr>
        <p:spPr>
          <a:xfrm>
            <a:off x="567892" y="3623205"/>
            <a:ext cx="4664508" cy="2070100"/>
          </a:xfrm>
          <a:noFill/>
          <a:ln w="38100" cmpd="sng">
            <a:solidFill>
              <a:schemeClr val="bg1"/>
            </a:solidFill>
          </a:ln>
        </p:spPr>
        <p:txBody>
          <a:bodyPr anchor="ctr"/>
          <a:lstStyle>
            <a:lvl1pPr marL="0" indent="0" algn="ctr">
              <a:buNone/>
              <a:defRPr sz="1200"/>
            </a:lvl1pPr>
          </a:lstStyle>
          <a:p>
            <a:r>
              <a:rPr lang="da-DK" dirty="0"/>
              <a:t>Indsæt billede</a:t>
            </a:r>
          </a:p>
        </p:txBody>
      </p:sp>
      <p:sp>
        <p:nvSpPr>
          <p:cNvPr id="34" name="Title 1"/>
          <p:cNvSpPr>
            <a:spLocks noGrp="1"/>
          </p:cNvSpPr>
          <p:nvPr>
            <p:ph type="title" hasCustomPrompt="1"/>
          </p:nvPr>
        </p:nvSpPr>
        <p:spPr>
          <a:xfrm>
            <a:off x="529792" y="392885"/>
            <a:ext cx="9385731" cy="711638"/>
          </a:xfrm>
        </p:spPr>
        <p:txBody>
          <a:bodyPr/>
          <a:lstStyle>
            <a:lvl1pPr>
              <a:defRPr/>
            </a:lvl1pPr>
          </a:lstStyle>
          <a:p>
            <a:r>
              <a:rPr lang="da-DK" noProof="0" dirty="0"/>
              <a:t>Overskrift i op til 2 linjer</a:t>
            </a:r>
          </a:p>
        </p:txBody>
      </p:sp>
      <p:sp>
        <p:nvSpPr>
          <p:cNvPr id="48" name="Picture Placeholder 2"/>
          <p:cNvSpPr>
            <a:spLocks noGrp="1"/>
          </p:cNvSpPr>
          <p:nvPr>
            <p:ph type="pic" sz="quarter" idx="31" hasCustomPrompt="1"/>
          </p:nvPr>
        </p:nvSpPr>
        <p:spPr>
          <a:xfrm>
            <a:off x="5232400" y="1549400"/>
            <a:ext cx="4683123" cy="2070100"/>
          </a:xfrm>
          <a:noFill/>
          <a:ln w="38100" cmpd="sng">
            <a:solidFill>
              <a:schemeClr val="bg1"/>
            </a:solidFill>
          </a:ln>
        </p:spPr>
        <p:txBody>
          <a:bodyPr anchor="ctr"/>
          <a:lstStyle>
            <a:lvl1pPr marL="0" indent="0" algn="ctr">
              <a:buNone/>
              <a:defRPr sz="1200"/>
            </a:lvl1pPr>
          </a:lstStyle>
          <a:p>
            <a:r>
              <a:rPr lang="da-DK" dirty="0"/>
              <a:t>Indsæt billede</a:t>
            </a:r>
          </a:p>
        </p:txBody>
      </p:sp>
      <p:sp>
        <p:nvSpPr>
          <p:cNvPr id="49" name="Picture Placeholder 2"/>
          <p:cNvSpPr>
            <a:spLocks noGrp="1"/>
          </p:cNvSpPr>
          <p:nvPr>
            <p:ph type="pic" sz="quarter" idx="32" hasCustomPrompt="1"/>
          </p:nvPr>
        </p:nvSpPr>
        <p:spPr>
          <a:xfrm>
            <a:off x="5232400" y="3623205"/>
            <a:ext cx="4683123" cy="2070100"/>
          </a:xfrm>
          <a:noFill/>
          <a:ln w="38100" cmpd="sng">
            <a:solidFill>
              <a:schemeClr val="bg1"/>
            </a:solidFill>
          </a:ln>
        </p:spPr>
        <p:txBody>
          <a:bodyPr anchor="ctr"/>
          <a:lstStyle>
            <a:lvl1pPr marL="0" indent="0" algn="ctr">
              <a:buNone/>
              <a:defRPr sz="1200"/>
            </a:lvl1pPr>
          </a:lstStyle>
          <a:p>
            <a:r>
              <a:rPr lang="da-DK" dirty="0"/>
              <a:t>Indsæt billede</a:t>
            </a:r>
          </a:p>
        </p:txBody>
      </p:sp>
      <p:pic>
        <p:nvPicPr>
          <p:cNvPr id="50" name="Picture 49" descr="LF_Logo_RGB.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80987" y="5988208"/>
            <a:ext cx="1007998" cy="587589"/>
          </a:xfrm>
          <a:prstGeom prst="rect">
            <a:avLst/>
          </a:prstGeom>
        </p:spPr>
      </p:pic>
      <p:sp>
        <p:nvSpPr>
          <p:cNvPr id="38" name="TextBox 37"/>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40" name="TextBox 17"/>
          <p:cNvSpPr txBox="1">
            <a:spLocks noChangeArrowheads="1"/>
          </p:cNvSpPr>
          <p:nvPr userDrawn="1"/>
        </p:nvSpPr>
        <p:spPr bwMode="auto">
          <a:xfrm>
            <a:off x="-2786742" y="1127050"/>
            <a:ext cx="264228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sp>
        <p:nvSpPr>
          <p:cNvPr id="41" name="TextBox 17"/>
          <p:cNvSpPr txBox="1">
            <a:spLocks noChangeArrowheads="1"/>
          </p:cNvSpPr>
          <p:nvPr userDrawn="1"/>
        </p:nvSpPr>
        <p:spPr bwMode="auto">
          <a:xfrm>
            <a:off x="-2679700" y="2231950"/>
            <a:ext cx="2535238" cy="16927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a:t>
            </a:r>
            <a:r>
              <a:rPr lang="da-DK" sz="1000" b="1" baseline="0" dirty="0">
                <a:solidFill>
                  <a:schemeClr val="tx1"/>
                </a:solidFill>
              </a:rPr>
              <a:t> </a:t>
            </a:r>
            <a:r>
              <a:rPr lang="da-DK" sz="1000" b="1" dirty="0">
                <a:solidFill>
                  <a:schemeClr val="tx1"/>
                </a:solidFill>
              </a:rPr>
              <a:t>billede i pladsholderne</a:t>
            </a:r>
          </a:p>
          <a:p>
            <a:pPr marL="0" indent="0" algn="r" eaLnBrk="1" hangingPunct="1">
              <a:buNone/>
              <a:defRPr/>
            </a:pPr>
            <a:r>
              <a:rPr lang="da-DK" sz="1000" b="0" dirty="0">
                <a:solidFill>
                  <a:schemeClr val="tx1"/>
                </a:solidFill>
              </a:rPr>
              <a:t>1. Indsæt et billede ved at klikke på ikonet midt i pladsholderen</a:t>
            </a:r>
          </a:p>
          <a:p>
            <a:pPr marL="0" indent="0" algn="r" eaLnBrk="1" hangingPunct="1">
              <a:buNone/>
              <a:defRPr/>
            </a:pPr>
            <a:r>
              <a:rPr lang="da-DK" sz="1000" b="0" dirty="0">
                <a:solidFill>
                  <a:schemeClr val="tx1"/>
                </a:solidFill>
              </a:rPr>
              <a:t>2. V</a:t>
            </a:r>
            <a:r>
              <a:rPr lang="da-DK" sz="1000" b="0" baseline="0" dirty="0">
                <a:solidFill>
                  <a:schemeClr val="tx1"/>
                </a:solidFill>
              </a:rPr>
              <a:t>ælg et billedet, fra din computer, som skal indsættes</a:t>
            </a:r>
          </a:p>
          <a:p>
            <a:pPr marL="0" indent="0" algn="r" eaLnBrk="1" hangingPunct="1">
              <a:buNone/>
              <a:defRPr/>
            </a:pPr>
            <a:endParaRPr lang="da-DK" sz="1000" b="0" baseline="0" dirty="0">
              <a:solidFill>
                <a:schemeClr val="tx1"/>
              </a:solidFill>
            </a:endParaRPr>
          </a:p>
          <a:p>
            <a:pPr marL="0" indent="0" algn="r" eaLnBrk="1" hangingPunct="1">
              <a:buNone/>
              <a:defRPr/>
            </a:pPr>
            <a:endParaRPr lang="da-DK" sz="1000" b="0" baseline="0" dirty="0">
              <a:solidFill>
                <a:schemeClr val="tx1"/>
              </a:solidFill>
            </a:endParaRPr>
          </a:p>
          <a:p>
            <a:pPr marL="0" indent="0" algn="r" eaLnBrk="1" hangingPunct="1">
              <a:buNone/>
              <a:defRPr/>
            </a:pPr>
            <a:r>
              <a:rPr lang="da-DK" sz="1000" b="0" baseline="0" dirty="0">
                <a:solidFill>
                  <a:schemeClr val="tx1"/>
                </a:solidFill>
              </a:rPr>
              <a:t>Du beskærer billedet ved at klikke på ”Beskær” i værktøjslinjen – Når du beskærer kan du skalere billedet op og ned eller beskærer </a:t>
            </a:r>
            <a:r>
              <a:rPr lang="da-DK" sz="1000" b="0" baseline="0" dirty="0" err="1">
                <a:solidFill>
                  <a:schemeClr val="tx1"/>
                </a:solidFill>
              </a:rPr>
              <a:t>vha</a:t>
            </a:r>
            <a:r>
              <a:rPr lang="da-DK" sz="1000" b="0" baseline="0" dirty="0">
                <a:solidFill>
                  <a:schemeClr val="tx1"/>
                </a:solidFill>
              </a:rPr>
              <a:t> den sorte </a:t>
            </a:r>
            <a:r>
              <a:rPr lang="da-DK" sz="1000" b="0" baseline="0" dirty="0" err="1">
                <a:solidFill>
                  <a:schemeClr val="tx1"/>
                </a:solidFill>
              </a:rPr>
              <a:t>beskæringsmakør</a:t>
            </a:r>
            <a:r>
              <a:rPr lang="da-DK" sz="1000" b="0" baseline="0" dirty="0">
                <a:solidFill>
                  <a:schemeClr val="tx1"/>
                </a:solidFill>
              </a:rPr>
              <a:t>. </a:t>
            </a:r>
          </a:p>
        </p:txBody>
      </p:sp>
      <p:sp>
        <p:nvSpPr>
          <p:cNvPr id="42"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pic>
        <p:nvPicPr>
          <p:cNvPr id="44" name="Picture 2"/>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373064" y="3044261"/>
            <a:ext cx="228600" cy="2365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5" name="Picture 44" descr="Skærmbillede 2016-04-05 kl. 09.35.22.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349502" y="5054311"/>
            <a:ext cx="2205037" cy="1791593"/>
          </a:xfrm>
          <a:prstGeom prst="rect">
            <a:avLst/>
          </a:prstGeom>
        </p:spPr>
      </p:pic>
      <p:sp>
        <p:nvSpPr>
          <p:cNvPr id="54" name="Text Placeholder 13"/>
          <p:cNvSpPr>
            <a:spLocks noGrp="1"/>
          </p:cNvSpPr>
          <p:nvPr>
            <p:ph type="body" sz="quarter" idx="33"/>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Rediger typografien i masterens</a:t>
            </a:r>
          </a:p>
        </p:txBody>
      </p:sp>
      <p:sp>
        <p:nvSpPr>
          <p:cNvPr id="55" name="Text Placeholder 13"/>
          <p:cNvSpPr>
            <a:spLocks noGrp="1"/>
          </p:cNvSpPr>
          <p:nvPr>
            <p:ph type="body" sz="quarter" idx="34"/>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Rediger typografien i masterens</a:t>
            </a:r>
          </a:p>
        </p:txBody>
      </p:sp>
      <p:pic>
        <p:nvPicPr>
          <p:cNvPr id="17" name="Picture 16" descr="NogetAtLeveAf.NogetAtLeveFor_Green.png"/>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52366" y="6205994"/>
            <a:ext cx="2548125" cy="180000"/>
          </a:xfrm>
          <a:prstGeom prst="rect">
            <a:avLst/>
          </a:prstGeom>
        </p:spPr>
      </p:pic>
    </p:spTree>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illedecollage">
    <p:spTree>
      <p:nvGrpSpPr>
        <p:cNvPr id="1" name=""/>
        <p:cNvGrpSpPr/>
        <p:nvPr/>
      </p:nvGrpSpPr>
      <p:grpSpPr>
        <a:xfrm>
          <a:off x="0" y="0"/>
          <a:ext cx="0" cy="0"/>
          <a:chOff x="0" y="0"/>
          <a:chExt cx="0" cy="0"/>
        </a:xfrm>
      </p:grpSpPr>
      <p:sp>
        <p:nvSpPr>
          <p:cNvPr id="34" name="Title 1"/>
          <p:cNvSpPr>
            <a:spLocks noGrp="1"/>
          </p:cNvSpPr>
          <p:nvPr>
            <p:ph type="title" hasCustomPrompt="1"/>
          </p:nvPr>
        </p:nvSpPr>
        <p:spPr>
          <a:xfrm>
            <a:off x="529792" y="392885"/>
            <a:ext cx="9385731" cy="711638"/>
          </a:xfrm>
        </p:spPr>
        <p:txBody>
          <a:bodyPr/>
          <a:lstStyle>
            <a:lvl1pPr>
              <a:defRPr/>
            </a:lvl1pPr>
          </a:lstStyle>
          <a:p>
            <a:r>
              <a:rPr lang="da-DK" noProof="0" dirty="0"/>
              <a:t>Overskrift i op til 2 linjer</a:t>
            </a:r>
          </a:p>
        </p:txBody>
      </p:sp>
      <p:pic>
        <p:nvPicPr>
          <p:cNvPr id="50" name="Picture 49" descr="LF_Logo_RGB.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80987" y="5988208"/>
            <a:ext cx="1007998" cy="587589"/>
          </a:xfrm>
          <a:prstGeom prst="rect">
            <a:avLst/>
          </a:prstGeom>
        </p:spPr>
      </p:pic>
      <p:sp>
        <p:nvSpPr>
          <p:cNvPr id="38" name="TextBox 37"/>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40" name="TextBox 17"/>
          <p:cNvSpPr txBox="1">
            <a:spLocks noChangeArrowheads="1"/>
          </p:cNvSpPr>
          <p:nvPr userDrawn="1"/>
        </p:nvSpPr>
        <p:spPr bwMode="auto">
          <a:xfrm>
            <a:off x="-2786742" y="1127050"/>
            <a:ext cx="264228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sp>
        <p:nvSpPr>
          <p:cNvPr id="41" name="TextBox 17"/>
          <p:cNvSpPr txBox="1">
            <a:spLocks noChangeArrowheads="1"/>
          </p:cNvSpPr>
          <p:nvPr userDrawn="1"/>
        </p:nvSpPr>
        <p:spPr bwMode="auto">
          <a:xfrm>
            <a:off x="-2679700" y="2231950"/>
            <a:ext cx="2535238" cy="16927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a:t>
            </a:r>
            <a:r>
              <a:rPr lang="da-DK" sz="1000" b="1" baseline="0" dirty="0">
                <a:solidFill>
                  <a:schemeClr val="tx1"/>
                </a:solidFill>
              </a:rPr>
              <a:t> </a:t>
            </a:r>
            <a:r>
              <a:rPr lang="da-DK" sz="1000" b="1" dirty="0">
                <a:solidFill>
                  <a:schemeClr val="tx1"/>
                </a:solidFill>
              </a:rPr>
              <a:t>billede i pladsholderne</a:t>
            </a:r>
          </a:p>
          <a:p>
            <a:pPr marL="0" indent="0" algn="r" eaLnBrk="1" hangingPunct="1">
              <a:buNone/>
              <a:defRPr/>
            </a:pPr>
            <a:r>
              <a:rPr lang="da-DK" sz="1000" b="0" dirty="0">
                <a:solidFill>
                  <a:schemeClr val="tx1"/>
                </a:solidFill>
              </a:rPr>
              <a:t>1. Indsæt et billede ved at klikke på ikonet midt i pladsholderen</a:t>
            </a:r>
          </a:p>
          <a:p>
            <a:pPr marL="0" indent="0" algn="r" eaLnBrk="1" hangingPunct="1">
              <a:buNone/>
              <a:defRPr/>
            </a:pPr>
            <a:r>
              <a:rPr lang="da-DK" sz="1000" b="0" dirty="0">
                <a:solidFill>
                  <a:schemeClr val="tx1"/>
                </a:solidFill>
              </a:rPr>
              <a:t>2. V</a:t>
            </a:r>
            <a:r>
              <a:rPr lang="da-DK" sz="1000" b="0" baseline="0" dirty="0">
                <a:solidFill>
                  <a:schemeClr val="tx1"/>
                </a:solidFill>
              </a:rPr>
              <a:t>ælg et billedet, fra din computer, som skal indsættes</a:t>
            </a:r>
          </a:p>
          <a:p>
            <a:pPr marL="0" indent="0" algn="r" eaLnBrk="1" hangingPunct="1">
              <a:buNone/>
              <a:defRPr/>
            </a:pPr>
            <a:endParaRPr lang="da-DK" sz="1000" b="0" baseline="0" dirty="0">
              <a:solidFill>
                <a:schemeClr val="tx1"/>
              </a:solidFill>
            </a:endParaRPr>
          </a:p>
          <a:p>
            <a:pPr marL="0" indent="0" algn="r" eaLnBrk="1" hangingPunct="1">
              <a:buNone/>
              <a:defRPr/>
            </a:pPr>
            <a:endParaRPr lang="da-DK" sz="1000" b="0" baseline="0" dirty="0">
              <a:solidFill>
                <a:schemeClr val="tx1"/>
              </a:solidFill>
            </a:endParaRPr>
          </a:p>
          <a:p>
            <a:pPr marL="0" indent="0" algn="r" eaLnBrk="1" hangingPunct="1">
              <a:buNone/>
              <a:defRPr/>
            </a:pPr>
            <a:r>
              <a:rPr lang="da-DK" sz="1000" b="0" baseline="0" dirty="0">
                <a:solidFill>
                  <a:schemeClr val="tx1"/>
                </a:solidFill>
              </a:rPr>
              <a:t>Du beskærer billedet ved at klikke på ”Beskær” i værktøjslinjen – Når du beskærer kan du skalere billedet op og ned eller beskærer </a:t>
            </a:r>
            <a:r>
              <a:rPr lang="da-DK" sz="1000" b="0" baseline="0" dirty="0" err="1">
                <a:solidFill>
                  <a:schemeClr val="tx1"/>
                </a:solidFill>
              </a:rPr>
              <a:t>vha</a:t>
            </a:r>
            <a:r>
              <a:rPr lang="da-DK" sz="1000" b="0" baseline="0" dirty="0">
                <a:solidFill>
                  <a:schemeClr val="tx1"/>
                </a:solidFill>
              </a:rPr>
              <a:t> den sorte </a:t>
            </a:r>
            <a:r>
              <a:rPr lang="da-DK" sz="1000" b="0" baseline="0" dirty="0" err="1">
                <a:solidFill>
                  <a:schemeClr val="tx1"/>
                </a:solidFill>
              </a:rPr>
              <a:t>beskæringsmakør</a:t>
            </a:r>
            <a:r>
              <a:rPr lang="da-DK" sz="1000" b="0" baseline="0" dirty="0">
                <a:solidFill>
                  <a:schemeClr val="tx1"/>
                </a:solidFill>
              </a:rPr>
              <a:t>. </a:t>
            </a:r>
          </a:p>
        </p:txBody>
      </p:sp>
      <p:sp>
        <p:nvSpPr>
          <p:cNvPr id="42"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pic>
        <p:nvPicPr>
          <p:cNvPr id="44" name="Picture 2"/>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373064" y="3044261"/>
            <a:ext cx="228600" cy="2365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 name="Picture 19" descr="Skærmbillede 2016-04-05 kl. 09.35.22.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349502" y="5054311"/>
            <a:ext cx="2205037" cy="1791593"/>
          </a:xfrm>
          <a:prstGeom prst="rect">
            <a:avLst/>
          </a:prstGeom>
        </p:spPr>
      </p:pic>
      <p:sp>
        <p:nvSpPr>
          <p:cNvPr id="21" name="Picture Placeholder 2"/>
          <p:cNvSpPr>
            <a:spLocks noGrp="1"/>
          </p:cNvSpPr>
          <p:nvPr>
            <p:ph type="pic" sz="quarter" idx="27" hasCustomPrompt="1"/>
          </p:nvPr>
        </p:nvSpPr>
        <p:spPr>
          <a:xfrm>
            <a:off x="567892" y="1549400"/>
            <a:ext cx="3686608" cy="2070100"/>
          </a:xfrm>
          <a:ln w="38100" cmpd="sng">
            <a:solidFill>
              <a:schemeClr val="bg1"/>
            </a:solidFill>
          </a:ln>
        </p:spPr>
        <p:txBody>
          <a:bodyPr anchor="ctr"/>
          <a:lstStyle>
            <a:lvl1pPr marL="0" indent="0" algn="ctr">
              <a:buNone/>
              <a:defRPr sz="1200"/>
            </a:lvl1pPr>
          </a:lstStyle>
          <a:p>
            <a:r>
              <a:rPr lang="da-DK" dirty="0"/>
              <a:t>Indsæt billede</a:t>
            </a:r>
          </a:p>
        </p:txBody>
      </p:sp>
      <p:sp>
        <p:nvSpPr>
          <p:cNvPr id="22" name="Picture Placeholder 2"/>
          <p:cNvSpPr>
            <a:spLocks noGrp="1"/>
          </p:cNvSpPr>
          <p:nvPr>
            <p:ph type="pic" sz="quarter" idx="28" hasCustomPrompt="1"/>
          </p:nvPr>
        </p:nvSpPr>
        <p:spPr>
          <a:xfrm>
            <a:off x="567892" y="3623205"/>
            <a:ext cx="3686608" cy="2070100"/>
          </a:xfrm>
          <a:ln w="38100" cmpd="sng">
            <a:solidFill>
              <a:schemeClr val="bg1"/>
            </a:solidFill>
          </a:ln>
        </p:spPr>
        <p:txBody>
          <a:bodyPr anchor="ctr"/>
          <a:lstStyle>
            <a:lvl1pPr marL="0" indent="0" algn="ctr">
              <a:buNone/>
              <a:defRPr sz="1200"/>
            </a:lvl1pPr>
          </a:lstStyle>
          <a:p>
            <a:r>
              <a:rPr lang="da-DK" dirty="0"/>
              <a:t>Indsæt billede</a:t>
            </a:r>
          </a:p>
        </p:txBody>
      </p:sp>
      <p:sp>
        <p:nvSpPr>
          <p:cNvPr id="23" name="Picture Placeholder 2"/>
          <p:cNvSpPr>
            <a:spLocks noGrp="1"/>
          </p:cNvSpPr>
          <p:nvPr>
            <p:ph type="pic" sz="quarter" idx="29" hasCustomPrompt="1"/>
          </p:nvPr>
        </p:nvSpPr>
        <p:spPr>
          <a:xfrm>
            <a:off x="4258734" y="1549400"/>
            <a:ext cx="3686608" cy="2070100"/>
          </a:xfrm>
          <a:ln w="38100" cmpd="sng">
            <a:solidFill>
              <a:schemeClr val="bg1"/>
            </a:solidFill>
          </a:ln>
        </p:spPr>
        <p:txBody>
          <a:bodyPr anchor="ctr"/>
          <a:lstStyle>
            <a:lvl1pPr marL="0" indent="0" algn="ctr">
              <a:buNone/>
              <a:defRPr sz="1200"/>
            </a:lvl1pPr>
          </a:lstStyle>
          <a:p>
            <a:r>
              <a:rPr lang="da-DK" dirty="0"/>
              <a:t>Indsæt billede</a:t>
            </a:r>
          </a:p>
        </p:txBody>
      </p:sp>
      <p:sp>
        <p:nvSpPr>
          <p:cNvPr id="24" name="Picture Placeholder 2"/>
          <p:cNvSpPr>
            <a:spLocks noGrp="1"/>
          </p:cNvSpPr>
          <p:nvPr>
            <p:ph type="pic" sz="quarter" idx="30" hasCustomPrompt="1"/>
          </p:nvPr>
        </p:nvSpPr>
        <p:spPr>
          <a:xfrm>
            <a:off x="4258734" y="3623205"/>
            <a:ext cx="3686608" cy="2070100"/>
          </a:xfrm>
          <a:ln w="38100" cmpd="sng">
            <a:solidFill>
              <a:schemeClr val="bg1"/>
            </a:solidFill>
          </a:ln>
        </p:spPr>
        <p:txBody>
          <a:bodyPr anchor="ctr"/>
          <a:lstStyle>
            <a:lvl1pPr marL="0" indent="0" algn="ctr">
              <a:buNone/>
              <a:defRPr sz="1200"/>
            </a:lvl1pPr>
          </a:lstStyle>
          <a:p>
            <a:r>
              <a:rPr lang="da-DK" dirty="0"/>
              <a:t>Indsæt billede</a:t>
            </a:r>
          </a:p>
        </p:txBody>
      </p:sp>
      <p:sp>
        <p:nvSpPr>
          <p:cNvPr id="25" name="Picture Placeholder 2"/>
          <p:cNvSpPr>
            <a:spLocks noGrp="1"/>
          </p:cNvSpPr>
          <p:nvPr>
            <p:ph type="pic" sz="quarter" idx="31" hasCustomPrompt="1"/>
          </p:nvPr>
        </p:nvSpPr>
        <p:spPr>
          <a:xfrm>
            <a:off x="7948949" y="1549400"/>
            <a:ext cx="3686608" cy="2070100"/>
          </a:xfrm>
          <a:ln w="38100" cmpd="sng">
            <a:solidFill>
              <a:schemeClr val="bg1"/>
            </a:solidFill>
          </a:ln>
        </p:spPr>
        <p:txBody>
          <a:bodyPr anchor="ctr"/>
          <a:lstStyle>
            <a:lvl1pPr marL="0" indent="0" algn="ctr">
              <a:buNone/>
              <a:defRPr sz="1200"/>
            </a:lvl1pPr>
          </a:lstStyle>
          <a:p>
            <a:r>
              <a:rPr lang="da-DK" dirty="0"/>
              <a:t>Indsæt billede</a:t>
            </a:r>
          </a:p>
        </p:txBody>
      </p:sp>
      <p:sp>
        <p:nvSpPr>
          <p:cNvPr id="26" name="Picture Placeholder 2"/>
          <p:cNvSpPr>
            <a:spLocks noGrp="1"/>
          </p:cNvSpPr>
          <p:nvPr>
            <p:ph type="pic" sz="quarter" idx="32" hasCustomPrompt="1"/>
          </p:nvPr>
        </p:nvSpPr>
        <p:spPr>
          <a:xfrm>
            <a:off x="7948949" y="3623205"/>
            <a:ext cx="3686608" cy="2070100"/>
          </a:xfrm>
          <a:ln w="38100" cmpd="sng">
            <a:solidFill>
              <a:schemeClr val="bg1"/>
            </a:solidFill>
          </a:ln>
        </p:spPr>
        <p:txBody>
          <a:bodyPr anchor="ctr"/>
          <a:lstStyle>
            <a:lvl1pPr marL="0" indent="0" algn="ctr">
              <a:buNone/>
              <a:defRPr sz="1200"/>
            </a:lvl1pPr>
          </a:lstStyle>
          <a:p>
            <a:r>
              <a:rPr lang="da-DK" dirty="0"/>
              <a:t>Indsæt billede</a:t>
            </a:r>
          </a:p>
        </p:txBody>
      </p:sp>
      <p:sp>
        <p:nvSpPr>
          <p:cNvPr id="27" name="Text Placeholder 13"/>
          <p:cNvSpPr>
            <a:spLocks noGrp="1"/>
          </p:cNvSpPr>
          <p:nvPr>
            <p:ph type="body" sz="quarter" idx="25"/>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Rediger typografien i masterens</a:t>
            </a:r>
          </a:p>
        </p:txBody>
      </p:sp>
      <p:sp>
        <p:nvSpPr>
          <p:cNvPr id="28" name="Text Placeholder 13"/>
          <p:cNvSpPr>
            <a:spLocks noGrp="1"/>
          </p:cNvSpPr>
          <p:nvPr>
            <p:ph type="body" sz="quarter" idx="24"/>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Rediger typografien i masterens</a:t>
            </a:r>
          </a:p>
        </p:txBody>
      </p:sp>
      <p:pic>
        <p:nvPicPr>
          <p:cNvPr id="29" name="Picture 28" descr="NogetAtLeveAf.NogetAtLeveFor_Green.png"/>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52366" y="6205994"/>
            <a:ext cx="2548125" cy="180000"/>
          </a:xfrm>
          <a:prstGeom prst="rect">
            <a:avLst/>
          </a:prstGeom>
        </p:spPr>
      </p:pic>
    </p:spTree>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Breaker slide - Fuldt billede og stor boks">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204700" cy="6858000"/>
          </a:xfrm>
        </p:spPr>
        <p:txBody>
          <a:bodyPr tIns="720000">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hvide felt og indsæt billede via ”indsæt billede” i menulinjen</a:t>
            </a:r>
          </a:p>
        </p:txBody>
      </p:sp>
      <p:sp>
        <p:nvSpPr>
          <p:cNvPr id="26" name="Text Placeholder 13"/>
          <p:cNvSpPr>
            <a:spLocks noGrp="1"/>
          </p:cNvSpPr>
          <p:nvPr>
            <p:ph type="body" sz="quarter" idx="25"/>
          </p:nvPr>
        </p:nvSpPr>
        <p:spPr>
          <a:xfrm>
            <a:off x="-1" y="0"/>
            <a:ext cx="9782175" cy="5706000"/>
          </a:xfrm>
          <a:solidFill>
            <a:schemeClr val="accent3">
              <a:alpha val="75000"/>
            </a:schemeClr>
          </a:solidFill>
        </p:spPr>
        <p:txBody>
          <a:bodyPr tIns="0"/>
          <a:lstStyle>
            <a:lvl1pPr marL="0" indent="0">
              <a:buFont typeface="Arial" pitchFamily="34" charset="0"/>
              <a:buNone/>
              <a:defRPr sz="100"/>
            </a:lvl1pPr>
          </a:lstStyle>
          <a:p>
            <a:pPr lvl="0"/>
            <a:r>
              <a:rPr lang="da-DK"/>
              <a:t>Rediger typografien i masterens</a:t>
            </a:r>
          </a:p>
        </p:txBody>
      </p:sp>
      <p:sp>
        <p:nvSpPr>
          <p:cNvPr id="31" name="Text Placeholder 13"/>
          <p:cNvSpPr>
            <a:spLocks noGrp="1" noChangeAspect="1"/>
          </p:cNvSpPr>
          <p:nvPr>
            <p:ph type="body" sz="quarter" idx="23"/>
          </p:nvPr>
        </p:nvSpPr>
        <p:spPr>
          <a:xfrm>
            <a:off x="9782175" y="5706000"/>
            <a:ext cx="2428558" cy="1152000"/>
          </a:xfrm>
          <a:solidFill>
            <a:schemeClr val="accent2"/>
          </a:solidFill>
        </p:spPr>
        <p:txBody>
          <a:bodyPr tIns="0"/>
          <a:lstStyle>
            <a:lvl1pPr marL="0" indent="0">
              <a:buFont typeface="Arial" pitchFamily="34" charset="0"/>
              <a:buNone/>
              <a:defRPr sz="100"/>
            </a:lvl1pPr>
          </a:lstStyle>
          <a:p>
            <a:pPr lvl="0"/>
            <a:r>
              <a:rPr lang="da-DK"/>
              <a:t>Rediger typografien i masterens</a:t>
            </a:r>
          </a:p>
        </p:txBody>
      </p:sp>
      <p:sp>
        <p:nvSpPr>
          <p:cNvPr id="32" name="Text Placeholder 13"/>
          <p:cNvSpPr>
            <a:spLocks noGrp="1"/>
          </p:cNvSpPr>
          <p:nvPr>
            <p:ph type="body" sz="quarter" idx="24"/>
          </p:nvPr>
        </p:nvSpPr>
        <p:spPr>
          <a:xfrm>
            <a:off x="0" y="5706000"/>
            <a:ext cx="9782174" cy="1152000"/>
          </a:xfrm>
          <a:solidFill>
            <a:schemeClr val="tx2"/>
          </a:solidFill>
        </p:spPr>
        <p:txBody>
          <a:bodyPr tIns="0"/>
          <a:lstStyle>
            <a:lvl1pPr marL="0" indent="0">
              <a:buFont typeface="Arial" pitchFamily="34" charset="0"/>
              <a:buNone/>
              <a:defRPr sz="100"/>
            </a:lvl1pPr>
          </a:lstStyle>
          <a:p>
            <a:pPr lvl="0"/>
            <a:r>
              <a:rPr lang="da-DK"/>
              <a:t>Rediger typografien i masterens</a:t>
            </a:r>
          </a:p>
        </p:txBody>
      </p:sp>
      <p:sp>
        <p:nvSpPr>
          <p:cNvPr id="2" name="Title 1"/>
          <p:cNvSpPr>
            <a:spLocks noGrp="1"/>
          </p:cNvSpPr>
          <p:nvPr>
            <p:ph type="ctrTitle" hasCustomPrompt="1"/>
          </p:nvPr>
        </p:nvSpPr>
        <p:spPr>
          <a:xfrm>
            <a:off x="548133" y="1318017"/>
            <a:ext cx="7357617" cy="3222366"/>
          </a:xfrm>
        </p:spPr>
        <p:txBody>
          <a:bodyPr anchor="t">
            <a:noAutofit/>
          </a:bodyPr>
          <a:lstStyle>
            <a:lvl1pPr>
              <a:lnSpc>
                <a:spcPct val="88000"/>
              </a:lnSpc>
              <a:defRPr sz="7200" baseline="0">
                <a:solidFill>
                  <a:schemeClr val="bg1"/>
                </a:solidFill>
              </a:defRPr>
            </a:lvl1pPr>
          </a:lstStyle>
          <a:p>
            <a:r>
              <a:rPr lang="da-DK" noProof="0" dirty="0" err="1"/>
              <a:t>Breaker</a:t>
            </a:r>
            <a:r>
              <a:rPr lang="da-DK" noProof="0" dirty="0"/>
              <a:t> side med stor tekst </a:t>
            </a:r>
            <a:br>
              <a:rPr lang="da-DK" noProof="0" dirty="0"/>
            </a:br>
            <a:r>
              <a:rPr lang="da-DK" noProof="0" dirty="0"/>
              <a:t>i flere linjer</a:t>
            </a:r>
          </a:p>
        </p:txBody>
      </p:sp>
      <p:sp>
        <p:nvSpPr>
          <p:cNvPr id="17" name="TextBox 16"/>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18"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19"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den </a:t>
            </a:r>
            <a:br>
              <a:rPr lang="da-DK" sz="1000" b="0" dirty="0">
                <a:solidFill>
                  <a:schemeClr val="tx1"/>
                </a:solidFill>
              </a:rPr>
            </a:br>
            <a:r>
              <a:rPr lang="da-DK" sz="1000" b="0" dirty="0">
                <a:solidFill>
                  <a:schemeClr val="tx1"/>
                </a:solidFill>
              </a:rPr>
              <a:t>hvide </a:t>
            </a:r>
            <a:r>
              <a:rPr lang="da-DK" sz="1000" b="0" dirty="0" err="1">
                <a:solidFill>
                  <a:schemeClr val="tx1"/>
                </a:solidFill>
              </a:rPr>
              <a:t>billedepladsholder</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pic>
        <p:nvPicPr>
          <p:cNvPr id="15" name="Picture 14" descr="Skærmbillede 2016-04-05 kl. 09.35.22.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49502" y="5054311"/>
            <a:ext cx="2205037" cy="1791593"/>
          </a:xfrm>
          <a:prstGeom prst="rect">
            <a:avLst/>
          </a:prstGeom>
        </p:spPr>
      </p:pic>
      <p:sp>
        <p:nvSpPr>
          <p:cNvPr id="14" name="Text Placeholder 13"/>
          <p:cNvSpPr>
            <a:spLocks noGrp="1"/>
          </p:cNvSpPr>
          <p:nvPr>
            <p:ph type="body" sz="quarter" idx="26"/>
          </p:nvPr>
        </p:nvSpPr>
        <p:spPr>
          <a:xfrm>
            <a:off x="552366" y="6205995"/>
            <a:ext cx="2548125" cy="180000"/>
          </a:xfrm>
          <a:blipFill rotWithShape="1">
            <a:blip r:embed="rId3" cstate="screen">
              <a:extLst>
                <a:ext uri="{28A0092B-C50C-407E-A947-70E740481C1C}">
                  <a14:useLocalDpi xmlns:a14="http://schemas.microsoft.com/office/drawing/2010/main"/>
                </a:ext>
              </a:extLst>
            </a:blip>
            <a:stretch>
              <a:fillRect/>
            </a:stretch>
          </a:blipFill>
        </p:spPr>
        <p:txBody>
          <a:bodyPr tIns="1800000"/>
          <a:lstStyle>
            <a:lvl1pPr marL="0" indent="0">
              <a:buFont typeface="Arial" pitchFamily="34" charset="0"/>
              <a:buNone/>
              <a:defRPr sz="100">
                <a:solidFill>
                  <a:srgbClr val="88919F"/>
                </a:solidFill>
              </a:defRPr>
            </a:lvl1pPr>
          </a:lstStyle>
          <a:p>
            <a:pPr lvl="0"/>
            <a:r>
              <a:rPr lang="da-DK"/>
              <a:t>Rediger typografien i masterens</a:t>
            </a:r>
          </a:p>
        </p:txBody>
      </p:sp>
      <p:sp>
        <p:nvSpPr>
          <p:cNvPr id="16" name="Text Placeholder 13"/>
          <p:cNvSpPr>
            <a:spLocks noGrp="1"/>
          </p:cNvSpPr>
          <p:nvPr>
            <p:ph type="body" sz="quarter" idx="19"/>
          </p:nvPr>
        </p:nvSpPr>
        <p:spPr>
          <a:xfrm>
            <a:off x="10680987" y="5988208"/>
            <a:ext cx="1007997" cy="587589"/>
          </a:xfrm>
          <a:blipFill rotWithShape="1">
            <a:blip r:embed="rId4" cstate="screen">
              <a:extLst>
                <a:ext uri="{28A0092B-C50C-407E-A947-70E740481C1C}">
                  <a14:useLocalDpi xmlns:a14="http://schemas.microsoft.com/office/drawing/2010/main"/>
                </a:ext>
              </a:extLst>
            </a:blip>
            <a:stretch>
              <a:fillRect/>
            </a:stretch>
          </a:blipFill>
        </p:spPr>
        <p:txBody>
          <a:bodyPr tIns="1800000"/>
          <a:lstStyle>
            <a:lvl1pPr marL="0" indent="0">
              <a:buFont typeface="Arial" pitchFamily="34" charset="0"/>
              <a:buNone/>
              <a:defRPr sz="100">
                <a:solidFill>
                  <a:srgbClr val="88919F"/>
                </a:solidFill>
              </a:defRPr>
            </a:lvl1pPr>
          </a:lstStyle>
          <a:p>
            <a:pPr lvl="0"/>
            <a:r>
              <a:rPr lang="da-DK"/>
              <a:t>Rediger typografien i masterens</a:t>
            </a:r>
          </a:p>
        </p:txBody>
      </p:sp>
    </p:spTree>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Breaker slide - Fuldt billede eller farve">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204700" cy="6858000"/>
          </a:xfrm>
          <a:solidFill>
            <a:srgbClr val="4B3E31"/>
          </a:solidFill>
        </p:spPr>
        <p:txBody>
          <a:bodyPr tIns="720000">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brune felt og indsæt billede via ”indsæt billede” i menulinjen</a:t>
            </a:r>
          </a:p>
        </p:txBody>
      </p:sp>
      <p:sp>
        <p:nvSpPr>
          <p:cNvPr id="2" name="Title 1"/>
          <p:cNvSpPr>
            <a:spLocks noGrp="1"/>
          </p:cNvSpPr>
          <p:nvPr>
            <p:ph type="ctrTitle" hasCustomPrompt="1"/>
          </p:nvPr>
        </p:nvSpPr>
        <p:spPr>
          <a:xfrm>
            <a:off x="548133" y="1318017"/>
            <a:ext cx="7357617" cy="3222366"/>
          </a:xfrm>
        </p:spPr>
        <p:txBody>
          <a:bodyPr anchor="t">
            <a:noAutofit/>
          </a:bodyPr>
          <a:lstStyle>
            <a:lvl1pPr>
              <a:lnSpc>
                <a:spcPct val="88000"/>
              </a:lnSpc>
              <a:defRPr sz="7200" baseline="0">
                <a:solidFill>
                  <a:schemeClr val="bg1"/>
                </a:solidFill>
              </a:defRPr>
            </a:lvl1pPr>
          </a:lstStyle>
          <a:p>
            <a:r>
              <a:rPr lang="da-DK" noProof="0" dirty="0" err="1"/>
              <a:t>Breaker</a:t>
            </a:r>
            <a:r>
              <a:rPr lang="da-DK" noProof="0" dirty="0"/>
              <a:t> side med stor tekst </a:t>
            </a:r>
            <a:br>
              <a:rPr lang="da-DK" noProof="0" dirty="0"/>
            </a:br>
            <a:r>
              <a:rPr lang="da-DK" noProof="0" dirty="0"/>
              <a:t>i flere linjer</a:t>
            </a:r>
          </a:p>
        </p:txBody>
      </p:sp>
      <p:sp>
        <p:nvSpPr>
          <p:cNvPr id="23" name="AutoShape 4"/>
          <p:cNvSpPr>
            <a:spLocks/>
          </p:cNvSpPr>
          <p:nvPr userDrawn="1"/>
        </p:nvSpPr>
        <p:spPr bwMode="gray">
          <a:xfrm>
            <a:off x="-3408611" y="0"/>
            <a:ext cx="329221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 som hjælper ved placering af objekter</a:t>
            </a:r>
          </a:p>
          <a:p>
            <a:pPr algn="r" defTabSz="457200">
              <a:tabLst>
                <a:tab pos="177800" algn="l"/>
              </a:tabLst>
              <a:defRPr/>
            </a:pPr>
            <a:r>
              <a:rPr lang="da-DK" sz="1000" dirty="0">
                <a:solidFill>
                  <a:schemeClr val="tx1"/>
                </a:solidFill>
                <a:cs typeface="Arial" charset="0"/>
              </a:rPr>
              <a:t>1.	Højreklik udenfor slidet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29" name="Text Placeholder 13"/>
          <p:cNvSpPr>
            <a:spLocks noGrp="1"/>
          </p:cNvSpPr>
          <p:nvPr>
            <p:ph type="body" sz="quarter" idx="19"/>
          </p:nvPr>
        </p:nvSpPr>
        <p:spPr>
          <a:xfrm>
            <a:off x="10680987" y="5988208"/>
            <a:ext cx="1007997" cy="587589"/>
          </a:xfrm>
          <a:blipFill rotWithShape="1">
            <a:blip r:embed="rId2" cstate="screen">
              <a:extLst>
                <a:ext uri="{28A0092B-C50C-407E-A947-70E740481C1C}">
                  <a14:useLocalDpi xmlns:a14="http://schemas.microsoft.com/office/drawing/2010/main"/>
                </a:ext>
              </a:extLst>
            </a:blip>
            <a:stretch>
              <a:fillRect/>
            </a:stretch>
          </a:blipFill>
        </p:spPr>
        <p:txBody>
          <a:bodyPr tIns="1800000"/>
          <a:lstStyle>
            <a:lvl1pPr marL="0" indent="0">
              <a:buFont typeface="Arial" pitchFamily="34" charset="0"/>
              <a:buNone/>
              <a:defRPr sz="100">
                <a:solidFill>
                  <a:srgbClr val="88919F"/>
                </a:solidFill>
              </a:defRPr>
            </a:lvl1pPr>
          </a:lstStyle>
          <a:p>
            <a:pPr lvl="0"/>
            <a:r>
              <a:rPr lang="da-DK"/>
              <a:t>Rediger typografien i masterens</a:t>
            </a:r>
          </a:p>
        </p:txBody>
      </p:sp>
      <p:sp>
        <p:nvSpPr>
          <p:cNvPr id="14" name="TextBox 13"/>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26"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a:t>
            </a:r>
            <a:r>
              <a:rPr lang="da-DK" sz="1000" b="0" dirty="0" err="1">
                <a:solidFill>
                  <a:schemeClr val="tx1"/>
                </a:solidFill>
              </a:rPr>
              <a:t>billedepladsholderen</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pic>
        <p:nvPicPr>
          <p:cNvPr id="11" name="Picture 10" descr="Skærmbillede 2016-04-05 kl. 09.35.22.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49502" y="5054311"/>
            <a:ext cx="2205037" cy="1791593"/>
          </a:xfrm>
          <a:prstGeom prst="rect">
            <a:avLst/>
          </a:prstGeom>
        </p:spPr>
      </p:pic>
      <p:sp>
        <p:nvSpPr>
          <p:cNvPr id="10" name="Text Placeholder 13"/>
          <p:cNvSpPr>
            <a:spLocks noGrp="1"/>
          </p:cNvSpPr>
          <p:nvPr>
            <p:ph type="body" sz="quarter" idx="26"/>
          </p:nvPr>
        </p:nvSpPr>
        <p:spPr>
          <a:xfrm>
            <a:off x="552366" y="6205995"/>
            <a:ext cx="2548125" cy="180000"/>
          </a:xfrm>
          <a:blipFill rotWithShape="1">
            <a:blip r:embed="rId4" cstate="screen">
              <a:extLst>
                <a:ext uri="{28A0092B-C50C-407E-A947-70E740481C1C}">
                  <a14:useLocalDpi xmlns:a14="http://schemas.microsoft.com/office/drawing/2010/main"/>
                </a:ext>
              </a:extLst>
            </a:blip>
            <a:stretch>
              <a:fillRect/>
            </a:stretch>
          </a:blipFill>
        </p:spPr>
        <p:txBody>
          <a:bodyPr tIns="1800000"/>
          <a:lstStyle>
            <a:lvl1pPr marL="0" indent="0">
              <a:buFont typeface="Arial" pitchFamily="34" charset="0"/>
              <a:buNone/>
              <a:defRPr sz="100">
                <a:solidFill>
                  <a:srgbClr val="88919F"/>
                </a:solidFill>
              </a:defRPr>
            </a:lvl1pPr>
          </a:lstStyle>
          <a:p>
            <a:pPr lvl="0"/>
            <a:r>
              <a:rPr lang="da-DK"/>
              <a:t>Rediger typografien i masterens</a:t>
            </a:r>
          </a:p>
        </p:txBody>
      </p:sp>
    </p:spTree>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Forside - Fuldt billede og stor boks">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204700" cy="6858000"/>
          </a:xfrm>
        </p:spPr>
        <p:txBody>
          <a:bodyPr tIns="3672000">
            <a:normAutofit/>
          </a:bodyPr>
          <a:lstStyle>
            <a:lvl1pPr marL="0" indent="0" algn="ctr">
              <a:buFont typeface="Arial" pitchFamily="34" charset="0"/>
              <a:buNone/>
              <a:defRPr sz="1400" b="0" baseline="0"/>
            </a:lvl1pPr>
          </a:lstStyle>
          <a:p>
            <a:r>
              <a:rPr lang="da-DK" noProof="0" dirty="0"/>
              <a:t>Indsæt et baggrundsbillede ved at klikke på det hvide felt og indsæt billede via ”indsæt billede” i menulinjen</a:t>
            </a:r>
          </a:p>
        </p:txBody>
      </p:sp>
      <p:sp>
        <p:nvSpPr>
          <p:cNvPr id="26" name="Text Placeholder 13"/>
          <p:cNvSpPr>
            <a:spLocks noGrp="1"/>
          </p:cNvSpPr>
          <p:nvPr>
            <p:ph type="body" sz="quarter" idx="25"/>
          </p:nvPr>
        </p:nvSpPr>
        <p:spPr>
          <a:xfrm>
            <a:off x="-1" y="0"/>
            <a:ext cx="9782175" cy="5706000"/>
          </a:xfrm>
          <a:solidFill>
            <a:schemeClr val="accent2">
              <a:alpha val="75000"/>
            </a:schemeClr>
          </a:solidFill>
        </p:spPr>
        <p:txBody>
          <a:bodyPr tIns="0"/>
          <a:lstStyle>
            <a:lvl1pPr marL="0" indent="0">
              <a:buFont typeface="Arial" pitchFamily="34" charset="0"/>
              <a:buNone/>
              <a:defRPr sz="100"/>
            </a:lvl1pPr>
          </a:lstStyle>
          <a:p>
            <a:pPr lvl="0"/>
            <a:r>
              <a:rPr lang="da-DK"/>
              <a:t>Click to edit Master text styles</a:t>
            </a:r>
          </a:p>
        </p:txBody>
      </p:sp>
      <p:sp>
        <p:nvSpPr>
          <p:cNvPr id="31" name="Text Placeholder 13"/>
          <p:cNvSpPr>
            <a:spLocks noGrp="1" noChangeAspect="1"/>
          </p:cNvSpPr>
          <p:nvPr>
            <p:ph type="body" sz="quarter" idx="23"/>
          </p:nvPr>
        </p:nvSpPr>
        <p:spPr>
          <a:xfrm>
            <a:off x="9782175" y="5706000"/>
            <a:ext cx="2428558" cy="1152000"/>
          </a:xfrm>
          <a:solidFill>
            <a:schemeClr val="accent1"/>
          </a:solidFill>
        </p:spPr>
        <p:txBody>
          <a:bodyPr tIns="0"/>
          <a:lstStyle>
            <a:lvl1pPr marL="0" indent="0">
              <a:buFont typeface="Arial" pitchFamily="34" charset="0"/>
              <a:buNone/>
              <a:defRPr sz="100"/>
            </a:lvl1pPr>
          </a:lstStyle>
          <a:p>
            <a:pPr lvl="0"/>
            <a:r>
              <a:rPr lang="da-DK"/>
              <a:t>Click to edit Master text styles</a:t>
            </a:r>
          </a:p>
        </p:txBody>
      </p:sp>
      <p:sp>
        <p:nvSpPr>
          <p:cNvPr id="32" name="Text Placeholder 13"/>
          <p:cNvSpPr>
            <a:spLocks noGrp="1"/>
          </p:cNvSpPr>
          <p:nvPr>
            <p:ph type="body" sz="quarter" idx="24"/>
          </p:nvPr>
        </p:nvSpPr>
        <p:spPr>
          <a:xfrm>
            <a:off x="0" y="5706000"/>
            <a:ext cx="9782174" cy="1152000"/>
          </a:xfrm>
          <a:solidFill>
            <a:schemeClr val="tx2"/>
          </a:solidFill>
        </p:spPr>
        <p:txBody>
          <a:bodyPr tIns="0"/>
          <a:lstStyle>
            <a:lvl1pPr marL="0" indent="0">
              <a:buFont typeface="Arial" pitchFamily="34" charset="0"/>
              <a:buNone/>
              <a:defRPr sz="100"/>
            </a:lvl1pPr>
          </a:lstStyle>
          <a:p>
            <a:pPr lvl="0"/>
            <a:r>
              <a:rPr lang="da-DK"/>
              <a:t>Click to edit Master text styles</a:t>
            </a:r>
          </a:p>
        </p:txBody>
      </p:sp>
      <p:sp>
        <p:nvSpPr>
          <p:cNvPr id="2" name="Title 1"/>
          <p:cNvSpPr>
            <a:spLocks noGrp="1"/>
          </p:cNvSpPr>
          <p:nvPr>
            <p:ph type="ctrTitle" hasCustomPrompt="1"/>
          </p:nvPr>
        </p:nvSpPr>
        <p:spPr>
          <a:xfrm>
            <a:off x="511309" y="1541463"/>
            <a:ext cx="7394441" cy="1424390"/>
          </a:xfrm>
        </p:spPr>
        <p:txBody>
          <a:bodyPr>
            <a:spAutoFit/>
          </a:bodyPr>
          <a:lstStyle>
            <a:lvl1pPr>
              <a:lnSpc>
                <a:spcPct val="88000"/>
              </a:lnSpc>
              <a:defRPr sz="5200">
                <a:solidFill>
                  <a:schemeClr val="bg1"/>
                </a:solidFill>
              </a:defRPr>
            </a:lvl1pPr>
          </a:lstStyle>
          <a:p>
            <a:r>
              <a:rPr lang="da-DK" noProof="0" dirty="0"/>
              <a:t>Titel i op til 2 linjers længde</a:t>
            </a:r>
          </a:p>
        </p:txBody>
      </p:sp>
      <p:sp>
        <p:nvSpPr>
          <p:cNvPr id="22" name="TextBox 21"/>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23"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20"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den </a:t>
            </a:r>
            <a:br>
              <a:rPr lang="da-DK" sz="1000" b="0" dirty="0">
                <a:solidFill>
                  <a:schemeClr val="tx1"/>
                </a:solidFill>
              </a:rPr>
            </a:br>
            <a:r>
              <a:rPr lang="da-DK" sz="1000" b="0" dirty="0">
                <a:solidFill>
                  <a:schemeClr val="tx1"/>
                </a:solidFill>
              </a:rPr>
              <a:t>hvide </a:t>
            </a:r>
            <a:r>
              <a:rPr lang="da-DK" sz="1000" b="0" dirty="0" err="1">
                <a:solidFill>
                  <a:schemeClr val="tx1"/>
                </a:solidFill>
              </a:rPr>
              <a:t>billedepladsholder</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sp>
        <p:nvSpPr>
          <p:cNvPr id="37" name="Text Placeholder 6"/>
          <p:cNvSpPr>
            <a:spLocks noGrp="1"/>
          </p:cNvSpPr>
          <p:nvPr>
            <p:ph type="body" sz="quarter" idx="27" hasCustomPrompt="1"/>
          </p:nvPr>
        </p:nvSpPr>
        <p:spPr>
          <a:xfrm>
            <a:off x="554038" y="3323829"/>
            <a:ext cx="7351712" cy="1440000"/>
          </a:xfrm>
        </p:spPr>
        <p:txBody>
          <a:bodyPr/>
          <a:lstStyle>
            <a:lvl1pPr marL="0" indent="0">
              <a:buNone/>
              <a:defRPr sz="2400" b="0" baseline="0">
                <a:solidFill>
                  <a:schemeClr val="bg1"/>
                </a:solidFill>
              </a:defRPr>
            </a:lvl1pPr>
            <a:lvl2pPr marL="252000" indent="0">
              <a:buNone/>
              <a:defRPr/>
            </a:lvl2pPr>
          </a:lstStyle>
          <a:p>
            <a:pPr lvl="0"/>
            <a:r>
              <a:rPr lang="da-DK" dirty="0"/>
              <a:t>Klik for at tilføje manchet i en eller flere linjer</a:t>
            </a:r>
          </a:p>
        </p:txBody>
      </p:sp>
      <p:pic>
        <p:nvPicPr>
          <p:cNvPr id="6" name="Picture 5" descr="Skærmbillede 2016-04-05 kl. 09.35.22.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49502" y="5054311"/>
            <a:ext cx="2205037" cy="1791593"/>
          </a:xfrm>
          <a:prstGeom prst="rect">
            <a:avLst/>
          </a:prstGeom>
        </p:spPr>
      </p:pic>
      <p:sp>
        <p:nvSpPr>
          <p:cNvPr id="15" name="Text Placeholder 13"/>
          <p:cNvSpPr>
            <a:spLocks noGrp="1"/>
          </p:cNvSpPr>
          <p:nvPr>
            <p:ph type="body" sz="quarter" idx="26"/>
          </p:nvPr>
        </p:nvSpPr>
        <p:spPr>
          <a:xfrm>
            <a:off x="548133" y="6205530"/>
            <a:ext cx="1296000" cy="152016"/>
          </a:xfrm>
          <a:blipFill rotWithShape="1">
            <a:blip r:embed="rId3" cstate="screen">
              <a:extLst>
                <a:ext uri="{28A0092B-C50C-407E-A947-70E740481C1C}">
                  <a14:useLocalDpi xmlns:a14="http://schemas.microsoft.com/office/drawing/2010/main"/>
                </a:ext>
              </a:extLst>
            </a:blip>
            <a:stretch>
              <a:fillRect/>
            </a:stretch>
          </a:blipFill>
        </p:spPr>
        <p:txBody>
          <a:bodyPr tIns="1800000"/>
          <a:lstStyle>
            <a:lvl1pPr marL="0" indent="0">
              <a:buFont typeface="Arial" pitchFamily="34" charset="0"/>
              <a:buNone/>
              <a:defRPr sz="100">
                <a:solidFill>
                  <a:srgbClr val="88919F"/>
                </a:solidFill>
              </a:defRPr>
            </a:lvl1pPr>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p:txBody>
      </p:sp>
      <p:sp>
        <p:nvSpPr>
          <p:cNvPr id="14" name="Text Placeholder 13"/>
          <p:cNvSpPr>
            <a:spLocks noGrp="1"/>
          </p:cNvSpPr>
          <p:nvPr>
            <p:ph type="body" sz="quarter" idx="19"/>
          </p:nvPr>
        </p:nvSpPr>
        <p:spPr>
          <a:xfrm>
            <a:off x="10680987" y="5988208"/>
            <a:ext cx="1007997" cy="587589"/>
          </a:xfrm>
          <a:blipFill rotWithShape="1">
            <a:blip r:embed="rId4" cstate="screen">
              <a:extLst>
                <a:ext uri="{28A0092B-C50C-407E-A947-70E740481C1C}">
                  <a14:useLocalDpi xmlns:a14="http://schemas.microsoft.com/office/drawing/2010/main"/>
                </a:ext>
              </a:extLst>
            </a:blip>
            <a:stretch>
              <a:fillRect/>
            </a:stretch>
          </a:blipFill>
        </p:spPr>
        <p:txBody>
          <a:bodyPr tIns="1800000"/>
          <a:lstStyle>
            <a:lvl1pPr marL="0" indent="0">
              <a:buFont typeface="Arial" pitchFamily="34" charset="0"/>
              <a:buNone/>
              <a:defRPr sz="100">
                <a:solidFill>
                  <a:srgbClr val="88919F"/>
                </a:solidFill>
              </a:defRPr>
            </a:lvl1pPr>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p:txBody>
      </p:sp>
    </p:spTree>
    <p:extLst>
      <p:ext uri="{BB962C8B-B14F-4D97-AF65-F5344CB8AC3E}">
        <p14:creationId xmlns:p14="http://schemas.microsoft.com/office/powerpoint/2010/main" val="30355208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Forside - Fuldt billede og små bokse">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204700" cy="6858000"/>
          </a:xfrm>
        </p:spPr>
        <p:txBody>
          <a:bodyPr tIns="720000">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hvide felt og indsæt billede via ”indsæt billede” i menulinjen</a:t>
            </a:r>
          </a:p>
        </p:txBody>
      </p:sp>
      <p:sp>
        <p:nvSpPr>
          <p:cNvPr id="26" name="Text Placeholder 13"/>
          <p:cNvSpPr>
            <a:spLocks noGrp="1"/>
          </p:cNvSpPr>
          <p:nvPr>
            <p:ph type="body" sz="quarter" idx="25"/>
          </p:nvPr>
        </p:nvSpPr>
        <p:spPr>
          <a:xfrm flipH="1">
            <a:off x="9782174" y="0"/>
            <a:ext cx="2408239" cy="6858000"/>
          </a:xfrm>
          <a:solidFill>
            <a:schemeClr val="tx2"/>
          </a:solidFill>
        </p:spPr>
        <p:txBody>
          <a:bodyPr tIns="0"/>
          <a:lstStyle>
            <a:lvl1pPr marL="0" indent="0">
              <a:buFont typeface="Arial" pitchFamily="34" charset="0"/>
              <a:buNone/>
              <a:defRPr sz="100"/>
            </a:lvl1pPr>
          </a:lstStyle>
          <a:p>
            <a:pPr lvl="0"/>
            <a:r>
              <a:rPr lang="da-DK"/>
              <a:t>Click to edit Master text styles</a:t>
            </a:r>
          </a:p>
        </p:txBody>
      </p:sp>
      <p:sp>
        <p:nvSpPr>
          <p:cNvPr id="32" name="Text Placeholder 13"/>
          <p:cNvSpPr>
            <a:spLocks noGrp="1"/>
          </p:cNvSpPr>
          <p:nvPr>
            <p:ph type="body" sz="quarter" idx="24"/>
          </p:nvPr>
        </p:nvSpPr>
        <p:spPr>
          <a:xfrm>
            <a:off x="-1" y="5706000"/>
            <a:ext cx="12190413" cy="1152000"/>
          </a:xfrm>
          <a:solidFill>
            <a:schemeClr val="accent2">
              <a:alpha val="75000"/>
            </a:schemeClr>
          </a:solidFill>
        </p:spPr>
        <p:txBody>
          <a:bodyPr tIns="0"/>
          <a:lstStyle>
            <a:lvl1pPr marL="0" indent="0">
              <a:buFont typeface="Arial" pitchFamily="34" charset="0"/>
              <a:buNone/>
              <a:defRPr sz="100"/>
            </a:lvl1pPr>
          </a:lstStyle>
          <a:p>
            <a:pPr lvl="0"/>
            <a:r>
              <a:rPr lang="da-DK"/>
              <a:t>Click to edit Master text styles</a:t>
            </a:r>
          </a:p>
        </p:txBody>
      </p:sp>
      <p:sp>
        <p:nvSpPr>
          <p:cNvPr id="2" name="Title 1"/>
          <p:cNvSpPr>
            <a:spLocks noGrp="1"/>
          </p:cNvSpPr>
          <p:nvPr>
            <p:ph type="ctrTitle" hasCustomPrompt="1"/>
          </p:nvPr>
        </p:nvSpPr>
        <p:spPr>
          <a:xfrm>
            <a:off x="511309" y="1541463"/>
            <a:ext cx="7394441" cy="1424390"/>
          </a:xfrm>
        </p:spPr>
        <p:txBody>
          <a:bodyPr>
            <a:spAutoFit/>
          </a:bodyPr>
          <a:lstStyle>
            <a:lvl1pPr>
              <a:lnSpc>
                <a:spcPct val="88000"/>
              </a:lnSpc>
              <a:defRPr sz="5200">
                <a:solidFill>
                  <a:schemeClr val="tx2"/>
                </a:solidFill>
              </a:defRPr>
            </a:lvl1pPr>
          </a:lstStyle>
          <a:p>
            <a:r>
              <a:rPr lang="da-DK" noProof="0" dirty="0"/>
              <a:t>Titel i op til 2 linjers længde</a:t>
            </a:r>
          </a:p>
        </p:txBody>
      </p:sp>
      <p:sp>
        <p:nvSpPr>
          <p:cNvPr id="37" name="Text Placeholder 6"/>
          <p:cNvSpPr>
            <a:spLocks noGrp="1"/>
          </p:cNvSpPr>
          <p:nvPr>
            <p:ph type="body" sz="quarter" idx="27" hasCustomPrompt="1"/>
          </p:nvPr>
        </p:nvSpPr>
        <p:spPr>
          <a:xfrm>
            <a:off x="554038" y="3323829"/>
            <a:ext cx="7351712" cy="1440000"/>
          </a:xfrm>
        </p:spPr>
        <p:txBody>
          <a:bodyPr/>
          <a:lstStyle>
            <a:lvl1pPr marL="0" indent="0">
              <a:buNone/>
              <a:defRPr sz="2400" b="0">
                <a:solidFill>
                  <a:schemeClr val="accent2"/>
                </a:solidFill>
              </a:defRPr>
            </a:lvl1pPr>
            <a:lvl2pPr marL="252000" indent="0">
              <a:buNone/>
              <a:defRPr/>
            </a:lvl2pPr>
          </a:lstStyle>
          <a:p>
            <a:pPr lvl="0"/>
            <a:r>
              <a:rPr lang="da-DK" dirty="0"/>
              <a:t>Klik for at tilføje manchet i en eller flere linjer</a:t>
            </a:r>
          </a:p>
        </p:txBody>
      </p:sp>
      <p:sp>
        <p:nvSpPr>
          <p:cNvPr id="17" name="TextBox 16"/>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18"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19"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den </a:t>
            </a:r>
            <a:br>
              <a:rPr lang="da-DK" sz="1000" b="0" dirty="0">
                <a:solidFill>
                  <a:schemeClr val="tx1"/>
                </a:solidFill>
              </a:rPr>
            </a:br>
            <a:r>
              <a:rPr lang="da-DK" sz="1000" b="0" dirty="0">
                <a:solidFill>
                  <a:schemeClr val="tx1"/>
                </a:solidFill>
              </a:rPr>
              <a:t>hvide </a:t>
            </a:r>
            <a:r>
              <a:rPr lang="da-DK" sz="1000" b="0" dirty="0" err="1">
                <a:solidFill>
                  <a:schemeClr val="tx1"/>
                </a:solidFill>
              </a:rPr>
              <a:t>billedepladsholder</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pic>
        <p:nvPicPr>
          <p:cNvPr id="28" name="Picture 27" descr="Skærmbillede 2016-04-05 kl. 09.35.22.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49502" y="5054311"/>
            <a:ext cx="2205037" cy="1791593"/>
          </a:xfrm>
          <a:prstGeom prst="rect">
            <a:avLst/>
          </a:prstGeom>
        </p:spPr>
      </p:pic>
      <p:sp>
        <p:nvSpPr>
          <p:cNvPr id="14" name="Text Placeholder 13"/>
          <p:cNvSpPr>
            <a:spLocks noGrp="1"/>
          </p:cNvSpPr>
          <p:nvPr>
            <p:ph type="body" sz="quarter" idx="26"/>
          </p:nvPr>
        </p:nvSpPr>
        <p:spPr>
          <a:xfrm>
            <a:off x="548133" y="6205530"/>
            <a:ext cx="1296000" cy="152016"/>
          </a:xfrm>
          <a:blipFill rotWithShape="1">
            <a:blip r:embed="rId3" cstate="screen">
              <a:extLst>
                <a:ext uri="{28A0092B-C50C-407E-A947-70E740481C1C}">
                  <a14:useLocalDpi xmlns:a14="http://schemas.microsoft.com/office/drawing/2010/main"/>
                </a:ext>
              </a:extLst>
            </a:blip>
            <a:stretch>
              <a:fillRect/>
            </a:stretch>
          </a:blipFill>
        </p:spPr>
        <p:txBody>
          <a:bodyPr tIns="1800000"/>
          <a:lstStyle>
            <a:lvl1pPr marL="0" indent="0">
              <a:buFont typeface="Arial" pitchFamily="34" charset="0"/>
              <a:buNone/>
              <a:defRPr sz="100">
                <a:solidFill>
                  <a:srgbClr val="88919F"/>
                </a:solidFill>
              </a:defRPr>
            </a:lvl1pPr>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p:txBody>
      </p:sp>
      <p:sp>
        <p:nvSpPr>
          <p:cNvPr id="15" name="Text Placeholder 13"/>
          <p:cNvSpPr>
            <a:spLocks noGrp="1"/>
          </p:cNvSpPr>
          <p:nvPr>
            <p:ph type="body" sz="quarter" idx="19"/>
          </p:nvPr>
        </p:nvSpPr>
        <p:spPr>
          <a:xfrm>
            <a:off x="10680987" y="5988208"/>
            <a:ext cx="1007997" cy="587589"/>
          </a:xfrm>
          <a:blipFill rotWithShape="1">
            <a:blip r:embed="rId4" cstate="screen">
              <a:extLst>
                <a:ext uri="{28A0092B-C50C-407E-A947-70E740481C1C}">
                  <a14:useLocalDpi xmlns:a14="http://schemas.microsoft.com/office/drawing/2010/main"/>
                </a:ext>
              </a:extLst>
            </a:blip>
            <a:stretch>
              <a:fillRect/>
            </a:stretch>
          </a:blipFill>
        </p:spPr>
        <p:txBody>
          <a:bodyPr tIns="1800000"/>
          <a:lstStyle>
            <a:lvl1pPr marL="0" indent="0">
              <a:buFont typeface="Arial" pitchFamily="34" charset="0"/>
              <a:buNone/>
              <a:defRPr sz="100">
                <a:solidFill>
                  <a:srgbClr val="88919F"/>
                </a:solidFill>
              </a:defRPr>
            </a:lvl1pPr>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p:txBody>
      </p:sp>
    </p:spTree>
    <p:extLst>
      <p:ext uri="{BB962C8B-B14F-4D97-AF65-F5344CB8AC3E}">
        <p14:creationId xmlns:p14="http://schemas.microsoft.com/office/powerpoint/2010/main" val="18544358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Forside - Fuldt billede og tekstbånd - Hvidt logo">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204700" cy="6858000"/>
          </a:xfrm>
        </p:spPr>
        <p:txBody>
          <a:bodyPr tIns="720000" anchor="t">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hvide felt og indsæt billede via ”indsæt billede” i menulinjen</a:t>
            </a:r>
          </a:p>
        </p:txBody>
      </p:sp>
      <p:sp>
        <p:nvSpPr>
          <p:cNvPr id="17" name="Text Placeholder 13"/>
          <p:cNvSpPr>
            <a:spLocks noGrp="1"/>
          </p:cNvSpPr>
          <p:nvPr>
            <p:ph type="body" sz="quarter" idx="28"/>
          </p:nvPr>
        </p:nvSpPr>
        <p:spPr>
          <a:xfrm>
            <a:off x="-1" y="2245656"/>
            <a:ext cx="12190413" cy="3460344"/>
          </a:xfrm>
          <a:solidFill>
            <a:schemeClr val="accent2">
              <a:alpha val="75000"/>
            </a:schemeClr>
          </a:solidFill>
        </p:spPr>
        <p:txBody>
          <a:bodyPr tIns="0"/>
          <a:lstStyle>
            <a:lvl1pPr marL="0" indent="0">
              <a:buFont typeface="Arial" pitchFamily="34" charset="0"/>
              <a:buNone/>
              <a:defRPr sz="100"/>
            </a:lvl1pPr>
          </a:lstStyle>
          <a:p>
            <a:pPr lvl="0"/>
            <a:r>
              <a:rPr lang="da-DK"/>
              <a:t>Click to edit Master text styles</a:t>
            </a:r>
          </a:p>
        </p:txBody>
      </p:sp>
      <p:sp>
        <p:nvSpPr>
          <p:cNvPr id="2" name="Title 1"/>
          <p:cNvSpPr>
            <a:spLocks noGrp="1"/>
          </p:cNvSpPr>
          <p:nvPr>
            <p:ph type="ctrTitle" hasCustomPrompt="1"/>
          </p:nvPr>
        </p:nvSpPr>
        <p:spPr>
          <a:xfrm>
            <a:off x="511309" y="2751608"/>
            <a:ext cx="7394441" cy="720197"/>
          </a:xfrm>
        </p:spPr>
        <p:txBody>
          <a:bodyPr anchor="t">
            <a:spAutoFit/>
          </a:bodyPr>
          <a:lstStyle>
            <a:lvl1pPr>
              <a:lnSpc>
                <a:spcPct val="88000"/>
              </a:lnSpc>
              <a:defRPr sz="5200" baseline="0">
                <a:solidFill>
                  <a:schemeClr val="bg1"/>
                </a:solidFill>
              </a:defRPr>
            </a:lvl1pPr>
          </a:lstStyle>
          <a:p>
            <a:r>
              <a:rPr lang="da-DK" noProof="0" dirty="0"/>
              <a:t>Titel på en linje</a:t>
            </a:r>
          </a:p>
        </p:txBody>
      </p:sp>
      <p:sp>
        <p:nvSpPr>
          <p:cNvPr id="37" name="Text Placeholder 6"/>
          <p:cNvSpPr>
            <a:spLocks noGrp="1"/>
          </p:cNvSpPr>
          <p:nvPr>
            <p:ph type="body" sz="quarter" idx="27" hasCustomPrompt="1"/>
          </p:nvPr>
        </p:nvSpPr>
        <p:spPr>
          <a:xfrm>
            <a:off x="554038" y="3829781"/>
            <a:ext cx="7351712" cy="1440000"/>
          </a:xfrm>
        </p:spPr>
        <p:txBody>
          <a:bodyPr/>
          <a:lstStyle>
            <a:lvl1pPr marL="0" indent="0">
              <a:buNone/>
              <a:defRPr sz="2400" b="0">
                <a:solidFill>
                  <a:srgbClr val="FFFFFF"/>
                </a:solidFill>
              </a:defRPr>
            </a:lvl1pPr>
            <a:lvl2pPr marL="252000" indent="0">
              <a:buNone/>
              <a:defRPr/>
            </a:lvl2pPr>
          </a:lstStyle>
          <a:p>
            <a:pPr lvl="0"/>
            <a:r>
              <a:rPr lang="da-DK" dirty="0"/>
              <a:t>Klik for at tilføje manchet i en eller flere linjer</a:t>
            </a:r>
          </a:p>
        </p:txBody>
      </p:sp>
      <p:sp>
        <p:nvSpPr>
          <p:cNvPr id="16" name="TextBox 15"/>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18"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19"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den </a:t>
            </a:r>
            <a:br>
              <a:rPr lang="da-DK" sz="1000" b="0" dirty="0">
                <a:solidFill>
                  <a:schemeClr val="tx1"/>
                </a:solidFill>
              </a:rPr>
            </a:br>
            <a:r>
              <a:rPr lang="da-DK" sz="1000" b="0" dirty="0">
                <a:solidFill>
                  <a:schemeClr val="tx1"/>
                </a:solidFill>
              </a:rPr>
              <a:t>hvide </a:t>
            </a:r>
            <a:r>
              <a:rPr lang="da-DK" sz="1000" b="0" dirty="0" err="1">
                <a:solidFill>
                  <a:schemeClr val="tx1"/>
                </a:solidFill>
              </a:rPr>
              <a:t>billedepladsholder</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pic>
        <p:nvPicPr>
          <p:cNvPr id="27" name="Picture 26" descr="Skærmbillede 2016-04-05 kl. 09.35.22.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49502" y="5054311"/>
            <a:ext cx="2205037" cy="1791593"/>
          </a:xfrm>
          <a:prstGeom prst="rect">
            <a:avLst/>
          </a:prstGeom>
        </p:spPr>
      </p:pic>
      <p:sp>
        <p:nvSpPr>
          <p:cNvPr id="13" name="Text Placeholder 13"/>
          <p:cNvSpPr>
            <a:spLocks noGrp="1"/>
          </p:cNvSpPr>
          <p:nvPr>
            <p:ph type="body" sz="quarter" idx="26"/>
          </p:nvPr>
        </p:nvSpPr>
        <p:spPr>
          <a:xfrm>
            <a:off x="548133" y="6205530"/>
            <a:ext cx="1296000" cy="152016"/>
          </a:xfrm>
          <a:blipFill rotWithShape="1">
            <a:blip r:embed="rId3" cstate="screen">
              <a:extLst>
                <a:ext uri="{28A0092B-C50C-407E-A947-70E740481C1C}">
                  <a14:useLocalDpi xmlns:a14="http://schemas.microsoft.com/office/drawing/2010/main"/>
                </a:ext>
              </a:extLst>
            </a:blip>
            <a:stretch>
              <a:fillRect/>
            </a:stretch>
          </a:blipFill>
        </p:spPr>
        <p:txBody>
          <a:bodyPr tIns="1800000"/>
          <a:lstStyle>
            <a:lvl1pPr marL="0" indent="0">
              <a:buFont typeface="Arial" pitchFamily="34" charset="0"/>
              <a:buNone/>
              <a:defRPr sz="100">
                <a:solidFill>
                  <a:srgbClr val="88919F"/>
                </a:solidFill>
              </a:defRPr>
            </a:lvl1pPr>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p:txBody>
      </p:sp>
      <p:sp>
        <p:nvSpPr>
          <p:cNvPr id="14" name="Text Placeholder 13"/>
          <p:cNvSpPr>
            <a:spLocks noGrp="1"/>
          </p:cNvSpPr>
          <p:nvPr>
            <p:ph type="body" sz="quarter" idx="19"/>
          </p:nvPr>
        </p:nvSpPr>
        <p:spPr>
          <a:xfrm>
            <a:off x="10680987" y="5988208"/>
            <a:ext cx="1007997" cy="587589"/>
          </a:xfrm>
          <a:blipFill rotWithShape="1">
            <a:blip r:embed="rId4" cstate="screen">
              <a:extLst>
                <a:ext uri="{28A0092B-C50C-407E-A947-70E740481C1C}">
                  <a14:useLocalDpi xmlns:a14="http://schemas.microsoft.com/office/drawing/2010/main"/>
                </a:ext>
              </a:extLst>
            </a:blip>
            <a:stretch>
              <a:fillRect/>
            </a:stretch>
          </a:blipFill>
        </p:spPr>
        <p:txBody>
          <a:bodyPr tIns="1800000"/>
          <a:lstStyle>
            <a:lvl1pPr marL="0" indent="0">
              <a:buFont typeface="Arial" pitchFamily="34" charset="0"/>
              <a:buNone/>
              <a:defRPr sz="100">
                <a:solidFill>
                  <a:srgbClr val="88919F"/>
                </a:solidFill>
              </a:defRPr>
            </a:lvl1pPr>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p:txBody>
      </p:sp>
    </p:spTree>
    <p:extLst>
      <p:ext uri="{BB962C8B-B14F-4D97-AF65-F5344CB8AC3E}">
        <p14:creationId xmlns:p14="http://schemas.microsoft.com/office/powerpoint/2010/main" val="373217820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Forside - Fuldt billede og tekstbånd - Grønt logo">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204700" cy="6858000"/>
          </a:xfrm>
        </p:spPr>
        <p:txBody>
          <a:bodyPr tIns="720000" anchor="t">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hvide felt og indsæt billede via ”indsæt billede” i menulinjen</a:t>
            </a:r>
          </a:p>
        </p:txBody>
      </p:sp>
      <p:sp>
        <p:nvSpPr>
          <p:cNvPr id="17" name="Text Placeholder 13"/>
          <p:cNvSpPr>
            <a:spLocks noGrp="1"/>
          </p:cNvSpPr>
          <p:nvPr>
            <p:ph type="body" sz="quarter" idx="28"/>
          </p:nvPr>
        </p:nvSpPr>
        <p:spPr>
          <a:xfrm>
            <a:off x="-1" y="2245656"/>
            <a:ext cx="12190413" cy="3460344"/>
          </a:xfrm>
          <a:solidFill>
            <a:schemeClr val="accent2">
              <a:alpha val="75000"/>
            </a:schemeClr>
          </a:solidFill>
        </p:spPr>
        <p:txBody>
          <a:bodyPr tIns="0"/>
          <a:lstStyle>
            <a:lvl1pPr marL="0" indent="0">
              <a:buFont typeface="Arial" pitchFamily="34" charset="0"/>
              <a:buNone/>
              <a:defRPr sz="100"/>
            </a:lvl1pPr>
          </a:lstStyle>
          <a:p>
            <a:pPr lvl="0"/>
            <a:r>
              <a:rPr lang="da-DK"/>
              <a:t>Click to edit Master text styles</a:t>
            </a:r>
          </a:p>
        </p:txBody>
      </p:sp>
      <p:sp>
        <p:nvSpPr>
          <p:cNvPr id="2" name="Title 1"/>
          <p:cNvSpPr>
            <a:spLocks noGrp="1"/>
          </p:cNvSpPr>
          <p:nvPr>
            <p:ph type="ctrTitle" hasCustomPrompt="1"/>
          </p:nvPr>
        </p:nvSpPr>
        <p:spPr>
          <a:xfrm>
            <a:off x="511309" y="2751608"/>
            <a:ext cx="7394441" cy="720197"/>
          </a:xfrm>
        </p:spPr>
        <p:txBody>
          <a:bodyPr anchor="t">
            <a:spAutoFit/>
          </a:bodyPr>
          <a:lstStyle>
            <a:lvl1pPr>
              <a:lnSpc>
                <a:spcPct val="88000"/>
              </a:lnSpc>
              <a:defRPr sz="5200" baseline="0">
                <a:solidFill>
                  <a:schemeClr val="bg1"/>
                </a:solidFill>
              </a:defRPr>
            </a:lvl1pPr>
          </a:lstStyle>
          <a:p>
            <a:r>
              <a:rPr lang="da-DK" noProof="0" dirty="0"/>
              <a:t>Titel på en linje</a:t>
            </a:r>
          </a:p>
        </p:txBody>
      </p:sp>
      <p:sp>
        <p:nvSpPr>
          <p:cNvPr id="37" name="Text Placeholder 6"/>
          <p:cNvSpPr>
            <a:spLocks noGrp="1"/>
          </p:cNvSpPr>
          <p:nvPr>
            <p:ph type="body" sz="quarter" idx="27" hasCustomPrompt="1"/>
          </p:nvPr>
        </p:nvSpPr>
        <p:spPr>
          <a:xfrm>
            <a:off x="554038" y="3829781"/>
            <a:ext cx="7351712" cy="1440000"/>
          </a:xfrm>
        </p:spPr>
        <p:txBody>
          <a:bodyPr/>
          <a:lstStyle>
            <a:lvl1pPr marL="0" indent="0">
              <a:buNone/>
              <a:defRPr sz="2400" b="0">
                <a:solidFill>
                  <a:srgbClr val="FFFFFF"/>
                </a:solidFill>
              </a:defRPr>
            </a:lvl1pPr>
            <a:lvl2pPr marL="252000" indent="0">
              <a:buNone/>
              <a:defRPr/>
            </a:lvl2pPr>
          </a:lstStyle>
          <a:p>
            <a:pPr lvl="0"/>
            <a:r>
              <a:rPr lang="da-DK" dirty="0"/>
              <a:t>Klik for at tilføje manchet i en eller flere linjer</a:t>
            </a:r>
          </a:p>
        </p:txBody>
      </p:sp>
      <p:sp>
        <p:nvSpPr>
          <p:cNvPr id="16" name="TextBox 15"/>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18"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19"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den </a:t>
            </a:r>
            <a:br>
              <a:rPr lang="da-DK" sz="1000" b="0" dirty="0">
                <a:solidFill>
                  <a:schemeClr val="tx1"/>
                </a:solidFill>
              </a:rPr>
            </a:br>
            <a:r>
              <a:rPr lang="da-DK" sz="1000" b="0" dirty="0">
                <a:solidFill>
                  <a:schemeClr val="tx1"/>
                </a:solidFill>
              </a:rPr>
              <a:t>hvide </a:t>
            </a:r>
            <a:r>
              <a:rPr lang="da-DK" sz="1000" b="0" dirty="0" err="1">
                <a:solidFill>
                  <a:schemeClr val="tx1"/>
                </a:solidFill>
              </a:rPr>
              <a:t>billedepladsholder</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pic>
        <p:nvPicPr>
          <p:cNvPr id="27" name="Picture 26" descr="Skærmbillede 2016-04-05 kl. 09.35.22.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49502" y="5054311"/>
            <a:ext cx="2205037" cy="1791593"/>
          </a:xfrm>
          <a:prstGeom prst="rect">
            <a:avLst/>
          </a:prstGeom>
        </p:spPr>
      </p:pic>
      <p:sp>
        <p:nvSpPr>
          <p:cNvPr id="12" name="Text Placeholder 13"/>
          <p:cNvSpPr>
            <a:spLocks noGrp="1"/>
          </p:cNvSpPr>
          <p:nvPr>
            <p:ph type="body" sz="quarter" idx="19"/>
          </p:nvPr>
        </p:nvSpPr>
        <p:spPr>
          <a:xfrm>
            <a:off x="10680987" y="5988208"/>
            <a:ext cx="1007997" cy="587589"/>
          </a:xfrm>
          <a:blipFill rotWithShape="1">
            <a:blip r:embed="rId3" cstate="screen">
              <a:extLst>
                <a:ext uri="{28A0092B-C50C-407E-A947-70E740481C1C}">
                  <a14:useLocalDpi xmlns:a14="http://schemas.microsoft.com/office/drawing/2010/main"/>
                </a:ext>
              </a:extLst>
            </a:blip>
            <a:stretch>
              <a:fillRect/>
            </a:stretch>
          </a:blipFill>
        </p:spPr>
        <p:txBody>
          <a:bodyPr tIns="1800000"/>
          <a:lstStyle>
            <a:lvl1pPr marL="0" indent="0">
              <a:buFont typeface="Arial" pitchFamily="34" charset="0"/>
              <a:buNone/>
              <a:defRPr sz="100">
                <a:solidFill>
                  <a:srgbClr val="88919F"/>
                </a:solidFill>
              </a:defRPr>
            </a:lvl1pPr>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p:txBody>
      </p:sp>
      <p:sp>
        <p:nvSpPr>
          <p:cNvPr id="15" name="Text Placeholder 13"/>
          <p:cNvSpPr>
            <a:spLocks noGrp="1"/>
          </p:cNvSpPr>
          <p:nvPr>
            <p:ph type="body" sz="quarter" idx="26"/>
          </p:nvPr>
        </p:nvSpPr>
        <p:spPr>
          <a:xfrm>
            <a:off x="548133" y="6205530"/>
            <a:ext cx="1296000" cy="152016"/>
          </a:xfrm>
          <a:blipFill rotWithShape="1">
            <a:blip r:embed="rId4" cstate="screen">
              <a:extLst>
                <a:ext uri="{28A0092B-C50C-407E-A947-70E740481C1C}">
                  <a14:useLocalDpi xmlns:a14="http://schemas.microsoft.com/office/drawing/2010/main"/>
                </a:ext>
              </a:extLst>
            </a:blip>
            <a:stretch>
              <a:fillRect/>
            </a:stretch>
          </a:blipFill>
        </p:spPr>
        <p:txBody>
          <a:bodyPr tIns="1800000"/>
          <a:lstStyle>
            <a:lvl1pPr marL="0" indent="0">
              <a:buFont typeface="Arial" pitchFamily="34" charset="0"/>
              <a:buNone/>
              <a:defRPr sz="100">
                <a:solidFill>
                  <a:srgbClr val="88919F"/>
                </a:solidFill>
              </a:defRPr>
            </a:lvl1pPr>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p:txBody>
      </p:sp>
    </p:spTree>
    <p:extLst>
      <p:ext uri="{BB962C8B-B14F-4D97-AF65-F5344CB8AC3E}">
        <p14:creationId xmlns:p14="http://schemas.microsoft.com/office/powerpoint/2010/main" val="23998545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Forside – Snævert tekstbånd - Hvidt logo">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204700" cy="6858000"/>
          </a:xfrm>
        </p:spPr>
        <p:txBody>
          <a:bodyPr tIns="720000" anchor="t">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hvide felt og indsæt billede via ”indsæt billede” i menulinjen</a:t>
            </a:r>
          </a:p>
        </p:txBody>
      </p:sp>
      <p:sp>
        <p:nvSpPr>
          <p:cNvPr id="17" name="Text Placeholder 13"/>
          <p:cNvSpPr>
            <a:spLocks noGrp="1"/>
          </p:cNvSpPr>
          <p:nvPr>
            <p:ph type="body" sz="quarter" idx="28"/>
          </p:nvPr>
        </p:nvSpPr>
        <p:spPr>
          <a:xfrm>
            <a:off x="-1" y="2743839"/>
            <a:ext cx="12190413" cy="2520000"/>
          </a:xfrm>
          <a:solidFill>
            <a:schemeClr val="accent2">
              <a:alpha val="75000"/>
            </a:schemeClr>
          </a:solidFill>
        </p:spPr>
        <p:txBody>
          <a:bodyPr tIns="0"/>
          <a:lstStyle>
            <a:lvl1pPr marL="0" indent="0">
              <a:buFont typeface="Arial" pitchFamily="34" charset="0"/>
              <a:buNone/>
              <a:defRPr sz="100"/>
            </a:lvl1pPr>
          </a:lstStyle>
          <a:p>
            <a:pPr lvl="0"/>
            <a:r>
              <a:rPr lang="da-DK"/>
              <a:t>Click to edit Master text styles</a:t>
            </a:r>
          </a:p>
        </p:txBody>
      </p:sp>
      <p:sp>
        <p:nvSpPr>
          <p:cNvPr id="2" name="Title 1"/>
          <p:cNvSpPr>
            <a:spLocks noGrp="1"/>
          </p:cNvSpPr>
          <p:nvPr>
            <p:ph type="ctrTitle" hasCustomPrompt="1"/>
          </p:nvPr>
        </p:nvSpPr>
        <p:spPr>
          <a:xfrm>
            <a:off x="511309" y="3249791"/>
            <a:ext cx="7394441" cy="720197"/>
          </a:xfrm>
        </p:spPr>
        <p:txBody>
          <a:bodyPr anchor="t">
            <a:spAutoFit/>
          </a:bodyPr>
          <a:lstStyle>
            <a:lvl1pPr>
              <a:lnSpc>
                <a:spcPct val="88000"/>
              </a:lnSpc>
              <a:defRPr sz="5200" baseline="0">
                <a:solidFill>
                  <a:schemeClr val="bg1"/>
                </a:solidFill>
              </a:defRPr>
            </a:lvl1pPr>
          </a:lstStyle>
          <a:p>
            <a:r>
              <a:rPr lang="da-DK" noProof="0" dirty="0"/>
              <a:t>Titel på en linje</a:t>
            </a:r>
          </a:p>
        </p:txBody>
      </p:sp>
      <p:sp>
        <p:nvSpPr>
          <p:cNvPr id="37" name="Text Placeholder 6"/>
          <p:cNvSpPr>
            <a:spLocks noGrp="1"/>
          </p:cNvSpPr>
          <p:nvPr>
            <p:ph type="body" sz="quarter" idx="27" hasCustomPrompt="1"/>
          </p:nvPr>
        </p:nvSpPr>
        <p:spPr>
          <a:xfrm>
            <a:off x="554038" y="4267199"/>
            <a:ext cx="7351712" cy="673101"/>
          </a:xfrm>
        </p:spPr>
        <p:txBody>
          <a:bodyPr/>
          <a:lstStyle>
            <a:lvl1pPr marL="0" indent="0">
              <a:buNone/>
              <a:defRPr sz="2400" b="0">
                <a:solidFill>
                  <a:srgbClr val="FFFFFF"/>
                </a:solidFill>
              </a:defRPr>
            </a:lvl1pPr>
            <a:lvl2pPr marL="252000" indent="0">
              <a:buNone/>
              <a:defRPr/>
            </a:lvl2pPr>
          </a:lstStyle>
          <a:p>
            <a:pPr lvl="0"/>
            <a:r>
              <a:rPr lang="da-DK" dirty="0"/>
              <a:t>Klik for at tilføje manchet i en eller to linjer</a:t>
            </a:r>
          </a:p>
        </p:txBody>
      </p:sp>
      <p:sp>
        <p:nvSpPr>
          <p:cNvPr id="16" name="TextBox 15"/>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18"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19"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den </a:t>
            </a:r>
            <a:br>
              <a:rPr lang="da-DK" sz="1000" b="0" dirty="0">
                <a:solidFill>
                  <a:schemeClr val="tx1"/>
                </a:solidFill>
              </a:rPr>
            </a:br>
            <a:r>
              <a:rPr lang="da-DK" sz="1000" b="0" dirty="0">
                <a:solidFill>
                  <a:schemeClr val="tx1"/>
                </a:solidFill>
              </a:rPr>
              <a:t>hvide </a:t>
            </a:r>
            <a:r>
              <a:rPr lang="da-DK" sz="1000" b="0" dirty="0" err="1">
                <a:solidFill>
                  <a:schemeClr val="tx1"/>
                </a:solidFill>
              </a:rPr>
              <a:t>billedepladsholder</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pic>
        <p:nvPicPr>
          <p:cNvPr id="27" name="Picture 26" descr="Skærmbillede 2016-04-05 kl. 09.35.22.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49502" y="5054311"/>
            <a:ext cx="2205037" cy="1791593"/>
          </a:xfrm>
          <a:prstGeom prst="rect">
            <a:avLst/>
          </a:prstGeom>
        </p:spPr>
      </p:pic>
      <p:sp>
        <p:nvSpPr>
          <p:cNvPr id="13" name="Text Placeholder 13"/>
          <p:cNvSpPr>
            <a:spLocks noGrp="1"/>
          </p:cNvSpPr>
          <p:nvPr>
            <p:ph type="body" sz="quarter" idx="26"/>
          </p:nvPr>
        </p:nvSpPr>
        <p:spPr>
          <a:xfrm>
            <a:off x="548133" y="6205530"/>
            <a:ext cx="1296000" cy="152016"/>
          </a:xfrm>
          <a:blipFill rotWithShape="1">
            <a:blip r:embed="rId3" cstate="screen">
              <a:extLst>
                <a:ext uri="{28A0092B-C50C-407E-A947-70E740481C1C}">
                  <a14:useLocalDpi xmlns:a14="http://schemas.microsoft.com/office/drawing/2010/main"/>
                </a:ext>
              </a:extLst>
            </a:blip>
            <a:stretch>
              <a:fillRect/>
            </a:stretch>
          </a:blipFill>
        </p:spPr>
        <p:txBody>
          <a:bodyPr tIns="1800000"/>
          <a:lstStyle>
            <a:lvl1pPr marL="0" indent="0">
              <a:buFont typeface="Arial" pitchFamily="34" charset="0"/>
              <a:buNone/>
              <a:defRPr sz="100">
                <a:solidFill>
                  <a:srgbClr val="88919F"/>
                </a:solidFill>
              </a:defRPr>
            </a:lvl1pPr>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p:txBody>
      </p:sp>
      <p:sp>
        <p:nvSpPr>
          <p:cNvPr id="14" name="Text Placeholder 13"/>
          <p:cNvSpPr>
            <a:spLocks noGrp="1"/>
          </p:cNvSpPr>
          <p:nvPr>
            <p:ph type="body" sz="quarter" idx="19"/>
          </p:nvPr>
        </p:nvSpPr>
        <p:spPr>
          <a:xfrm>
            <a:off x="10680987" y="5988208"/>
            <a:ext cx="1007997" cy="587589"/>
          </a:xfrm>
          <a:blipFill rotWithShape="1">
            <a:blip r:embed="rId4" cstate="screen">
              <a:extLst>
                <a:ext uri="{28A0092B-C50C-407E-A947-70E740481C1C}">
                  <a14:useLocalDpi xmlns:a14="http://schemas.microsoft.com/office/drawing/2010/main"/>
                </a:ext>
              </a:extLst>
            </a:blip>
            <a:stretch>
              <a:fillRect/>
            </a:stretch>
          </a:blipFill>
        </p:spPr>
        <p:txBody>
          <a:bodyPr tIns="1800000"/>
          <a:lstStyle>
            <a:lvl1pPr marL="0" indent="0">
              <a:buFont typeface="Arial" pitchFamily="34" charset="0"/>
              <a:buNone/>
              <a:defRPr sz="100">
                <a:solidFill>
                  <a:srgbClr val="88919F"/>
                </a:solidFill>
              </a:defRPr>
            </a:lvl1pPr>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p:txBody>
      </p:sp>
    </p:spTree>
    <p:extLst>
      <p:ext uri="{BB962C8B-B14F-4D97-AF65-F5344CB8AC3E}">
        <p14:creationId xmlns:p14="http://schemas.microsoft.com/office/powerpoint/2010/main" val="1502102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Forside - Fuldt billede og tekstbånd - Grønt logo">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204700" cy="6858000"/>
          </a:xfrm>
        </p:spPr>
        <p:txBody>
          <a:bodyPr tIns="720000" anchor="t">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hvide felt og indsæt billede via ”indsæt billede” i menulinjen</a:t>
            </a:r>
          </a:p>
        </p:txBody>
      </p:sp>
      <p:sp>
        <p:nvSpPr>
          <p:cNvPr id="17" name="Text Placeholder 13"/>
          <p:cNvSpPr>
            <a:spLocks noGrp="1"/>
          </p:cNvSpPr>
          <p:nvPr>
            <p:ph type="body" sz="quarter" idx="28"/>
          </p:nvPr>
        </p:nvSpPr>
        <p:spPr>
          <a:xfrm>
            <a:off x="-1" y="2245656"/>
            <a:ext cx="12190413" cy="3460344"/>
          </a:xfrm>
          <a:solidFill>
            <a:schemeClr val="accent2">
              <a:alpha val="75000"/>
            </a:schemeClr>
          </a:solidFill>
        </p:spPr>
        <p:txBody>
          <a:bodyPr tIns="0"/>
          <a:lstStyle>
            <a:lvl1pPr marL="0" indent="0">
              <a:buFont typeface="Arial" pitchFamily="34" charset="0"/>
              <a:buNone/>
              <a:defRPr sz="100"/>
            </a:lvl1pPr>
          </a:lstStyle>
          <a:p>
            <a:pPr lvl="0"/>
            <a:r>
              <a:rPr lang="da-DK"/>
              <a:t>Rediger typografien i masterens</a:t>
            </a:r>
          </a:p>
        </p:txBody>
      </p:sp>
      <p:sp>
        <p:nvSpPr>
          <p:cNvPr id="2" name="Title 1"/>
          <p:cNvSpPr>
            <a:spLocks noGrp="1"/>
          </p:cNvSpPr>
          <p:nvPr>
            <p:ph type="ctrTitle" hasCustomPrompt="1"/>
          </p:nvPr>
        </p:nvSpPr>
        <p:spPr>
          <a:xfrm>
            <a:off x="511309" y="2751608"/>
            <a:ext cx="7394441" cy="720197"/>
          </a:xfrm>
        </p:spPr>
        <p:txBody>
          <a:bodyPr anchor="t">
            <a:spAutoFit/>
          </a:bodyPr>
          <a:lstStyle>
            <a:lvl1pPr>
              <a:lnSpc>
                <a:spcPct val="88000"/>
              </a:lnSpc>
              <a:defRPr sz="5200" baseline="0">
                <a:solidFill>
                  <a:schemeClr val="bg1"/>
                </a:solidFill>
              </a:defRPr>
            </a:lvl1pPr>
          </a:lstStyle>
          <a:p>
            <a:r>
              <a:rPr lang="da-DK" noProof="0" dirty="0"/>
              <a:t>Titel på en linje</a:t>
            </a:r>
          </a:p>
        </p:txBody>
      </p:sp>
      <p:sp>
        <p:nvSpPr>
          <p:cNvPr id="37" name="Text Placeholder 6"/>
          <p:cNvSpPr>
            <a:spLocks noGrp="1"/>
          </p:cNvSpPr>
          <p:nvPr>
            <p:ph type="body" sz="quarter" idx="27" hasCustomPrompt="1"/>
          </p:nvPr>
        </p:nvSpPr>
        <p:spPr>
          <a:xfrm>
            <a:off x="554038" y="3829781"/>
            <a:ext cx="7351712" cy="1440000"/>
          </a:xfrm>
        </p:spPr>
        <p:txBody>
          <a:bodyPr/>
          <a:lstStyle>
            <a:lvl1pPr marL="0" indent="0">
              <a:buNone/>
              <a:defRPr sz="2400" b="0">
                <a:solidFill>
                  <a:srgbClr val="FFFFFF"/>
                </a:solidFill>
              </a:defRPr>
            </a:lvl1pPr>
            <a:lvl2pPr marL="252000" indent="0">
              <a:buNone/>
              <a:defRPr/>
            </a:lvl2pPr>
          </a:lstStyle>
          <a:p>
            <a:pPr lvl="0"/>
            <a:r>
              <a:rPr lang="da-DK" dirty="0"/>
              <a:t>Klik for at tilføje manchet i en eller flere linjer</a:t>
            </a:r>
          </a:p>
        </p:txBody>
      </p:sp>
      <p:sp>
        <p:nvSpPr>
          <p:cNvPr id="16" name="TextBox 15"/>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18"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19"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den </a:t>
            </a:r>
            <a:br>
              <a:rPr lang="da-DK" sz="1000" b="0" dirty="0">
                <a:solidFill>
                  <a:schemeClr val="tx1"/>
                </a:solidFill>
              </a:rPr>
            </a:br>
            <a:r>
              <a:rPr lang="da-DK" sz="1000" b="0" dirty="0">
                <a:solidFill>
                  <a:schemeClr val="tx1"/>
                </a:solidFill>
              </a:rPr>
              <a:t>hvide </a:t>
            </a:r>
            <a:r>
              <a:rPr lang="da-DK" sz="1000" b="0" dirty="0" err="1">
                <a:solidFill>
                  <a:schemeClr val="tx1"/>
                </a:solidFill>
              </a:rPr>
              <a:t>billedepladsholder</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pic>
        <p:nvPicPr>
          <p:cNvPr id="13" name="Picture 12" descr="Skærmbillede 2016-04-05 kl. 09.35.22.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49502" y="5054311"/>
            <a:ext cx="2205037" cy="1791593"/>
          </a:xfrm>
          <a:prstGeom prst="rect">
            <a:avLst/>
          </a:prstGeom>
        </p:spPr>
      </p:pic>
      <p:sp>
        <p:nvSpPr>
          <p:cNvPr id="14" name="Text Placeholder 13"/>
          <p:cNvSpPr>
            <a:spLocks noGrp="1"/>
          </p:cNvSpPr>
          <p:nvPr>
            <p:ph type="body" sz="quarter" idx="19"/>
          </p:nvPr>
        </p:nvSpPr>
        <p:spPr>
          <a:xfrm>
            <a:off x="10680987" y="5988208"/>
            <a:ext cx="1007997" cy="587589"/>
          </a:xfrm>
          <a:blipFill rotWithShape="1">
            <a:blip r:embed="rId3" cstate="screen">
              <a:extLst>
                <a:ext uri="{28A0092B-C50C-407E-A947-70E740481C1C}">
                  <a14:useLocalDpi xmlns:a14="http://schemas.microsoft.com/office/drawing/2010/main"/>
                </a:ext>
              </a:extLst>
            </a:blip>
            <a:stretch>
              <a:fillRect/>
            </a:stretch>
          </a:blipFill>
        </p:spPr>
        <p:txBody>
          <a:bodyPr tIns="1800000"/>
          <a:lstStyle>
            <a:lvl1pPr marL="0" indent="0">
              <a:buFont typeface="Arial" pitchFamily="34" charset="0"/>
              <a:buNone/>
              <a:defRPr sz="100">
                <a:solidFill>
                  <a:srgbClr val="88919F"/>
                </a:solidFill>
              </a:defRPr>
            </a:lvl1pPr>
          </a:lstStyle>
          <a:p>
            <a:pPr lvl="0"/>
            <a:r>
              <a:rPr lang="da-DK"/>
              <a:t>Rediger typografien i masterens</a:t>
            </a:r>
          </a:p>
        </p:txBody>
      </p:sp>
      <p:sp>
        <p:nvSpPr>
          <p:cNvPr id="15" name="Text Placeholder 13"/>
          <p:cNvSpPr>
            <a:spLocks noGrp="1"/>
          </p:cNvSpPr>
          <p:nvPr>
            <p:ph type="body" sz="quarter" idx="29"/>
          </p:nvPr>
        </p:nvSpPr>
        <p:spPr>
          <a:xfrm>
            <a:off x="554038" y="6205995"/>
            <a:ext cx="2178000" cy="180000"/>
          </a:xfrm>
          <a:blipFill rotWithShape="1">
            <a:blip r:embed="rId4" cstate="screen">
              <a:extLst>
                <a:ext uri="{28A0092B-C50C-407E-A947-70E740481C1C}">
                  <a14:useLocalDpi xmlns:a14="http://schemas.microsoft.com/office/drawing/2010/main"/>
                </a:ext>
              </a:extLst>
            </a:blip>
            <a:stretch>
              <a:fillRect/>
            </a:stretch>
          </a:blipFill>
        </p:spPr>
        <p:txBody>
          <a:bodyPr tIns="1800000"/>
          <a:lstStyle>
            <a:lvl1pPr marL="0" indent="0">
              <a:buFont typeface="Arial" pitchFamily="34" charset="0"/>
              <a:buNone/>
              <a:defRPr sz="100">
                <a:solidFill>
                  <a:srgbClr val="88919F"/>
                </a:solidFill>
              </a:defRPr>
            </a:lvl1pPr>
          </a:lstStyle>
          <a:p>
            <a:pPr lvl="0"/>
            <a:r>
              <a:rPr lang="da-DK"/>
              <a:t>Rediger typografien i masterens</a:t>
            </a:r>
          </a:p>
        </p:txBody>
      </p:sp>
    </p:spTree>
    <p:extLst>
      <p:ext uri="{BB962C8B-B14F-4D97-AF65-F5344CB8AC3E}">
        <p14:creationId xmlns:p14="http://schemas.microsoft.com/office/powerpoint/2010/main" val="311415741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Forside – Snævert tekstbånd - Grønt logo">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204700" cy="6858000"/>
          </a:xfrm>
        </p:spPr>
        <p:txBody>
          <a:bodyPr tIns="720000" anchor="t">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hvide felt og indsæt billede via ”indsæt billede” i menulinjen</a:t>
            </a:r>
          </a:p>
        </p:txBody>
      </p:sp>
      <p:sp>
        <p:nvSpPr>
          <p:cNvPr id="17" name="Text Placeholder 13"/>
          <p:cNvSpPr>
            <a:spLocks noGrp="1"/>
          </p:cNvSpPr>
          <p:nvPr>
            <p:ph type="body" sz="quarter" idx="28"/>
          </p:nvPr>
        </p:nvSpPr>
        <p:spPr>
          <a:xfrm>
            <a:off x="-1" y="2743839"/>
            <a:ext cx="12190413" cy="2520000"/>
          </a:xfrm>
          <a:solidFill>
            <a:schemeClr val="accent2">
              <a:alpha val="75000"/>
            </a:schemeClr>
          </a:solidFill>
        </p:spPr>
        <p:txBody>
          <a:bodyPr tIns="0"/>
          <a:lstStyle>
            <a:lvl1pPr marL="0" indent="0">
              <a:buFont typeface="Arial" pitchFamily="34" charset="0"/>
              <a:buNone/>
              <a:defRPr sz="100"/>
            </a:lvl1pPr>
          </a:lstStyle>
          <a:p>
            <a:pPr lvl="0"/>
            <a:r>
              <a:rPr lang="da-DK"/>
              <a:t>Click to edit Master text styles</a:t>
            </a:r>
          </a:p>
        </p:txBody>
      </p:sp>
      <p:sp>
        <p:nvSpPr>
          <p:cNvPr id="2" name="Title 1"/>
          <p:cNvSpPr>
            <a:spLocks noGrp="1"/>
          </p:cNvSpPr>
          <p:nvPr>
            <p:ph type="ctrTitle" hasCustomPrompt="1"/>
          </p:nvPr>
        </p:nvSpPr>
        <p:spPr>
          <a:xfrm>
            <a:off x="511309" y="3249791"/>
            <a:ext cx="7394441" cy="720197"/>
          </a:xfrm>
        </p:spPr>
        <p:txBody>
          <a:bodyPr anchor="t">
            <a:spAutoFit/>
          </a:bodyPr>
          <a:lstStyle>
            <a:lvl1pPr>
              <a:lnSpc>
                <a:spcPct val="88000"/>
              </a:lnSpc>
              <a:defRPr sz="5200" baseline="0">
                <a:solidFill>
                  <a:schemeClr val="bg1"/>
                </a:solidFill>
              </a:defRPr>
            </a:lvl1pPr>
          </a:lstStyle>
          <a:p>
            <a:r>
              <a:rPr lang="da-DK" noProof="0" dirty="0"/>
              <a:t>Titel på en linje</a:t>
            </a:r>
          </a:p>
        </p:txBody>
      </p:sp>
      <p:sp>
        <p:nvSpPr>
          <p:cNvPr id="37" name="Text Placeholder 6"/>
          <p:cNvSpPr>
            <a:spLocks noGrp="1"/>
          </p:cNvSpPr>
          <p:nvPr>
            <p:ph type="body" sz="quarter" idx="27" hasCustomPrompt="1"/>
          </p:nvPr>
        </p:nvSpPr>
        <p:spPr>
          <a:xfrm>
            <a:off x="554038" y="4267199"/>
            <a:ext cx="7351712" cy="673101"/>
          </a:xfrm>
        </p:spPr>
        <p:txBody>
          <a:bodyPr/>
          <a:lstStyle>
            <a:lvl1pPr marL="0" indent="0">
              <a:buNone/>
              <a:defRPr sz="2400" b="0">
                <a:solidFill>
                  <a:srgbClr val="FFFFFF"/>
                </a:solidFill>
              </a:defRPr>
            </a:lvl1pPr>
            <a:lvl2pPr marL="252000" indent="0">
              <a:buNone/>
              <a:defRPr/>
            </a:lvl2pPr>
          </a:lstStyle>
          <a:p>
            <a:pPr lvl="0"/>
            <a:r>
              <a:rPr lang="da-DK" dirty="0"/>
              <a:t>Klik for at tilføje manchet i en eller to linjer</a:t>
            </a:r>
          </a:p>
        </p:txBody>
      </p:sp>
      <p:sp>
        <p:nvSpPr>
          <p:cNvPr id="16" name="TextBox 15"/>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18"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19"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den </a:t>
            </a:r>
            <a:br>
              <a:rPr lang="da-DK" sz="1000" b="0" dirty="0">
                <a:solidFill>
                  <a:schemeClr val="tx1"/>
                </a:solidFill>
              </a:rPr>
            </a:br>
            <a:r>
              <a:rPr lang="da-DK" sz="1000" b="0" dirty="0">
                <a:solidFill>
                  <a:schemeClr val="tx1"/>
                </a:solidFill>
              </a:rPr>
              <a:t>hvide </a:t>
            </a:r>
            <a:r>
              <a:rPr lang="da-DK" sz="1000" b="0" dirty="0" err="1">
                <a:solidFill>
                  <a:schemeClr val="tx1"/>
                </a:solidFill>
              </a:rPr>
              <a:t>billedepladsholder</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pic>
        <p:nvPicPr>
          <p:cNvPr id="27" name="Picture 26" descr="Skærmbillede 2016-04-05 kl. 09.35.22.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49502" y="5054311"/>
            <a:ext cx="2205037" cy="1791593"/>
          </a:xfrm>
          <a:prstGeom prst="rect">
            <a:avLst/>
          </a:prstGeom>
        </p:spPr>
      </p:pic>
      <p:sp>
        <p:nvSpPr>
          <p:cNvPr id="13" name="Text Placeholder 13"/>
          <p:cNvSpPr>
            <a:spLocks noGrp="1"/>
          </p:cNvSpPr>
          <p:nvPr>
            <p:ph type="body" sz="quarter" idx="26"/>
          </p:nvPr>
        </p:nvSpPr>
        <p:spPr>
          <a:xfrm>
            <a:off x="548133" y="6205530"/>
            <a:ext cx="1296000" cy="152016"/>
          </a:xfrm>
          <a:blipFill rotWithShape="1">
            <a:blip r:embed="rId3" cstate="screen">
              <a:extLst>
                <a:ext uri="{28A0092B-C50C-407E-A947-70E740481C1C}">
                  <a14:useLocalDpi xmlns:a14="http://schemas.microsoft.com/office/drawing/2010/main"/>
                </a:ext>
              </a:extLst>
            </a:blip>
            <a:stretch>
              <a:fillRect/>
            </a:stretch>
          </a:blipFill>
        </p:spPr>
        <p:txBody>
          <a:bodyPr tIns="1800000"/>
          <a:lstStyle>
            <a:lvl1pPr marL="0" indent="0">
              <a:buFont typeface="Arial" pitchFamily="34" charset="0"/>
              <a:buNone/>
              <a:defRPr sz="100">
                <a:solidFill>
                  <a:srgbClr val="88919F"/>
                </a:solidFill>
              </a:defRPr>
            </a:lvl1pPr>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p:txBody>
      </p:sp>
      <p:sp>
        <p:nvSpPr>
          <p:cNvPr id="14" name="Text Placeholder 13"/>
          <p:cNvSpPr>
            <a:spLocks noGrp="1"/>
          </p:cNvSpPr>
          <p:nvPr>
            <p:ph type="body" sz="quarter" idx="19"/>
          </p:nvPr>
        </p:nvSpPr>
        <p:spPr>
          <a:xfrm>
            <a:off x="10680987" y="5988208"/>
            <a:ext cx="1007997" cy="587589"/>
          </a:xfrm>
          <a:blipFill rotWithShape="1">
            <a:blip r:embed="rId4" cstate="screen">
              <a:extLst>
                <a:ext uri="{28A0092B-C50C-407E-A947-70E740481C1C}">
                  <a14:useLocalDpi xmlns:a14="http://schemas.microsoft.com/office/drawing/2010/main"/>
                </a:ext>
              </a:extLst>
            </a:blip>
            <a:stretch>
              <a:fillRect/>
            </a:stretch>
          </a:blipFill>
        </p:spPr>
        <p:txBody>
          <a:bodyPr tIns="1800000"/>
          <a:lstStyle>
            <a:lvl1pPr marL="0" indent="0">
              <a:buFont typeface="Arial" pitchFamily="34" charset="0"/>
              <a:buNone/>
              <a:defRPr sz="100">
                <a:solidFill>
                  <a:srgbClr val="88919F"/>
                </a:solidFill>
              </a:defRPr>
            </a:lvl1pPr>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p:txBody>
      </p:sp>
    </p:spTree>
    <p:extLst>
      <p:ext uri="{BB962C8B-B14F-4D97-AF65-F5344CB8AC3E}">
        <p14:creationId xmlns:p14="http://schemas.microsoft.com/office/powerpoint/2010/main" val="144201078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Forside - Med partnerlogoer">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204700" cy="6858000"/>
          </a:xfrm>
          <a:ln>
            <a:noFill/>
          </a:ln>
        </p:spPr>
        <p:txBody>
          <a:bodyPr tIns="720000">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hvide felt og indsæt billede via ”indsæt billede” i menulinjen</a:t>
            </a:r>
          </a:p>
        </p:txBody>
      </p:sp>
      <p:sp>
        <p:nvSpPr>
          <p:cNvPr id="20" name="Text Placeholder 13"/>
          <p:cNvSpPr>
            <a:spLocks noGrp="1"/>
          </p:cNvSpPr>
          <p:nvPr>
            <p:ph type="body" sz="quarter" idx="25"/>
          </p:nvPr>
        </p:nvSpPr>
        <p:spPr>
          <a:xfrm flipH="1">
            <a:off x="6458550" y="0"/>
            <a:ext cx="5731862" cy="6858000"/>
          </a:xfrm>
          <a:solidFill>
            <a:schemeClr val="bg1"/>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2" name="Title 1"/>
          <p:cNvSpPr>
            <a:spLocks noGrp="1"/>
          </p:cNvSpPr>
          <p:nvPr>
            <p:ph type="ctrTitle" hasCustomPrompt="1"/>
          </p:nvPr>
        </p:nvSpPr>
        <p:spPr>
          <a:xfrm>
            <a:off x="511310" y="1901574"/>
            <a:ext cx="5583104" cy="704167"/>
          </a:xfrm>
        </p:spPr>
        <p:txBody>
          <a:bodyPr wrap="square">
            <a:spAutoFit/>
          </a:bodyPr>
          <a:lstStyle>
            <a:lvl1pPr>
              <a:lnSpc>
                <a:spcPct val="88000"/>
              </a:lnSpc>
              <a:defRPr sz="5200">
                <a:solidFill>
                  <a:schemeClr val="tx2"/>
                </a:solidFill>
              </a:defRPr>
            </a:lvl1pPr>
          </a:lstStyle>
          <a:p>
            <a:r>
              <a:rPr lang="da-DK" noProof="0" dirty="0"/>
              <a:t>Navn</a:t>
            </a:r>
          </a:p>
        </p:txBody>
      </p:sp>
      <p:sp>
        <p:nvSpPr>
          <p:cNvPr id="37" name="Text Placeholder 6"/>
          <p:cNvSpPr>
            <a:spLocks noGrp="1"/>
          </p:cNvSpPr>
          <p:nvPr>
            <p:ph type="body" sz="quarter" idx="27" hasCustomPrompt="1"/>
          </p:nvPr>
        </p:nvSpPr>
        <p:spPr>
          <a:xfrm>
            <a:off x="554038" y="3323829"/>
            <a:ext cx="5550842" cy="1440000"/>
          </a:xfrm>
        </p:spPr>
        <p:txBody>
          <a:bodyPr/>
          <a:lstStyle>
            <a:lvl1pPr marL="0" indent="0">
              <a:buNone/>
              <a:defRPr sz="2400" b="0">
                <a:solidFill>
                  <a:schemeClr val="accent2"/>
                </a:solidFill>
              </a:defRPr>
            </a:lvl1pPr>
            <a:lvl2pPr marL="252000" indent="0">
              <a:buNone/>
              <a:defRPr/>
            </a:lvl2pPr>
          </a:lstStyle>
          <a:p>
            <a:pPr lvl="0"/>
            <a:r>
              <a:rPr lang="da-DK" dirty="0"/>
              <a:t>Sted og dato</a:t>
            </a:r>
          </a:p>
        </p:txBody>
      </p:sp>
      <p:sp>
        <p:nvSpPr>
          <p:cNvPr id="17" name="TextBox 16"/>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18"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19"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den </a:t>
            </a:r>
            <a:br>
              <a:rPr lang="da-DK" sz="1000" b="0" dirty="0">
                <a:solidFill>
                  <a:schemeClr val="tx1"/>
                </a:solidFill>
              </a:rPr>
            </a:br>
            <a:r>
              <a:rPr lang="da-DK" sz="1000" b="0" dirty="0">
                <a:solidFill>
                  <a:schemeClr val="tx1"/>
                </a:solidFill>
              </a:rPr>
              <a:t>hvide </a:t>
            </a:r>
            <a:r>
              <a:rPr lang="da-DK" sz="1000" b="0" dirty="0" err="1">
                <a:solidFill>
                  <a:schemeClr val="tx1"/>
                </a:solidFill>
              </a:rPr>
              <a:t>billedepladsholder</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pic>
        <p:nvPicPr>
          <p:cNvPr id="15" name="Picture 14" descr="Skærmbillede 2016-04-05 kl. 09.35.22.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49502" y="5054311"/>
            <a:ext cx="2205037" cy="1791593"/>
          </a:xfrm>
          <a:prstGeom prst="rect">
            <a:avLst/>
          </a:prstGeom>
        </p:spPr>
      </p:pic>
      <p:sp>
        <p:nvSpPr>
          <p:cNvPr id="21" name="Text Placeholder 13"/>
          <p:cNvSpPr>
            <a:spLocks noGrp="1"/>
          </p:cNvSpPr>
          <p:nvPr>
            <p:ph type="body" sz="quarter" idx="24"/>
          </p:nvPr>
        </p:nvSpPr>
        <p:spPr>
          <a:xfrm>
            <a:off x="-1" y="5706000"/>
            <a:ext cx="12190413" cy="1152000"/>
          </a:xfrm>
          <a:solidFill>
            <a:schemeClr val="accent3">
              <a:alpha val="75000"/>
            </a:schemeClr>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24" name="Pladsholder til billede 4"/>
          <p:cNvSpPr>
            <a:spLocks noGrp="1"/>
          </p:cNvSpPr>
          <p:nvPr>
            <p:ph type="pic" sz="quarter" idx="30" hasCustomPrompt="1"/>
          </p:nvPr>
        </p:nvSpPr>
        <p:spPr>
          <a:xfrm>
            <a:off x="6997700" y="3864984"/>
            <a:ext cx="4691284" cy="1553062"/>
          </a:xfrm>
        </p:spPr>
        <p:txBody>
          <a:bodyPr wrap="none" anchor="ctr"/>
          <a:lstStyle>
            <a:lvl1pPr marL="285750" marR="0" indent="-285750" algn="l" defTabSz="914400" rtl="0" eaLnBrk="1" fontAlgn="auto" latinLnBrk="0" hangingPunct="1">
              <a:lnSpc>
                <a:spcPct val="94000"/>
              </a:lnSpc>
              <a:spcBef>
                <a:spcPts val="0"/>
              </a:spcBef>
              <a:spcAft>
                <a:spcPts val="2000"/>
              </a:spcAft>
              <a:buClrTx/>
              <a:buSzTx/>
              <a:buFont typeface="Arial"/>
              <a:buNone/>
              <a:tabLst/>
              <a:defRPr sz="1000"/>
            </a:lvl1pPr>
          </a:lstStyle>
          <a:p>
            <a:pPr marL="285750" marR="0" lvl="0" indent="-285750" algn="l" defTabSz="914400" rtl="0" eaLnBrk="1" fontAlgn="auto" latinLnBrk="0" hangingPunct="1">
              <a:lnSpc>
                <a:spcPct val="94000"/>
              </a:lnSpc>
              <a:spcBef>
                <a:spcPts val="0"/>
              </a:spcBef>
              <a:spcAft>
                <a:spcPts val="2000"/>
              </a:spcAft>
              <a:buClrTx/>
              <a:buSzTx/>
              <a:tabLst/>
              <a:defRPr/>
            </a:pPr>
            <a:r>
              <a:rPr lang="da-DK" dirty="0"/>
              <a:t>Klik og indsæt partnerlogo her</a:t>
            </a:r>
          </a:p>
        </p:txBody>
      </p:sp>
      <p:sp>
        <p:nvSpPr>
          <p:cNvPr id="25" name="Text Placeholder 13"/>
          <p:cNvSpPr>
            <a:spLocks noGrp="1"/>
          </p:cNvSpPr>
          <p:nvPr>
            <p:ph type="body" sz="quarter" idx="19"/>
          </p:nvPr>
        </p:nvSpPr>
        <p:spPr>
          <a:xfrm>
            <a:off x="10680987" y="5988208"/>
            <a:ext cx="1007997" cy="587589"/>
          </a:xfrm>
          <a:blipFill rotWithShape="1">
            <a:blip r:embed="rId3" cstate="screen">
              <a:extLst>
                <a:ext uri="{28A0092B-C50C-407E-A947-70E740481C1C}">
                  <a14:useLocalDpi xmlns:a14="http://schemas.microsoft.com/office/drawing/2010/main"/>
                </a:ext>
              </a:extLst>
            </a:blip>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teksttypografierne i masteren</a:t>
            </a:r>
          </a:p>
        </p:txBody>
      </p:sp>
      <p:sp>
        <p:nvSpPr>
          <p:cNvPr id="42" name="Pladsholder til billede 4"/>
          <p:cNvSpPr>
            <a:spLocks noGrp="1"/>
          </p:cNvSpPr>
          <p:nvPr>
            <p:ph type="pic" sz="quarter" idx="31" hasCustomPrompt="1"/>
          </p:nvPr>
        </p:nvSpPr>
        <p:spPr>
          <a:xfrm>
            <a:off x="6997700" y="2158017"/>
            <a:ext cx="4691284" cy="1553062"/>
          </a:xfrm>
        </p:spPr>
        <p:txBody>
          <a:bodyPr wrap="none" anchor="ctr"/>
          <a:lstStyle>
            <a:lvl1pPr marL="285750" marR="0" indent="-285750" algn="l" defTabSz="914400" rtl="0" eaLnBrk="1" fontAlgn="auto" latinLnBrk="0" hangingPunct="1">
              <a:lnSpc>
                <a:spcPct val="94000"/>
              </a:lnSpc>
              <a:spcBef>
                <a:spcPts val="0"/>
              </a:spcBef>
              <a:spcAft>
                <a:spcPts val="2000"/>
              </a:spcAft>
              <a:buClrTx/>
              <a:buSzTx/>
              <a:buFont typeface="Arial"/>
              <a:buNone/>
              <a:tabLst/>
              <a:defRPr sz="1000" baseline="0"/>
            </a:lvl1pPr>
          </a:lstStyle>
          <a:p>
            <a:pPr marL="285750" marR="0" lvl="0" indent="-285750" algn="l" defTabSz="914400" rtl="0" eaLnBrk="1" fontAlgn="auto" latinLnBrk="0" hangingPunct="1">
              <a:lnSpc>
                <a:spcPct val="94000"/>
              </a:lnSpc>
              <a:spcBef>
                <a:spcPts val="0"/>
              </a:spcBef>
              <a:spcAft>
                <a:spcPts val="2000"/>
              </a:spcAft>
              <a:buClrTx/>
              <a:buSzTx/>
              <a:tabLst/>
              <a:defRPr/>
            </a:pPr>
            <a:r>
              <a:rPr lang="da-DK" dirty="0"/>
              <a:t>Klik og indsæt partnerlogo her</a:t>
            </a:r>
          </a:p>
        </p:txBody>
      </p:sp>
      <p:sp>
        <p:nvSpPr>
          <p:cNvPr id="22" name="Pladsholder til billede 4"/>
          <p:cNvSpPr>
            <a:spLocks noGrp="1"/>
          </p:cNvSpPr>
          <p:nvPr>
            <p:ph type="pic" sz="quarter" idx="33" hasCustomPrompt="1"/>
          </p:nvPr>
        </p:nvSpPr>
        <p:spPr>
          <a:xfrm>
            <a:off x="6997700" y="456217"/>
            <a:ext cx="4691284" cy="1553062"/>
          </a:xfrm>
        </p:spPr>
        <p:txBody>
          <a:bodyPr wrap="none" anchor="ctr"/>
          <a:lstStyle>
            <a:lvl1pPr marL="285750" marR="0" indent="-285750" algn="l" defTabSz="914400" rtl="0" eaLnBrk="1" fontAlgn="auto" latinLnBrk="0" hangingPunct="1">
              <a:lnSpc>
                <a:spcPct val="94000"/>
              </a:lnSpc>
              <a:spcBef>
                <a:spcPts val="0"/>
              </a:spcBef>
              <a:spcAft>
                <a:spcPts val="2000"/>
              </a:spcAft>
              <a:buClrTx/>
              <a:buSzTx/>
              <a:buFont typeface="Arial"/>
              <a:buNone/>
              <a:tabLst/>
              <a:defRPr sz="1000"/>
            </a:lvl1pPr>
          </a:lstStyle>
          <a:p>
            <a:pPr marL="285750" marR="0" lvl="0" indent="-285750" algn="l" defTabSz="914400" rtl="0" eaLnBrk="1" fontAlgn="auto" latinLnBrk="0" hangingPunct="1">
              <a:lnSpc>
                <a:spcPct val="94000"/>
              </a:lnSpc>
              <a:spcBef>
                <a:spcPts val="0"/>
              </a:spcBef>
              <a:spcAft>
                <a:spcPts val="2000"/>
              </a:spcAft>
              <a:buClrTx/>
              <a:buSzTx/>
              <a:tabLst/>
              <a:defRPr/>
            </a:pPr>
            <a:r>
              <a:rPr lang="da-DK" dirty="0"/>
              <a:t>Klik og indsæt partnerlogo her</a:t>
            </a:r>
          </a:p>
        </p:txBody>
      </p:sp>
      <p:sp>
        <p:nvSpPr>
          <p:cNvPr id="16" name="Text Placeholder 13"/>
          <p:cNvSpPr>
            <a:spLocks noGrp="1"/>
          </p:cNvSpPr>
          <p:nvPr>
            <p:ph type="body" sz="quarter" idx="26"/>
          </p:nvPr>
        </p:nvSpPr>
        <p:spPr>
          <a:xfrm>
            <a:off x="548133" y="6205530"/>
            <a:ext cx="1296000" cy="152016"/>
          </a:xfrm>
          <a:blipFill rotWithShape="1">
            <a:blip r:embed="rId4" cstate="screen">
              <a:extLst>
                <a:ext uri="{28A0092B-C50C-407E-A947-70E740481C1C}">
                  <a14:useLocalDpi xmlns:a14="http://schemas.microsoft.com/office/drawing/2010/main"/>
                </a:ext>
              </a:extLst>
            </a:blip>
            <a:stretch>
              <a:fillRect/>
            </a:stretch>
          </a:blipFill>
        </p:spPr>
        <p:txBody>
          <a:bodyPr tIns="1800000"/>
          <a:lstStyle>
            <a:lvl1pPr marL="0" indent="0">
              <a:buFont typeface="Arial" pitchFamily="34" charset="0"/>
              <a:buNone/>
              <a:defRPr sz="100">
                <a:solidFill>
                  <a:srgbClr val="88919F"/>
                </a:solidFill>
              </a:defRPr>
            </a:lvl1pPr>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p:txBody>
      </p:sp>
    </p:spTree>
    <p:extLst/>
  </p:cSld>
  <p:clrMapOvr>
    <a:masterClrMapping/>
  </p:clrMapOvr>
  <p:extLst mod="1">
    <p:ext uri="{DCECCB84-F9BA-43D5-87BE-67443E8EF086}">
      <p15:sldGuideLst xmlns:p15="http://schemas.microsoft.com/office/powerpoint/2012/main">
        <p15:guide id="1" orient="horz" pos="2160">
          <p15:clr>
            <a:srgbClr val="FBAE40"/>
          </p15:clr>
        </p15:guide>
        <p15:guide id="2" pos="3839">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Indhold">
    <p:spTree>
      <p:nvGrpSpPr>
        <p:cNvPr id="1" name=""/>
        <p:cNvGrpSpPr/>
        <p:nvPr/>
      </p:nvGrpSpPr>
      <p:grpSpPr>
        <a:xfrm>
          <a:off x="0" y="0"/>
          <a:ext cx="0" cy="0"/>
          <a:chOff x="0" y="0"/>
          <a:chExt cx="0" cy="0"/>
        </a:xfrm>
      </p:grpSpPr>
      <p:pic>
        <p:nvPicPr>
          <p:cNvPr id="31" name="Picture 30" descr="VækstIBalance_PPT_Green.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8133" y="6205994"/>
            <a:ext cx="1296000" cy="151924"/>
          </a:xfrm>
          <a:prstGeom prst="rect">
            <a:avLst/>
          </a:prstGeom>
        </p:spPr>
      </p:pic>
      <p:sp>
        <p:nvSpPr>
          <p:cNvPr id="2" name="Title 1"/>
          <p:cNvSpPr>
            <a:spLocks noGrp="1"/>
          </p:cNvSpPr>
          <p:nvPr>
            <p:ph type="title" hasCustomPrompt="1"/>
          </p:nvPr>
        </p:nvSpPr>
        <p:spPr>
          <a:xfrm>
            <a:off x="529792" y="392885"/>
            <a:ext cx="9385731" cy="711638"/>
          </a:xfrm>
        </p:spPr>
        <p:txBody>
          <a:bodyPr/>
          <a:lstStyle>
            <a:lvl1pPr>
              <a:defRPr/>
            </a:lvl1pPr>
          </a:lstStyle>
          <a:p>
            <a:r>
              <a:rPr lang="da-DK" noProof="0" dirty="0"/>
              <a:t>Overskrift i op til 2 linjer</a:t>
            </a:r>
          </a:p>
        </p:txBody>
      </p:sp>
      <p:grpSp>
        <p:nvGrpSpPr>
          <p:cNvPr id="16" name="Group 15"/>
          <p:cNvGrpSpPr/>
          <p:nvPr userDrawn="1"/>
        </p:nvGrpSpPr>
        <p:grpSpPr>
          <a:xfrm>
            <a:off x="-2481943" y="-680"/>
            <a:ext cx="2412094" cy="984930"/>
            <a:chOff x="-2481943" y="-680"/>
            <a:chExt cx="2412094" cy="984930"/>
          </a:xfrm>
        </p:grpSpPr>
        <p:sp>
          <p:nvSpPr>
            <p:cNvPr id="17" name="TextBox 20"/>
            <p:cNvSpPr txBox="1">
              <a:spLocks noChangeArrowheads="1"/>
            </p:cNvSpPr>
            <p:nvPr/>
          </p:nvSpPr>
          <p:spPr bwMode="auto">
            <a:xfrm>
              <a:off x="-2481943" y="-680"/>
              <a:ext cx="2412094"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latin typeface="+mn-lt"/>
                </a:rPr>
                <a:t>Tekstslide med punktopstilling</a:t>
              </a:r>
              <a:endParaRPr lang="da-DK" sz="1000" dirty="0">
                <a:solidFill>
                  <a:schemeClr val="tx1"/>
                </a:solidFill>
                <a:latin typeface="+mn-lt"/>
              </a:endParaRPr>
            </a:p>
            <a:p>
              <a:pPr algn="r" eaLnBrk="1" hangingPunct="1">
                <a:spcBef>
                  <a:spcPct val="50000"/>
                </a:spcBef>
                <a:defRPr/>
              </a:pPr>
              <a:r>
                <a:rPr lang="da-DK" sz="1000" dirty="0">
                  <a:solidFill>
                    <a:schemeClr val="tx1"/>
                  </a:solidFill>
                  <a:latin typeface="+mn-lt"/>
                </a:rPr>
                <a:t>Brug knapperne ‘Forøge / Formindske </a:t>
              </a:r>
              <a:br>
                <a:rPr lang="da-DK" sz="1000" dirty="0">
                  <a:solidFill>
                    <a:schemeClr val="tx1"/>
                  </a:solidFill>
                  <a:latin typeface="+mn-lt"/>
                </a:rPr>
              </a:br>
              <a:r>
                <a:rPr lang="da-DK" sz="1000" dirty="0">
                  <a:solidFill>
                    <a:schemeClr val="tx1"/>
                  </a:solidFill>
                  <a:latin typeface="+mn-lt"/>
                </a:rPr>
                <a:t>indryk’ for at skifte mellem</a:t>
              </a:r>
              <a:br>
                <a:rPr lang="da-DK" sz="1000" dirty="0">
                  <a:solidFill>
                    <a:schemeClr val="tx1"/>
                  </a:solidFill>
                  <a:latin typeface="+mn-lt"/>
                </a:rPr>
              </a:br>
              <a:r>
                <a:rPr lang="da-DK" sz="1000" dirty="0">
                  <a:solidFill>
                    <a:schemeClr val="tx1"/>
                  </a:solidFill>
                  <a:latin typeface="+mn-lt"/>
                </a:rPr>
                <a:t>de forskellige tekst niveauer</a:t>
              </a:r>
            </a:p>
            <a:p>
              <a:pPr algn="r" eaLnBrk="1" hangingPunct="1">
                <a:spcBef>
                  <a:spcPct val="50000"/>
                </a:spcBef>
                <a:defRPr/>
              </a:pPr>
              <a:endParaRPr lang="da-DK" sz="1000" dirty="0">
                <a:solidFill>
                  <a:schemeClr val="tx1"/>
                </a:solidFill>
                <a:latin typeface="+mn-lt"/>
              </a:endParaRPr>
            </a:p>
          </p:txBody>
        </p:sp>
        <p:grpSp>
          <p:nvGrpSpPr>
            <p:cNvPr id="18" name="Group 17"/>
            <p:cNvGrpSpPr/>
            <p:nvPr userDrawn="1"/>
          </p:nvGrpSpPr>
          <p:grpSpPr>
            <a:xfrm>
              <a:off x="-1072921" y="733313"/>
              <a:ext cx="992188" cy="250937"/>
              <a:chOff x="-1214439" y="765971"/>
              <a:chExt cx="992188" cy="250937"/>
            </a:xfrm>
          </p:grpSpPr>
          <p:grpSp>
            <p:nvGrpSpPr>
              <p:cNvPr id="20" name="Group 2"/>
              <p:cNvGrpSpPr>
                <a:grpSpLocks/>
              </p:cNvGrpSpPr>
              <p:nvPr/>
            </p:nvGrpSpPr>
            <p:grpSpPr bwMode="auto">
              <a:xfrm>
                <a:off x="-1214439" y="765971"/>
                <a:ext cx="437608" cy="246173"/>
                <a:chOff x="-1214439" y="732970"/>
                <a:chExt cx="437608" cy="246063"/>
              </a:xfrm>
            </p:grpSpPr>
            <p:grpSp>
              <p:nvGrpSpPr>
                <p:cNvPr id="25" name="Group 3"/>
                <p:cNvGrpSpPr>
                  <a:grpSpLocks/>
                </p:cNvGrpSpPr>
                <p:nvPr/>
              </p:nvGrpSpPr>
              <p:grpSpPr bwMode="auto">
                <a:xfrm>
                  <a:off x="-1214439" y="741702"/>
                  <a:ext cx="428625" cy="228600"/>
                  <a:chOff x="-727592" y="3306446"/>
                  <a:chExt cx="429053" cy="228767"/>
                </a:xfrm>
              </p:grpSpPr>
              <p:pic>
                <p:nvPicPr>
                  <p:cNvPr id="27" name="Picture 14" descr="fke3b.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727293" y="3306446"/>
                    <a:ext cx="428754" cy="228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8" name="Rectangle 27"/>
                  <p:cNvSpPr/>
                  <p:nvPr/>
                </p:nvSpPr>
                <p:spPr bwMode="auto">
                  <a:xfrm>
                    <a:off x="-727591" y="3332754"/>
                    <a:ext cx="214527" cy="21596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sp>
              <p:nvSpPr>
                <p:cNvPr id="26" name="Rounded Rectangle 25"/>
                <p:cNvSpPr/>
                <p:nvPr/>
              </p:nvSpPr>
              <p:spPr bwMode="auto">
                <a:xfrm>
                  <a:off x="-1014413" y="733082"/>
                  <a:ext cx="238125" cy="245953"/>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nvGrpSpPr>
              <p:cNvPr id="21" name="Group 28"/>
              <p:cNvGrpSpPr>
                <a:grpSpLocks/>
              </p:cNvGrpSpPr>
              <p:nvPr/>
            </p:nvGrpSpPr>
            <p:grpSpPr bwMode="auto">
              <a:xfrm>
                <a:off x="-682626" y="770735"/>
                <a:ext cx="460375" cy="246173"/>
                <a:chOff x="-561836" y="3417665"/>
                <a:chExt cx="460236" cy="245883"/>
              </a:xfrm>
            </p:grpSpPr>
            <p:pic>
              <p:nvPicPr>
                <p:cNvPr id="22"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49275" y="3434948"/>
                  <a:ext cx="447675"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 name="Rectangle 22"/>
                <p:cNvSpPr/>
                <p:nvPr/>
              </p:nvSpPr>
              <p:spPr>
                <a:xfrm>
                  <a:off x="-317434" y="3436803"/>
                  <a:ext cx="214247" cy="21723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sp>
              <p:nvSpPr>
                <p:cNvPr id="24" name="Rounded Rectangle 23"/>
                <p:cNvSpPr/>
                <p:nvPr/>
              </p:nvSpPr>
              <p:spPr>
                <a:xfrm>
                  <a:off x="-561835" y="3417776"/>
                  <a:ext cx="238053" cy="245772"/>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grpSp>
      <p:sp>
        <p:nvSpPr>
          <p:cNvPr id="4" name="Date Placeholder 3"/>
          <p:cNvSpPr>
            <a:spLocks noGrp="1"/>
          </p:cNvSpPr>
          <p:nvPr>
            <p:ph type="dt" sz="half" idx="19"/>
          </p:nvPr>
        </p:nvSpPr>
        <p:spPr/>
        <p:txBody>
          <a:bodyPr/>
          <a:lstStyle/>
          <a:p>
            <a:fld id="{0D5B630E-43CE-844A-940E-F43487ACEA3D}" type="datetime1">
              <a:rPr lang="da-DK" smtClean="0"/>
              <a:t>29-11-2018</a:t>
            </a:fld>
            <a:endParaRPr lang="da-DK"/>
          </a:p>
        </p:txBody>
      </p:sp>
      <p:sp>
        <p:nvSpPr>
          <p:cNvPr id="5" name="Slide Number Placeholder 4"/>
          <p:cNvSpPr>
            <a:spLocks noGrp="1"/>
          </p:cNvSpPr>
          <p:nvPr>
            <p:ph type="sldNum" sz="quarter" idx="20"/>
          </p:nvPr>
        </p:nvSpPr>
        <p:spPr/>
        <p:txBody>
          <a:bodyPr/>
          <a:lstStyle/>
          <a:p>
            <a:fld id="{4F2B6656-7882-4CEF-9850-9EB873E823C4}" type="slidenum">
              <a:rPr lang="da-DK" smtClean="0"/>
              <a:pPr/>
              <a:t>‹nr.›</a:t>
            </a:fld>
            <a:endParaRPr lang="da-DK"/>
          </a:p>
        </p:txBody>
      </p:sp>
      <p:sp>
        <p:nvSpPr>
          <p:cNvPr id="7" name="Content Placeholder 6"/>
          <p:cNvSpPr>
            <a:spLocks noGrp="1"/>
          </p:cNvSpPr>
          <p:nvPr>
            <p:ph sz="quarter" idx="21" hasCustomPrompt="1"/>
          </p:nvPr>
        </p:nvSpPr>
        <p:spPr>
          <a:xfrm>
            <a:off x="542925" y="1549399"/>
            <a:ext cx="9385731" cy="4148139"/>
          </a:xfrm>
        </p:spPr>
        <p:txBody>
          <a:body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pic>
        <p:nvPicPr>
          <p:cNvPr id="38" name="Picture 37" descr="LF_Logo_RGB.png"/>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680987" y="5988208"/>
            <a:ext cx="1007998" cy="587589"/>
          </a:xfrm>
          <a:prstGeom prst="rect">
            <a:avLst/>
          </a:prstGeom>
        </p:spPr>
      </p:pic>
      <p:sp>
        <p:nvSpPr>
          <p:cNvPr id="29" name="TextBox 28"/>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34" name="TextBox 17"/>
          <p:cNvSpPr txBox="1">
            <a:spLocks noChangeArrowheads="1"/>
          </p:cNvSpPr>
          <p:nvPr userDrawn="1"/>
        </p:nvSpPr>
        <p:spPr bwMode="auto">
          <a:xfrm>
            <a:off x="-2786742" y="1511771"/>
            <a:ext cx="264228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pic>
        <p:nvPicPr>
          <p:cNvPr id="35" name="Picture 34" descr="Skærmbillede 2016-04-05 kl. 09.35.22.png"/>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2349502" y="5054311"/>
            <a:ext cx="2205037" cy="1791593"/>
          </a:xfrm>
          <a:prstGeom prst="rect">
            <a:avLst/>
          </a:prstGeom>
        </p:spPr>
      </p:pic>
      <p:sp>
        <p:nvSpPr>
          <p:cNvPr id="40" name="Text Placeholder 13"/>
          <p:cNvSpPr>
            <a:spLocks noGrp="1"/>
          </p:cNvSpPr>
          <p:nvPr>
            <p:ph type="body" sz="quarter" idx="25"/>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Click to edit Master text styles</a:t>
            </a:r>
          </a:p>
        </p:txBody>
      </p:sp>
      <p:sp>
        <p:nvSpPr>
          <p:cNvPr id="41" name="Text Placeholder 13"/>
          <p:cNvSpPr>
            <a:spLocks noGrp="1"/>
          </p:cNvSpPr>
          <p:nvPr>
            <p:ph type="body" sz="quarter" idx="24"/>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Click to edit Master text styles</a:t>
            </a:r>
          </a:p>
        </p:txBody>
      </p:sp>
    </p:spTree>
    <p:extLst>
      <p:ext uri="{BB962C8B-B14F-4D97-AF65-F5344CB8AC3E}">
        <p14:creationId xmlns:p14="http://schemas.microsoft.com/office/powerpoint/2010/main" val="15232613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 spalter 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noProof="0" dirty="0"/>
              <a:t>Overskrift i op til 2 linjer</a:t>
            </a:r>
          </a:p>
        </p:txBody>
      </p:sp>
      <p:sp>
        <p:nvSpPr>
          <p:cNvPr id="3" name="Date Placeholder 2"/>
          <p:cNvSpPr>
            <a:spLocks noGrp="1"/>
          </p:cNvSpPr>
          <p:nvPr>
            <p:ph type="dt" sz="half" idx="10"/>
          </p:nvPr>
        </p:nvSpPr>
        <p:spPr/>
        <p:txBody>
          <a:bodyPr/>
          <a:lstStyle/>
          <a:p>
            <a:fld id="{5D2C6ECF-3192-DC4B-B1E4-B2022DC1CFC2}" type="datetime1">
              <a:rPr lang="da-DK" noProof="0" smtClean="0"/>
              <a:t>29-11-2018</a:t>
            </a:fld>
            <a:endParaRPr lang="da-DK" noProof="0"/>
          </a:p>
        </p:txBody>
      </p:sp>
      <p:sp>
        <p:nvSpPr>
          <p:cNvPr id="11" name="Slide Number Placeholder 10"/>
          <p:cNvSpPr>
            <a:spLocks noGrp="1"/>
          </p:cNvSpPr>
          <p:nvPr>
            <p:ph type="sldNum" sz="quarter" idx="12"/>
          </p:nvPr>
        </p:nvSpPr>
        <p:spPr/>
        <p:txBody>
          <a:bodyPr/>
          <a:lstStyle/>
          <a:p>
            <a:fld id="{4F2B6656-7882-4CEF-9850-9EB873E823C4}" type="slidenum">
              <a:rPr lang="da-DK" noProof="0" smtClean="0"/>
              <a:pPr/>
              <a:t>‹nr.›</a:t>
            </a:fld>
            <a:endParaRPr lang="da-DK" noProof="0"/>
          </a:p>
        </p:txBody>
      </p:sp>
      <p:sp>
        <p:nvSpPr>
          <p:cNvPr id="37" name="Content Placeholder 6"/>
          <p:cNvSpPr>
            <a:spLocks noGrp="1"/>
          </p:cNvSpPr>
          <p:nvPr>
            <p:ph sz="quarter" idx="22" hasCustomPrompt="1"/>
          </p:nvPr>
        </p:nvSpPr>
        <p:spPr>
          <a:xfrm>
            <a:off x="5334000" y="1549399"/>
            <a:ext cx="4594657" cy="4148139"/>
          </a:xfrm>
        </p:spPr>
        <p:txBody>
          <a:body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39" name="Content Placeholder 6"/>
          <p:cNvSpPr>
            <a:spLocks noGrp="1"/>
          </p:cNvSpPr>
          <p:nvPr>
            <p:ph sz="quarter" idx="24" hasCustomPrompt="1"/>
          </p:nvPr>
        </p:nvSpPr>
        <p:spPr>
          <a:xfrm>
            <a:off x="542925" y="1549399"/>
            <a:ext cx="4600575" cy="4148139"/>
          </a:xfrm>
        </p:spPr>
        <p:txBody>
          <a:body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pic>
        <p:nvPicPr>
          <p:cNvPr id="41" name="Picture 40" descr="LF_Logo_RGB.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80987" y="5988208"/>
            <a:ext cx="1007998" cy="587589"/>
          </a:xfrm>
          <a:prstGeom prst="rect">
            <a:avLst/>
          </a:prstGeom>
        </p:spPr>
      </p:pic>
      <p:grpSp>
        <p:nvGrpSpPr>
          <p:cNvPr id="31" name="Group 30"/>
          <p:cNvGrpSpPr/>
          <p:nvPr userDrawn="1"/>
        </p:nvGrpSpPr>
        <p:grpSpPr>
          <a:xfrm>
            <a:off x="-2481943" y="-680"/>
            <a:ext cx="2412094" cy="984930"/>
            <a:chOff x="-2481943" y="-680"/>
            <a:chExt cx="2412094" cy="984930"/>
          </a:xfrm>
        </p:grpSpPr>
        <p:sp>
          <p:nvSpPr>
            <p:cNvPr id="32" name="TextBox 20"/>
            <p:cNvSpPr txBox="1">
              <a:spLocks noChangeArrowheads="1"/>
            </p:cNvSpPr>
            <p:nvPr/>
          </p:nvSpPr>
          <p:spPr bwMode="auto">
            <a:xfrm>
              <a:off x="-2481943" y="-680"/>
              <a:ext cx="2412094"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latin typeface="+mn-lt"/>
                </a:rPr>
                <a:t>Tekstslide med punktopstilling</a:t>
              </a:r>
              <a:endParaRPr lang="da-DK" sz="1000" dirty="0">
                <a:solidFill>
                  <a:schemeClr val="tx1"/>
                </a:solidFill>
                <a:latin typeface="+mn-lt"/>
              </a:endParaRPr>
            </a:p>
            <a:p>
              <a:pPr algn="r" eaLnBrk="1" hangingPunct="1">
                <a:spcBef>
                  <a:spcPct val="50000"/>
                </a:spcBef>
                <a:defRPr/>
              </a:pPr>
              <a:r>
                <a:rPr lang="da-DK" sz="1000" dirty="0">
                  <a:solidFill>
                    <a:schemeClr val="tx1"/>
                  </a:solidFill>
                  <a:latin typeface="+mn-lt"/>
                </a:rPr>
                <a:t>Brug knapperne ‘Forøge / Formindske </a:t>
              </a:r>
              <a:br>
                <a:rPr lang="da-DK" sz="1000" dirty="0">
                  <a:solidFill>
                    <a:schemeClr val="tx1"/>
                  </a:solidFill>
                  <a:latin typeface="+mn-lt"/>
                </a:rPr>
              </a:br>
              <a:r>
                <a:rPr lang="da-DK" sz="1000" dirty="0">
                  <a:solidFill>
                    <a:schemeClr val="tx1"/>
                  </a:solidFill>
                  <a:latin typeface="+mn-lt"/>
                </a:rPr>
                <a:t>indryk’ for at skifte mellem</a:t>
              </a:r>
              <a:br>
                <a:rPr lang="da-DK" sz="1000" dirty="0">
                  <a:solidFill>
                    <a:schemeClr val="tx1"/>
                  </a:solidFill>
                  <a:latin typeface="+mn-lt"/>
                </a:rPr>
              </a:br>
              <a:r>
                <a:rPr lang="da-DK" sz="1000" dirty="0">
                  <a:solidFill>
                    <a:schemeClr val="tx1"/>
                  </a:solidFill>
                  <a:latin typeface="+mn-lt"/>
                </a:rPr>
                <a:t>de forskellige tekst niveauer</a:t>
              </a:r>
            </a:p>
            <a:p>
              <a:pPr algn="r" eaLnBrk="1" hangingPunct="1">
                <a:spcBef>
                  <a:spcPct val="50000"/>
                </a:spcBef>
                <a:defRPr/>
              </a:pPr>
              <a:endParaRPr lang="da-DK" sz="1000" dirty="0">
                <a:solidFill>
                  <a:schemeClr val="tx1"/>
                </a:solidFill>
                <a:latin typeface="+mn-lt"/>
              </a:endParaRPr>
            </a:p>
          </p:txBody>
        </p:sp>
        <p:grpSp>
          <p:nvGrpSpPr>
            <p:cNvPr id="35" name="Group 34"/>
            <p:cNvGrpSpPr/>
            <p:nvPr userDrawn="1"/>
          </p:nvGrpSpPr>
          <p:grpSpPr>
            <a:xfrm>
              <a:off x="-1072921" y="733313"/>
              <a:ext cx="992188" cy="250937"/>
              <a:chOff x="-1214439" y="765971"/>
              <a:chExt cx="992188" cy="250937"/>
            </a:xfrm>
          </p:grpSpPr>
          <p:grpSp>
            <p:nvGrpSpPr>
              <p:cNvPr id="36" name="Group 2"/>
              <p:cNvGrpSpPr>
                <a:grpSpLocks/>
              </p:cNvGrpSpPr>
              <p:nvPr/>
            </p:nvGrpSpPr>
            <p:grpSpPr bwMode="auto">
              <a:xfrm>
                <a:off x="-1214439" y="765971"/>
                <a:ext cx="437608" cy="246173"/>
                <a:chOff x="-1214439" y="732970"/>
                <a:chExt cx="437608" cy="246063"/>
              </a:xfrm>
            </p:grpSpPr>
            <p:grpSp>
              <p:nvGrpSpPr>
                <p:cNvPr id="47" name="Group 3"/>
                <p:cNvGrpSpPr>
                  <a:grpSpLocks/>
                </p:cNvGrpSpPr>
                <p:nvPr/>
              </p:nvGrpSpPr>
              <p:grpSpPr bwMode="auto">
                <a:xfrm>
                  <a:off x="-1214439" y="741702"/>
                  <a:ext cx="428625" cy="228600"/>
                  <a:chOff x="-727592" y="3306446"/>
                  <a:chExt cx="429053" cy="228767"/>
                </a:xfrm>
              </p:grpSpPr>
              <p:pic>
                <p:nvPicPr>
                  <p:cNvPr id="49" name="Picture 14" descr="fke3b.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727293" y="3306446"/>
                    <a:ext cx="428754" cy="228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0" name="Rectangle 49"/>
                  <p:cNvSpPr/>
                  <p:nvPr/>
                </p:nvSpPr>
                <p:spPr bwMode="auto">
                  <a:xfrm>
                    <a:off x="-727591" y="3332754"/>
                    <a:ext cx="214527" cy="21596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sp>
              <p:nvSpPr>
                <p:cNvPr id="48" name="Rounded Rectangle 47"/>
                <p:cNvSpPr/>
                <p:nvPr/>
              </p:nvSpPr>
              <p:spPr bwMode="auto">
                <a:xfrm>
                  <a:off x="-1014413" y="733082"/>
                  <a:ext cx="238125" cy="245953"/>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nvGrpSpPr>
              <p:cNvPr id="38" name="Group 28"/>
              <p:cNvGrpSpPr>
                <a:grpSpLocks/>
              </p:cNvGrpSpPr>
              <p:nvPr/>
            </p:nvGrpSpPr>
            <p:grpSpPr bwMode="auto">
              <a:xfrm>
                <a:off x="-682626" y="770735"/>
                <a:ext cx="460375" cy="246173"/>
                <a:chOff x="-561836" y="3417665"/>
                <a:chExt cx="460236" cy="245883"/>
              </a:xfrm>
            </p:grpSpPr>
            <p:pic>
              <p:nvPicPr>
                <p:cNvPr id="40"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49275" y="3434948"/>
                  <a:ext cx="447675"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5" name="Rectangle 44"/>
                <p:cNvSpPr/>
                <p:nvPr/>
              </p:nvSpPr>
              <p:spPr>
                <a:xfrm>
                  <a:off x="-317434" y="3436803"/>
                  <a:ext cx="214247" cy="21723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sp>
              <p:nvSpPr>
                <p:cNvPr id="46" name="Rounded Rectangle 45"/>
                <p:cNvSpPr/>
                <p:nvPr/>
              </p:nvSpPr>
              <p:spPr>
                <a:xfrm>
                  <a:off x="-561835" y="3417776"/>
                  <a:ext cx="238053" cy="245772"/>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grpSp>
      <p:sp>
        <p:nvSpPr>
          <p:cNvPr id="51" name="TextBox 50"/>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53" name="TextBox 17"/>
          <p:cNvSpPr txBox="1">
            <a:spLocks noChangeArrowheads="1"/>
          </p:cNvSpPr>
          <p:nvPr userDrawn="1"/>
        </p:nvSpPr>
        <p:spPr bwMode="auto">
          <a:xfrm>
            <a:off x="-2786742" y="1511771"/>
            <a:ext cx="264228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pic>
        <p:nvPicPr>
          <p:cNvPr id="54" name="Picture 53" descr="Skærmbillede 2016-04-05 kl. 09.35.22.png"/>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2349502" y="5054311"/>
            <a:ext cx="2205037" cy="1791593"/>
          </a:xfrm>
          <a:prstGeom prst="rect">
            <a:avLst/>
          </a:prstGeom>
        </p:spPr>
      </p:pic>
      <p:sp>
        <p:nvSpPr>
          <p:cNvPr id="55" name="Text Placeholder 13"/>
          <p:cNvSpPr>
            <a:spLocks noGrp="1"/>
          </p:cNvSpPr>
          <p:nvPr>
            <p:ph type="body" sz="quarter" idx="25"/>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Click to edit Master text styles</a:t>
            </a:r>
          </a:p>
        </p:txBody>
      </p:sp>
      <p:sp>
        <p:nvSpPr>
          <p:cNvPr id="56" name="Text Placeholder 13"/>
          <p:cNvSpPr>
            <a:spLocks noGrp="1"/>
          </p:cNvSpPr>
          <p:nvPr>
            <p:ph type="body" sz="quarter" idx="26"/>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Click to edit Master text styles</a:t>
            </a:r>
          </a:p>
        </p:txBody>
      </p:sp>
      <p:pic>
        <p:nvPicPr>
          <p:cNvPr id="26" name="Picture 25" descr="VækstIBalance_PPT_Green.png"/>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548133" y="6205994"/>
            <a:ext cx="1296000" cy="151924"/>
          </a:xfrm>
          <a:prstGeom prst="rect">
            <a:avLst/>
          </a:prstGeom>
        </p:spPr>
      </p:pic>
    </p:spTree>
    <p:extLst>
      <p:ext uri="{BB962C8B-B14F-4D97-AF65-F5344CB8AC3E}">
        <p14:creationId xmlns:p14="http://schemas.microsoft.com/office/powerpoint/2010/main" val="287838268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ekst og billede (højre)">
    <p:spTree>
      <p:nvGrpSpPr>
        <p:cNvPr id="1" name=""/>
        <p:cNvGrpSpPr/>
        <p:nvPr/>
      </p:nvGrpSpPr>
      <p:grpSpPr>
        <a:xfrm>
          <a:off x="0" y="0"/>
          <a:ext cx="0" cy="0"/>
          <a:chOff x="0" y="0"/>
          <a:chExt cx="0" cy="0"/>
        </a:xfrm>
      </p:grpSpPr>
      <p:sp>
        <p:nvSpPr>
          <p:cNvPr id="11" name="Picture Placeholder 7"/>
          <p:cNvSpPr>
            <a:spLocks noGrp="1"/>
          </p:cNvSpPr>
          <p:nvPr>
            <p:ph type="pic" sz="quarter" idx="14" hasCustomPrompt="1"/>
          </p:nvPr>
        </p:nvSpPr>
        <p:spPr>
          <a:xfrm>
            <a:off x="8029403" y="1549399"/>
            <a:ext cx="3600000" cy="4148139"/>
          </a:xfrm>
        </p:spPr>
        <p:txBody>
          <a:bodyPr tIns="2376000"/>
          <a:lstStyle>
            <a:lvl1pPr marL="0" indent="0" algn="ctr">
              <a:buFont typeface="Arial" pitchFamily="34" charset="0"/>
              <a:buNone/>
              <a:defRPr sz="1400" b="0"/>
            </a:lvl1pPr>
          </a:lstStyle>
          <a:p>
            <a:r>
              <a:rPr lang="da-DK" noProof="0" dirty="0"/>
              <a:t>Indsæt billede</a:t>
            </a:r>
          </a:p>
        </p:txBody>
      </p:sp>
      <p:sp>
        <p:nvSpPr>
          <p:cNvPr id="33" name="Content Placeholder 6"/>
          <p:cNvSpPr>
            <a:spLocks noGrp="1"/>
          </p:cNvSpPr>
          <p:nvPr>
            <p:ph sz="quarter" idx="24" hasCustomPrompt="1"/>
          </p:nvPr>
        </p:nvSpPr>
        <p:spPr>
          <a:xfrm>
            <a:off x="542925" y="1549399"/>
            <a:ext cx="7267575" cy="4148139"/>
          </a:xfrm>
        </p:spPr>
        <p:txBody>
          <a:body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34" name="Title 1"/>
          <p:cNvSpPr>
            <a:spLocks noGrp="1"/>
          </p:cNvSpPr>
          <p:nvPr>
            <p:ph type="title" hasCustomPrompt="1"/>
          </p:nvPr>
        </p:nvSpPr>
        <p:spPr>
          <a:xfrm>
            <a:off x="529792" y="392885"/>
            <a:ext cx="9385731" cy="711638"/>
          </a:xfrm>
        </p:spPr>
        <p:txBody>
          <a:bodyPr/>
          <a:lstStyle>
            <a:lvl1pPr>
              <a:defRPr/>
            </a:lvl1pPr>
          </a:lstStyle>
          <a:p>
            <a:r>
              <a:rPr lang="da-DK" noProof="0" dirty="0"/>
              <a:t>Overskrift i op til 2 linjer</a:t>
            </a:r>
          </a:p>
        </p:txBody>
      </p:sp>
      <p:sp>
        <p:nvSpPr>
          <p:cNvPr id="4" name="Date Placeholder 3"/>
          <p:cNvSpPr>
            <a:spLocks noGrp="1"/>
          </p:cNvSpPr>
          <p:nvPr>
            <p:ph type="dt" sz="half" idx="25"/>
          </p:nvPr>
        </p:nvSpPr>
        <p:spPr/>
        <p:txBody>
          <a:bodyPr/>
          <a:lstStyle/>
          <a:p>
            <a:fld id="{8C22AC67-55FF-1748-A744-68C60D57CAD9}" type="datetime1">
              <a:rPr lang="da-DK" smtClean="0"/>
              <a:t>29-11-2018</a:t>
            </a:fld>
            <a:endParaRPr lang="da-DK"/>
          </a:p>
        </p:txBody>
      </p:sp>
      <p:sp>
        <p:nvSpPr>
          <p:cNvPr id="5" name="Slide Number Placeholder 4"/>
          <p:cNvSpPr>
            <a:spLocks noGrp="1"/>
          </p:cNvSpPr>
          <p:nvPr>
            <p:ph type="sldNum" sz="quarter" idx="26"/>
          </p:nvPr>
        </p:nvSpPr>
        <p:spPr/>
        <p:txBody>
          <a:bodyPr/>
          <a:lstStyle/>
          <a:p>
            <a:fld id="{4F2B6656-7882-4CEF-9850-9EB873E823C4}" type="slidenum">
              <a:rPr lang="da-DK" smtClean="0"/>
              <a:pPr/>
              <a:t>‹nr.›</a:t>
            </a:fld>
            <a:endParaRPr lang="da-DK"/>
          </a:p>
        </p:txBody>
      </p:sp>
      <p:pic>
        <p:nvPicPr>
          <p:cNvPr id="35" name="Picture 34" descr="LF_Logo_RGB.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80987" y="5988208"/>
            <a:ext cx="1007998" cy="587589"/>
          </a:xfrm>
          <a:prstGeom prst="rect">
            <a:avLst/>
          </a:prstGeom>
        </p:spPr>
      </p:pic>
      <p:grpSp>
        <p:nvGrpSpPr>
          <p:cNvPr id="51" name="Group 50"/>
          <p:cNvGrpSpPr/>
          <p:nvPr userDrawn="1"/>
        </p:nvGrpSpPr>
        <p:grpSpPr>
          <a:xfrm>
            <a:off x="-2481943" y="-680"/>
            <a:ext cx="2412094" cy="984930"/>
            <a:chOff x="-2481943" y="-680"/>
            <a:chExt cx="2412094" cy="984930"/>
          </a:xfrm>
        </p:grpSpPr>
        <p:sp>
          <p:nvSpPr>
            <p:cNvPr id="52" name="TextBox 20"/>
            <p:cNvSpPr txBox="1">
              <a:spLocks noChangeArrowheads="1"/>
            </p:cNvSpPr>
            <p:nvPr/>
          </p:nvSpPr>
          <p:spPr bwMode="auto">
            <a:xfrm>
              <a:off x="-2481943" y="-680"/>
              <a:ext cx="2412094"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latin typeface="+mn-lt"/>
                </a:rPr>
                <a:t>Tekstslide med punktopstilling</a:t>
              </a:r>
              <a:endParaRPr lang="da-DK" sz="1000" dirty="0">
                <a:solidFill>
                  <a:schemeClr val="tx1"/>
                </a:solidFill>
                <a:latin typeface="+mn-lt"/>
              </a:endParaRPr>
            </a:p>
            <a:p>
              <a:pPr algn="r" eaLnBrk="1" hangingPunct="1">
                <a:spcBef>
                  <a:spcPct val="50000"/>
                </a:spcBef>
                <a:defRPr/>
              </a:pPr>
              <a:r>
                <a:rPr lang="da-DK" sz="1000" dirty="0">
                  <a:solidFill>
                    <a:schemeClr val="tx1"/>
                  </a:solidFill>
                  <a:latin typeface="+mn-lt"/>
                </a:rPr>
                <a:t>Brug knapperne ‘Forøge / Formindske </a:t>
              </a:r>
              <a:br>
                <a:rPr lang="da-DK" sz="1000" dirty="0">
                  <a:solidFill>
                    <a:schemeClr val="tx1"/>
                  </a:solidFill>
                  <a:latin typeface="+mn-lt"/>
                </a:rPr>
              </a:br>
              <a:r>
                <a:rPr lang="da-DK" sz="1000" dirty="0">
                  <a:solidFill>
                    <a:schemeClr val="tx1"/>
                  </a:solidFill>
                  <a:latin typeface="+mn-lt"/>
                </a:rPr>
                <a:t>indryk’ for at skifte mellem</a:t>
              </a:r>
              <a:br>
                <a:rPr lang="da-DK" sz="1000" dirty="0">
                  <a:solidFill>
                    <a:schemeClr val="tx1"/>
                  </a:solidFill>
                  <a:latin typeface="+mn-lt"/>
                </a:rPr>
              </a:br>
              <a:r>
                <a:rPr lang="da-DK" sz="1000" dirty="0">
                  <a:solidFill>
                    <a:schemeClr val="tx1"/>
                  </a:solidFill>
                  <a:latin typeface="+mn-lt"/>
                </a:rPr>
                <a:t>de forskellige tekst niveauer</a:t>
              </a:r>
            </a:p>
            <a:p>
              <a:pPr algn="r" eaLnBrk="1" hangingPunct="1">
                <a:spcBef>
                  <a:spcPct val="50000"/>
                </a:spcBef>
                <a:defRPr/>
              </a:pPr>
              <a:endParaRPr lang="da-DK" sz="1000" dirty="0">
                <a:solidFill>
                  <a:schemeClr val="tx1"/>
                </a:solidFill>
                <a:latin typeface="+mn-lt"/>
              </a:endParaRPr>
            </a:p>
          </p:txBody>
        </p:sp>
        <p:grpSp>
          <p:nvGrpSpPr>
            <p:cNvPr id="53" name="Group 52"/>
            <p:cNvGrpSpPr/>
            <p:nvPr userDrawn="1"/>
          </p:nvGrpSpPr>
          <p:grpSpPr>
            <a:xfrm>
              <a:off x="-1072921" y="733313"/>
              <a:ext cx="992188" cy="250937"/>
              <a:chOff x="-1214439" y="765971"/>
              <a:chExt cx="992188" cy="250937"/>
            </a:xfrm>
          </p:grpSpPr>
          <p:grpSp>
            <p:nvGrpSpPr>
              <p:cNvPr id="54" name="Group 2"/>
              <p:cNvGrpSpPr>
                <a:grpSpLocks/>
              </p:cNvGrpSpPr>
              <p:nvPr/>
            </p:nvGrpSpPr>
            <p:grpSpPr bwMode="auto">
              <a:xfrm>
                <a:off x="-1214439" y="765971"/>
                <a:ext cx="437608" cy="246173"/>
                <a:chOff x="-1214439" y="732970"/>
                <a:chExt cx="437608" cy="246063"/>
              </a:xfrm>
            </p:grpSpPr>
            <p:grpSp>
              <p:nvGrpSpPr>
                <p:cNvPr id="59" name="Group 3"/>
                <p:cNvGrpSpPr>
                  <a:grpSpLocks/>
                </p:cNvGrpSpPr>
                <p:nvPr/>
              </p:nvGrpSpPr>
              <p:grpSpPr bwMode="auto">
                <a:xfrm>
                  <a:off x="-1214439" y="741702"/>
                  <a:ext cx="428625" cy="228600"/>
                  <a:chOff x="-727592" y="3306446"/>
                  <a:chExt cx="429053" cy="228767"/>
                </a:xfrm>
              </p:grpSpPr>
              <p:pic>
                <p:nvPicPr>
                  <p:cNvPr id="61" name="Picture 14" descr="fke3b.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727293" y="3306446"/>
                    <a:ext cx="428754" cy="228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2" name="Rectangle 61"/>
                  <p:cNvSpPr/>
                  <p:nvPr/>
                </p:nvSpPr>
                <p:spPr bwMode="auto">
                  <a:xfrm>
                    <a:off x="-727591" y="3332754"/>
                    <a:ext cx="214527" cy="21596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sp>
              <p:nvSpPr>
                <p:cNvPr id="60" name="Rounded Rectangle 59"/>
                <p:cNvSpPr/>
                <p:nvPr/>
              </p:nvSpPr>
              <p:spPr bwMode="auto">
                <a:xfrm>
                  <a:off x="-1014413" y="733082"/>
                  <a:ext cx="238125" cy="245953"/>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nvGrpSpPr>
              <p:cNvPr id="55" name="Group 28"/>
              <p:cNvGrpSpPr>
                <a:grpSpLocks/>
              </p:cNvGrpSpPr>
              <p:nvPr/>
            </p:nvGrpSpPr>
            <p:grpSpPr bwMode="auto">
              <a:xfrm>
                <a:off x="-682626" y="770735"/>
                <a:ext cx="460375" cy="246173"/>
                <a:chOff x="-561836" y="3417665"/>
                <a:chExt cx="460236" cy="245883"/>
              </a:xfrm>
            </p:grpSpPr>
            <p:pic>
              <p:nvPicPr>
                <p:cNvPr id="56"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49275" y="3434948"/>
                  <a:ext cx="447675"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7" name="Rectangle 56"/>
                <p:cNvSpPr/>
                <p:nvPr/>
              </p:nvSpPr>
              <p:spPr>
                <a:xfrm>
                  <a:off x="-317434" y="3436803"/>
                  <a:ext cx="214247" cy="21723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sp>
              <p:nvSpPr>
                <p:cNvPr id="58" name="Rounded Rectangle 57"/>
                <p:cNvSpPr/>
                <p:nvPr/>
              </p:nvSpPr>
              <p:spPr>
                <a:xfrm>
                  <a:off x="-561835" y="3417776"/>
                  <a:ext cx="238053" cy="245772"/>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grpSp>
      <p:sp>
        <p:nvSpPr>
          <p:cNvPr id="63" name="TextBox 62"/>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65" name="TextBox 17"/>
          <p:cNvSpPr txBox="1">
            <a:spLocks noChangeArrowheads="1"/>
          </p:cNvSpPr>
          <p:nvPr userDrawn="1"/>
        </p:nvSpPr>
        <p:spPr bwMode="auto">
          <a:xfrm>
            <a:off x="-2786742" y="1511771"/>
            <a:ext cx="264228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pic>
        <p:nvPicPr>
          <p:cNvPr id="67" name="Picture 2"/>
          <p:cNvPicPr>
            <a:picLocks noChangeAspect="1" noChangeArrowheads="1"/>
          </p:cNvPicPr>
          <p:nvPr userDrawn="1"/>
        </p:nvPicPr>
        <p:blipFill>
          <a:blip r:embed="rId5">
            <a:extLst>
              <a:ext uri="{28A0092B-C50C-407E-A947-70E740481C1C}">
                <a14:useLocalDpi xmlns:a14="http://schemas.microsoft.com/office/drawing/2010/main"/>
              </a:ext>
            </a:extLst>
          </a:blip>
          <a:srcRect/>
          <a:stretch>
            <a:fillRect/>
          </a:stretch>
        </p:blipFill>
        <p:spPr bwMode="auto">
          <a:xfrm>
            <a:off x="-373064" y="3420158"/>
            <a:ext cx="228600" cy="2365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8" name="TextBox 17"/>
          <p:cNvSpPr txBox="1">
            <a:spLocks noChangeArrowheads="1"/>
          </p:cNvSpPr>
          <p:nvPr userDrawn="1"/>
        </p:nvSpPr>
        <p:spPr bwMode="auto">
          <a:xfrm>
            <a:off x="-2679700" y="2607847"/>
            <a:ext cx="2535238"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a:t>
            </a:r>
            <a:r>
              <a:rPr lang="da-DK" sz="1000" b="1" baseline="0" dirty="0">
                <a:solidFill>
                  <a:schemeClr val="tx1"/>
                </a:solidFill>
              </a:rPr>
              <a:t> </a:t>
            </a:r>
            <a:r>
              <a:rPr lang="da-DK" sz="1000" b="1" dirty="0">
                <a:solidFill>
                  <a:schemeClr val="tx1"/>
                </a:solidFill>
              </a:rPr>
              <a:t>billede i pladsholderne</a:t>
            </a:r>
          </a:p>
          <a:p>
            <a:pPr marL="0" indent="0" algn="r" eaLnBrk="1" hangingPunct="1">
              <a:buNone/>
              <a:defRPr/>
            </a:pPr>
            <a:r>
              <a:rPr lang="da-DK" sz="1000" b="0" dirty="0">
                <a:solidFill>
                  <a:schemeClr val="tx1"/>
                </a:solidFill>
              </a:rPr>
              <a:t>1. Indsæt et billede ved at klikke på ikonet midt i pladsholderen</a:t>
            </a:r>
          </a:p>
          <a:p>
            <a:pPr marL="0" indent="0" algn="r" eaLnBrk="1" hangingPunct="1">
              <a:buNone/>
              <a:defRPr/>
            </a:pPr>
            <a:r>
              <a:rPr lang="da-DK" sz="1000" b="0" dirty="0">
                <a:solidFill>
                  <a:schemeClr val="tx1"/>
                </a:solidFill>
              </a:rPr>
              <a:t>2. V</a:t>
            </a:r>
            <a:r>
              <a:rPr lang="da-DK" sz="1000" b="0" baseline="0" dirty="0">
                <a:solidFill>
                  <a:schemeClr val="tx1"/>
                </a:solidFill>
              </a:rPr>
              <a:t>ælg et billedet, fra din computer, som skal indsættes</a:t>
            </a:r>
          </a:p>
        </p:txBody>
      </p:sp>
      <p:pic>
        <p:nvPicPr>
          <p:cNvPr id="69" name="Picture 68" descr="Skærmbillede 2016-04-05 kl. 09.35.22.png"/>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2349502" y="5054311"/>
            <a:ext cx="2205037" cy="1791593"/>
          </a:xfrm>
          <a:prstGeom prst="rect">
            <a:avLst/>
          </a:prstGeom>
        </p:spPr>
      </p:pic>
      <p:sp>
        <p:nvSpPr>
          <p:cNvPr id="70" name="Text Placeholder 13"/>
          <p:cNvSpPr>
            <a:spLocks noGrp="1"/>
          </p:cNvSpPr>
          <p:nvPr>
            <p:ph type="body" sz="quarter" idx="27"/>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Click to edit Master text styles</a:t>
            </a:r>
          </a:p>
        </p:txBody>
      </p:sp>
      <p:sp>
        <p:nvSpPr>
          <p:cNvPr id="71" name="Text Placeholder 13"/>
          <p:cNvSpPr>
            <a:spLocks noGrp="1"/>
          </p:cNvSpPr>
          <p:nvPr>
            <p:ph type="body" sz="quarter" idx="28"/>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Click to edit Master text styles</a:t>
            </a:r>
          </a:p>
        </p:txBody>
      </p:sp>
      <p:pic>
        <p:nvPicPr>
          <p:cNvPr id="28" name="Picture 27" descr="VækstIBalance_PPT_Green.png"/>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548133" y="6205994"/>
            <a:ext cx="1296000" cy="151924"/>
          </a:xfrm>
          <a:prstGeom prst="rect">
            <a:avLst/>
          </a:prstGeom>
        </p:spPr>
      </p:pic>
    </p:spTree>
    <p:extLst>
      <p:ext uri="{BB962C8B-B14F-4D97-AF65-F5344CB8AC3E}">
        <p14:creationId xmlns:p14="http://schemas.microsoft.com/office/powerpoint/2010/main" val="171385047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ekst og billede (venstre)">
    <p:spTree>
      <p:nvGrpSpPr>
        <p:cNvPr id="1" name=""/>
        <p:cNvGrpSpPr/>
        <p:nvPr/>
      </p:nvGrpSpPr>
      <p:grpSpPr>
        <a:xfrm>
          <a:off x="0" y="0"/>
          <a:ext cx="0" cy="0"/>
          <a:chOff x="0" y="0"/>
          <a:chExt cx="0" cy="0"/>
        </a:xfrm>
      </p:grpSpPr>
      <p:sp>
        <p:nvSpPr>
          <p:cNvPr id="33" name="Content Placeholder 6"/>
          <p:cNvSpPr>
            <a:spLocks noGrp="1"/>
          </p:cNvSpPr>
          <p:nvPr>
            <p:ph sz="quarter" idx="24" hasCustomPrompt="1"/>
          </p:nvPr>
        </p:nvSpPr>
        <p:spPr>
          <a:xfrm>
            <a:off x="4361828" y="1549399"/>
            <a:ext cx="7267575" cy="4148139"/>
          </a:xfrm>
        </p:spPr>
        <p:txBody>
          <a:body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34" name="Title 1"/>
          <p:cNvSpPr>
            <a:spLocks noGrp="1"/>
          </p:cNvSpPr>
          <p:nvPr>
            <p:ph type="title" hasCustomPrompt="1"/>
          </p:nvPr>
        </p:nvSpPr>
        <p:spPr>
          <a:xfrm>
            <a:off x="529792" y="392885"/>
            <a:ext cx="9385731" cy="711638"/>
          </a:xfrm>
        </p:spPr>
        <p:txBody>
          <a:bodyPr/>
          <a:lstStyle>
            <a:lvl1pPr>
              <a:defRPr/>
            </a:lvl1pPr>
          </a:lstStyle>
          <a:p>
            <a:r>
              <a:rPr lang="da-DK" noProof="0" dirty="0"/>
              <a:t>Overskrift i op til 2 linjer</a:t>
            </a:r>
          </a:p>
        </p:txBody>
      </p:sp>
      <p:sp>
        <p:nvSpPr>
          <p:cNvPr id="29" name="Picture Placeholder 7"/>
          <p:cNvSpPr>
            <a:spLocks noGrp="1"/>
          </p:cNvSpPr>
          <p:nvPr>
            <p:ph type="pic" sz="quarter" idx="25" hasCustomPrompt="1"/>
          </p:nvPr>
        </p:nvSpPr>
        <p:spPr>
          <a:xfrm>
            <a:off x="542925" y="1549399"/>
            <a:ext cx="3600000" cy="4148139"/>
          </a:xfrm>
        </p:spPr>
        <p:txBody>
          <a:bodyPr tIns="2376000"/>
          <a:lstStyle>
            <a:lvl1pPr marL="0" indent="0" algn="ctr">
              <a:buFont typeface="Arial" pitchFamily="34" charset="0"/>
              <a:buNone/>
              <a:defRPr sz="1400" b="0"/>
            </a:lvl1pPr>
          </a:lstStyle>
          <a:p>
            <a:r>
              <a:rPr lang="da-DK" noProof="0" dirty="0"/>
              <a:t>Indsæt billede</a:t>
            </a:r>
          </a:p>
        </p:txBody>
      </p:sp>
      <p:sp>
        <p:nvSpPr>
          <p:cNvPr id="2" name="Date Placeholder 1"/>
          <p:cNvSpPr>
            <a:spLocks noGrp="1"/>
          </p:cNvSpPr>
          <p:nvPr>
            <p:ph type="dt" sz="half" idx="26"/>
          </p:nvPr>
        </p:nvSpPr>
        <p:spPr/>
        <p:txBody>
          <a:bodyPr/>
          <a:lstStyle/>
          <a:p>
            <a:fld id="{22BFC3C4-8975-AE4F-91B9-596060FB9B74}" type="datetime1">
              <a:rPr lang="da-DK" smtClean="0"/>
              <a:t>29-11-2018</a:t>
            </a:fld>
            <a:endParaRPr lang="da-DK"/>
          </a:p>
        </p:txBody>
      </p:sp>
      <p:sp>
        <p:nvSpPr>
          <p:cNvPr id="3" name="Slide Number Placeholder 2"/>
          <p:cNvSpPr>
            <a:spLocks noGrp="1"/>
          </p:cNvSpPr>
          <p:nvPr>
            <p:ph type="sldNum" sz="quarter" idx="27"/>
          </p:nvPr>
        </p:nvSpPr>
        <p:spPr/>
        <p:txBody>
          <a:bodyPr/>
          <a:lstStyle/>
          <a:p>
            <a:fld id="{4F2B6656-7882-4CEF-9850-9EB873E823C4}" type="slidenum">
              <a:rPr lang="da-DK" smtClean="0"/>
              <a:pPr/>
              <a:t>‹nr.›</a:t>
            </a:fld>
            <a:endParaRPr lang="da-DK"/>
          </a:p>
        </p:txBody>
      </p:sp>
      <p:pic>
        <p:nvPicPr>
          <p:cNvPr id="35" name="Picture 34" descr="LF_Logo_RGB.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80987" y="5988208"/>
            <a:ext cx="1007998" cy="587589"/>
          </a:xfrm>
          <a:prstGeom prst="rect">
            <a:avLst/>
          </a:prstGeom>
        </p:spPr>
      </p:pic>
      <p:grpSp>
        <p:nvGrpSpPr>
          <p:cNvPr id="39" name="Group 38"/>
          <p:cNvGrpSpPr/>
          <p:nvPr userDrawn="1"/>
        </p:nvGrpSpPr>
        <p:grpSpPr>
          <a:xfrm>
            <a:off x="-2481943" y="-680"/>
            <a:ext cx="2412094" cy="984930"/>
            <a:chOff x="-2481943" y="-680"/>
            <a:chExt cx="2412094" cy="984930"/>
          </a:xfrm>
        </p:grpSpPr>
        <p:sp>
          <p:nvSpPr>
            <p:cNvPr id="40" name="TextBox 20"/>
            <p:cNvSpPr txBox="1">
              <a:spLocks noChangeArrowheads="1"/>
            </p:cNvSpPr>
            <p:nvPr/>
          </p:nvSpPr>
          <p:spPr bwMode="auto">
            <a:xfrm>
              <a:off x="-2481943" y="-680"/>
              <a:ext cx="2412094"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latin typeface="+mn-lt"/>
                </a:rPr>
                <a:t>Tekstslide med punktopstilling</a:t>
              </a:r>
              <a:endParaRPr lang="da-DK" sz="1000" dirty="0">
                <a:solidFill>
                  <a:schemeClr val="tx1"/>
                </a:solidFill>
                <a:latin typeface="+mn-lt"/>
              </a:endParaRPr>
            </a:p>
            <a:p>
              <a:pPr algn="r" eaLnBrk="1" hangingPunct="1">
                <a:spcBef>
                  <a:spcPct val="50000"/>
                </a:spcBef>
                <a:defRPr/>
              </a:pPr>
              <a:r>
                <a:rPr lang="da-DK" sz="1000" dirty="0">
                  <a:solidFill>
                    <a:schemeClr val="tx1"/>
                  </a:solidFill>
                  <a:latin typeface="+mn-lt"/>
                </a:rPr>
                <a:t>Brug knapperne ‘Forøge / Formindske </a:t>
              </a:r>
              <a:br>
                <a:rPr lang="da-DK" sz="1000" dirty="0">
                  <a:solidFill>
                    <a:schemeClr val="tx1"/>
                  </a:solidFill>
                  <a:latin typeface="+mn-lt"/>
                </a:rPr>
              </a:br>
              <a:r>
                <a:rPr lang="da-DK" sz="1000" dirty="0">
                  <a:solidFill>
                    <a:schemeClr val="tx1"/>
                  </a:solidFill>
                  <a:latin typeface="+mn-lt"/>
                </a:rPr>
                <a:t>indryk’ for at skifte mellem</a:t>
              </a:r>
              <a:br>
                <a:rPr lang="da-DK" sz="1000" dirty="0">
                  <a:solidFill>
                    <a:schemeClr val="tx1"/>
                  </a:solidFill>
                  <a:latin typeface="+mn-lt"/>
                </a:rPr>
              </a:br>
              <a:r>
                <a:rPr lang="da-DK" sz="1000" dirty="0">
                  <a:solidFill>
                    <a:schemeClr val="tx1"/>
                  </a:solidFill>
                  <a:latin typeface="+mn-lt"/>
                </a:rPr>
                <a:t>de forskellige tekst niveauer</a:t>
              </a:r>
            </a:p>
            <a:p>
              <a:pPr algn="r" eaLnBrk="1" hangingPunct="1">
                <a:spcBef>
                  <a:spcPct val="50000"/>
                </a:spcBef>
                <a:defRPr/>
              </a:pPr>
              <a:endParaRPr lang="da-DK" sz="1000" dirty="0">
                <a:solidFill>
                  <a:schemeClr val="tx1"/>
                </a:solidFill>
                <a:latin typeface="+mn-lt"/>
              </a:endParaRPr>
            </a:p>
          </p:txBody>
        </p:sp>
        <p:grpSp>
          <p:nvGrpSpPr>
            <p:cNvPr id="41" name="Group 40"/>
            <p:cNvGrpSpPr/>
            <p:nvPr userDrawn="1"/>
          </p:nvGrpSpPr>
          <p:grpSpPr>
            <a:xfrm>
              <a:off x="-1072921" y="733313"/>
              <a:ext cx="992188" cy="250937"/>
              <a:chOff x="-1214439" y="765971"/>
              <a:chExt cx="992188" cy="250937"/>
            </a:xfrm>
          </p:grpSpPr>
          <p:grpSp>
            <p:nvGrpSpPr>
              <p:cNvPr id="42" name="Group 2"/>
              <p:cNvGrpSpPr>
                <a:grpSpLocks/>
              </p:cNvGrpSpPr>
              <p:nvPr/>
            </p:nvGrpSpPr>
            <p:grpSpPr bwMode="auto">
              <a:xfrm>
                <a:off x="-1214439" y="765971"/>
                <a:ext cx="437608" cy="246173"/>
                <a:chOff x="-1214439" y="732970"/>
                <a:chExt cx="437608" cy="246063"/>
              </a:xfrm>
            </p:grpSpPr>
            <p:grpSp>
              <p:nvGrpSpPr>
                <p:cNvPr id="47" name="Group 3"/>
                <p:cNvGrpSpPr>
                  <a:grpSpLocks/>
                </p:cNvGrpSpPr>
                <p:nvPr/>
              </p:nvGrpSpPr>
              <p:grpSpPr bwMode="auto">
                <a:xfrm>
                  <a:off x="-1214439" y="741702"/>
                  <a:ext cx="428625" cy="228600"/>
                  <a:chOff x="-727592" y="3306446"/>
                  <a:chExt cx="429053" cy="228767"/>
                </a:xfrm>
              </p:grpSpPr>
              <p:pic>
                <p:nvPicPr>
                  <p:cNvPr id="49" name="Picture 14" descr="fke3b.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727293" y="3306446"/>
                    <a:ext cx="428754" cy="228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0" name="Rectangle 49"/>
                  <p:cNvSpPr/>
                  <p:nvPr/>
                </p:nvSpPr>
                <p:spPr bwMode="auto">
                  <a:xfrm>
                    <a:off x="-727591" y="3332754"/>
                    <a:ext cx="214527" cy="21596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sp>
              <p:nvSpPr>
                <p:cNvPr id="48" name="Rounded Rectangle 47"/>
                <p:cNvSpPr/>
                <p:nvPr/>
              </p:nvSpPr>
              <p:spPr bwMode="auto">
                <a:xfrm>
                  <a:off x="-1014413" y="733082"/>
                  <a:ext cx="238125" cy="245953"/>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nvGrpSpPr>
              <p:cNvPr id="43" name="Group 28"/>
              <p:cNvGrpSpPr>
                <a:grpSpLocks/>
              </p:cNvGrpSpPr>
              <p:nvPr/>
            </p:nvGrpSpPr>
            <p:grpSpPr bwMode="auto">
              <a:xfrm>
                <a:off x="-682626" y="770735"/>
                <a:ext cx="460375" cy="246173"/>
                <a:chOff x="-561836" y="3417665"/>
                <a:chExt cx="460236" cy="245883"/>
              </a:xfrm>
            </p:grpSpPr>
            <p:pic>
              <p:nvPicPr>
                <p:cNvPr id="44"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49275" y="3434948"/>
                  <a:ext cx="447675"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5" name="Rectangle 44"/>
                <p:cNvSpPr/>
                <p:nvPr/>
              </p:nvSpPr>
              <p:spPr>
                <a:xfrm>
                  <a:off x="-317434" y="3436803"/>
                  <a:ext cx="214247" cy="21723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sp>
              <p:nvSpPr>
                <p:cNvPr id="46" name="Rounded Rectangle 45"/>
                <p:cNvSpPr/>
                <p:nvPr/>
              </p:nvSpPr>
              <p:spPr>
                <a:xfrm>
                  <a:off x="-561835" y="3417776"/>
                  <a:ext cx="238053" cy="245772"/>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grpSp>
      <p:sp>
        <p:nvSpPr>
          <p:cNvPr id="51" name="TextBox 50"/>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53" name="TextBox 17"/>
          <p:cNvSpPr txBox="1">
            <a:spLocks noChangeArrowheads="1"/>
          </p:cNvSpPr>
          <p:nvPr userDrawn="1"/>
        </p:nvSpPr>
        <p:spPr bwMode="auto">
          <a:xfrm>
            <a:off x="-2786742" y="1511771"/>
            <a:ext cx="264228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pic>
        <p:nvPicPr>
          <p:cNvPr id="56" name="Picture 2"/>
          <p:cNvPicPr>
            <a:picLocks noChangeAspect="1" noChangeArrowheads="1"/>
          </p:cNvPicPr>
          <p:nvPr userDrawn="1"/>
        </p:nvPicPr>
        <p:blipFill>
          <a:blip r:embed="rId5">
            <a:extLst>
              <a:ext uri="{28A0092B-C50C-407E-A947-70E740481C1C}">
                <a14:useLocalDpi xmlns:a14="http://schemas.microsoft.com/office/drawing/2010/main"/>
              </a:ext>
            </a:extLst>
          </a:blip>
          <a:srcRect/>
          <a:stretch>
            <a:fillRect/>
          </a:stretch>
        </p:blipFill>
        <p:spPr bwMode="auto">
          <a:xfrm>
            <a:off x="-373064" y="3420158"/>
            <a:ext cx="228600" cy="2365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7" name="TextBox 17"/>
          <p:cNvSpPr txBox="1">
            <a:spLocks noChangeArrowheads="1"/>
          </p:cNvSpPr>
          <p:nvPr userDrawn="1"/>
        </p:nvSpPr>
        <p:spPr bwMode="auto">
          <a:xfrm>
            <a:off x="-2679700" y="2607847"/>
            <a:ext cx="2535238"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a:t>
            </a:r>
            <a:r>
              <a:rPr lang="da-DK" sz="1000" b="1" baseline="0" dirty="0">
                <a:solidFill>
                  <a:schemeClr val="tx1"/>
                </a:solidFill>
              </a:rPr>
              <a:t> </a:t>
            </a:r>
            <a:r>
              <a:rPr lang="da-DK" sz="1000" b="1" dirty="0">
                <a:solidFill>
                  <a:schemeClr val="tx1"/>
                </a:solidFill>
              </a:rPr>
              <a:t>billede i pladsholderne</a:t>
            </a:r>
          </a:p>
          <a:p>
            <a:pPr marL="0" indent="0" algn="r" eaLnBrk="1" hangingPunct="1">
              <a:buNone/>
              <a:defRPr/>
            </a:pPr>
            <a:r>
              <a:rPr lang="da-DK" sz="1000" b="0" dirty="0">
                <a:solidFill>
                  <a:schemeClr val="tx1"/>
                </a:solidFill>
              </a:rPr>
              <a:t>1. Indsæt et billede ved at klikke på ikonet midt i pladsholderen</a:t>
            </a:r>
          </a:p>
          <a:p>
            <a:pPr marL="0" indent="0" algn="r" eaLnBrk="1" hangingPunct="1">
              <a:buNone/>
              <a:defRPr/>
            </a:pPr>
            <a:r>
              <a:rPr lang="da-DK" sz="1000" b="0" dirty="0">
                <a:solidFill>
                  <a:schemeClr val="tx1"/>
                </a:solidFill>
              </a:rPr>
              <a:t>2. V</a:t>
            </a:r>
            <a:r>
              <a:rPr lang="da-DK" sz="1000" b="0" baseline="0" dirty="0">
                <a:solidFill>
                  <a:schemeClr val="tx1"/>
                </a:solidFill>
              </a:rPr>
              <a:t>ælg et billedet, fra din computer, som skal indsættes</a:t>
            </a:r>
          </a:p>
        </p:txBody>
      </p:sp>
      <p:pic>
        <p:nvPicPr>
          <p:cNvPr id="58" name="Picture 57" descr="Skærmbillede 2016-04-05 kl. 09.35.22.png"/>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2349502" y="5054311"/>
            <a:ext cx="2205037" cy="1791593"/>
          </a:xfrm>
          <a:prstGeom prst="rect">
            <a:avLst/>
          </a:prstGeom>
        </p:spPr>
      </p:pic>
      <p:sp>
        <p:nvSpPr>
          <p:cNvPr id="61" name="Text Placeholder 13"/>
          <p:cNvSpPr>
            <a:spLocks noGrp="1"/>
          </p:cNvSpPr>
          <p:nvPr>
            <p:ph type="body" sz="quarter" idx="28"/>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Click to edit Master text styles</a:t>
            </a:r>
          </a:p>
        </p:txBody>
      </p:sp>
      <p:sp>
        <p:nvSpPr>
          <p:cNvPr id="62" name="Text Placeholder 13"/>
          <p:cNvSpPr>
            <a:spLocks noGrp="1"/>
          </p:cNvSpPr>
          <p:nvPr>
            <p:ph type="body" sz="quarter" idx="29"/>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Click to edit Master text styles</a:t>
            </a:r>
          </a:p>
        </p:txBody>
      </p:sp>
      <p:pic>
        <p:nvPicPr>
          <p:cNvPr id="28" name="Picture 27" descr="VækstIBalance_PPT_Green.png"/>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548133" y="6205994"/>
            <a:ext cx="1296000" cy="151924"/>
          </a:xfrm>
          <a:prstGeom prst="rect">
            <a:avLst/>
          </a:prstGeom>
        </p:spPr>
      </p:pic>
    </p:spTree>
    <p:extLst>
      <p:ext uri="{BB962C8B-B14F-4D97-AF65-F5344CB8AC3E}">
        <p14:creationId xmlns:p14="http://schemas.microsoft.com/office/powerpoint/2010/main" val="395982849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om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da-DK" noProof="0" dirty="0"/>
              <a:t>Overskrift i op til 2 linjer</a:t>
            </a:r>
          </a:p>
        </p:txBody>
      </p:sp>
      <p:sp>
        <p:nvSpPr>
          <p:cNvPr id="8" name="Date Placeholder 7"/>
          <p:cNvSpPr>
            <a:spLocks noGrp="1"/>
          </p:cNvSpPr>
          <p:nvPr>
            <p:ph type="dt" sz="half" idx="10"/>
          </p:nvPr>
        </p:nvSpPr>
        <p:spPr/>
        <p:txBody>
          <a:bodyPr/>
          <a:lstStyle/>
          <a:p>
            <a:fld id="{13EC878D-0872-7E4B-9B68-F89B08C94C40}" type="datetime1">
              <a:rPr lang="da-DK" noProof="0" smtClean="0"/>
              <a:t>29-11-2018</a:t>
            </a:fld>
            <a:endParaRPr lang="da-DK" noProof="0"/>
          </a:p>
        </p:txBody>
      </p:sp>
      <p:sp>
        <p:nvSpPr>
          <p:cNvPr id="10" name="Slide Number Placeholder 9"/>
          <p:cNvSpPr>
            <a:spLocks noGrp="1"/>
          </p:cNvSpPr>
          <p:nvPr>
            <p:ph type="sldNum" sz="quarter" idx="12"/>
          </p:nvPr>
        </p:nvSpPr>
        <p:spPr/>
        <p:txBody>
          <a:bodyPr/>
          <a:lstStyle/>
          <a:p>
            <a:fld id="{4F2B6656-7882-4CEF-9850-9EB873E823C4}" type="slidenum">
              <a:rPr lang="da-DK" noProof="0" smtClean="0"/>
              <a:pPr/>
              <a:t>‹nr.›</a:t>
            </a:fld>
            <a:endParaRPr lang="da-DK" noProof="0"/>
          </a:p>
        </p:txBody>
      </p:sp>
      <p:pic>
        <p:nvPicPr>
          <p:cNvPr id="11" name="Picture 10" descr="LF_Logo_RGB.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80987" y="5988208"/>
            <a:ext cx="1007998" cy="587589"/>
          </a:xfrm>
          <a:prstGeom prst="rect">
            <a:avLst/>
          </a:prstGeom>
        </p:spPr>
      </p:pic>
      <p:sp>
        <p:nvSpPr>
          <p:cNvPr id="30" name="TextBox 29"/>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32" name="TextBox 17"/>
          <p:cNvSpPr txBox="1">
            <a:spLocks noChangeArrowheads="1"/>
          </p:cNvSpPr>
          <p:nvPr userDrawn="1"/>
        </p:nvSpPr>
        <p:spPr bwMode="auto">
          <a:xfrm>
            <a:off x="-2786742" y="1511771"/>
            <a:ext cx="264228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sp>
        <p:nvSpPr>
          <p:cNvPr id="33"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pic>
        <p:nvPicPr>
          <p:cNvPr id="34" name="Picture 33" descr="Skærmbillede 2016-04-05 kl. 09.35.22.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49502" y="5054311"/>
            <a:ext cx="2205037" cy="1791593"/>
          </a:xfrm>
          <a:prstGeom prst="rect">
            <a:avLst/>
          </a:prstGeom>
        </p:spPr>
      </p:pic>
      <p:sp>
        <p:nvSpPr>
          <p:cNvPr id="37" name="Text Placeholder 13"/>
          <p:cNvSpPr>
            <a:spLocks noGrp="1"/>
          </p:cNvSpPr>
          <p:nvPr>
            <p:ph type="body" sz="quarter" idx="25"/>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Click to edit Master text styles</a:t>
            </a:r>
          </a:p>
        </p:txBody>
      </p:sp>
      <p:sp>
        <p:nvSpPr>
          <p:cNvPr id="38" name="Text Placeholder 13"/>
          <p:cNvSpPr>
            <a:spLocks noGrp="1"/>
          </p:cNvSpPr>
          <p:nvPr>
            <p:ph type="body" sz="quarter" idx="24"/>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Click to edit Master text styles</a:t>
            </a:r>
          </a:p>
        </p:txBody>
      </p:sp>
      <p:pic>
        <p:nvPicPr>
          <p:cNvPr id="13" name="Picture 12" descr="VækstIBalance_PPT_Green.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48133" y="6205994"/>
            <a:ext cx="1296000" cy="151924"/>
          </a:xfrm>
          <a:prstGeom prst="rect">
            <a:avLst/>
          </a:prstGeom>
        </p:spPr>
      </p:pic>
    </p:spTree>
    <p:extLst>
      <p:ext uri="{BB962C8B-B14F-4D97-AF65-F5344CB8AC3E}">
        <p14:creationId xmlns:p14="http://schemas.microsoft.com/office/powerpoint/2010/main" val="3416880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Indhold – Billede og boks">
    <p:spTree>
      <p:nvGrpSpPr>
        <p:cNvPr id="1" name=""/>
        <p:cNvGrpSpPr/>
        <p:nvPr/>
      </p:nvGrpSpPr>
      <p:grpSpPr>
        <a:xfrm>
          <a:off x="0" y="0"/>
          <a:ext cx="0" cy="0"/>
          <a:chOff x="0" y="0"/>
          <a:chExt cx="0" cy="0"/>
        </a:xfrm>
      </p:grpSpPr>
      <p:sp>
        <p:nvSpPr>
          <p:cNvPr id="6" name="Picture Placeholder 5"/>
          <p:cNvSpPr>
            <a:spLocks noGrp="1"/>
          </p:cNvSpPr>
          <p:nvPr>
            <p:ph type="pic" sz="quarter" idx="27" hasCustomPrompt="1"/>
          </p:nvPr>
        </p:nvSpPr>
        <p:spPr>
          <a:xfrm>
            <a:off x="-1" y="3987801"/>
            <a:ext cx="12190413" cy="2870200"/>
          </a:xfrm>
        </p:spPr>
        <p:txBody>
          <a:bodyPr anchor="ctr"/>
          <a:lstStyle>
            <a:lvl1pPr marL="0" indent="0" algn="ctr">
              <a:buNone/>
              <a:defRPr sz="1000"/>
            </a:lvl1pPr>
          </a:lstStyle>
          <a:p>
            <a:r>
              <a:rPr lang="da-DK" dirty="0"/>
              <a:t>Indsæt billede</a:t>
            </a:r>
          </a:p>
        </p:txBody>
      </p:sp>
      <p:sp>
        <p:nvSpPr>
          <p:cNvPr id="26" name="Text Placeholder 13"/>
          <p:cNvSpPr>
            <a:spLocks noGrp="1"/>
          </p:cNvSpPr>
          <p:nvPr>
            <p:ph type="body" sz="quarter" idx="25"/>
          </p:nvPr>
        </p:nvSpPr>
        <p:spPr>
          <a:xfrm flipH="1">
            <a:off x="9782174" y="0"/>
            <a:ext cx="2408239" cy="6858000"/>
          </a:xfrm>
          <a:solidFill>
            <a:schemeClr val="accent2">
              <a:alpha val="75000"/>
            </a:schemeClr>
          </a:solidFill>
        </p:spPr>
        <p:txBody>
          <a:bodyPr tIns="0"/>
          <a:lstStyle>
            <a:lvl1pPr marL="0" indent="0">
              <a:buFont typeface="Arial" pitchFamily="34" charset="0"/>
              <a:buNone/>
              <a:defRPr sz="100"/>
            </a:lvl1pPr>
          </a:lstStyle>
          <a:p>
            <a:pPr lvl="0"/>
            <a:r>
              <a:rPr lang="da-DK"/>
              <a:t>Click to edit Master text styles</a:t>
            </a:r>
          </a:p>
        </p:txBody>
      </p:sp>
      <p:sp>
        <p:nvSpPr>
          <p:cNvPr id="8" name="Title 7"/>
          <p:cNvSpPr>
            <a:spLocks noGrp="1"/>
          </p:cNvSpPr>
          <p:nvPr>
            <p:ph type="title" hasCustomPrompt="1"/>
          </p:nvPr>
        </p:nvSpPr>
        <p:spPr>
          <a:xfrm>
            <a:off x="529792" y="392885"/>
            <a:ext cx="9020175" cy="711638"/>
          </a:xfrm>
        </p:spPr>
        <p:txBody>
          <a:bodyPr/>
          <a:lstStyle/>
          <a:p>
            <a:r>
              <a:rPr lang="da-DK" noProof="0" dirty="0"/>
              <a:t>Overskrift i op til 2 linjer</a:t>
            </a:r>
            <a:endParaRPr lang="da-DK" dirty="0"/>
          </a:p>
        </p:txBody>
      </p:sp>
      <p:sp>
        <p:nvSpPr>
          <p:cNvPr id="30" name="Content Placeholder 6"/>
          <p:cNvSpPr>
            <a:spLocks noGrp="1"/>
          </p:cNvSpPr>
          <p:nvPr>
            <p:ph sz="quarter" idx="21" hasCustomPrompt="1"/>
          </p:nvPr>
        </p:nvSpPr>
        <p:spPr>
          <a:xfrm>
            <a:off x="542925" y="1549399"/>
            <a:ext cx="9020175" cy="2146301"/>
          </a:xfrm>
        </p:spPr>
        <p:txBody>
          <a:body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p:txBody>
      </p:sp>
      <p:sp>
        <p:nvSpPr>
          <p:cNvPr id="9" name="Date Placeholder 8"/>
          <p:cNvSpPr>
            <a:spLocks noGrp="1"/>
          </p:cNvSpPr>
          <p:nvPr>
            <p:ph type="dt" sz="half" idx="28"/>
          </p:nvPr>
        </p:nvSpPr>
        <p:spPr/>
        <p:txBody>
          <a:bodyPr/>
          <a:lstStyle>
            <a:lvl1pPr>
              <a:defRPr>
                <a:solidFill>
                  <a:srgbClr val="FFFFFF"/>
                </a:solidFill>
              </a:defRPr>
            </a:lvl1pPr>
          </a:lstStyle>
          <a:p>
            <a:fld id="{A3019D5A-061D-0947-A1C3-8CE23808E547}" type="datetime1">
              <a:rPr lang="da-DK" smtClean="0"/>
              <a:t>29-11-2018</a:t>
            </a:fld>
            <a:endParaRPr lang="da-DK" dirty="0"/>
          </a:p>
        </p:txBody>
      </p:sp>
      <p:sp>
        <p:nvSpPr>
          <p:cNvPr id="10" name="Slide Number Placeholder 9"/>
          <p:cNvSpPr>
            <a:spLocks noGrp="1"/>
          </p:cNvSpPr>
          <p:nvPr>
            <p:ph type="sldNum" sz="quarter" idx="29"/>
          </p:nvPr>
        </p:nvSpPr>
        <p:spPr/>
        <p:txBody>
          <a:bodyPr/>
          <a:lstStyle>
            <a:lvl1pPr>
              <a:defRPr>
                <a:solidFill>
                  <a:srgbClr val="FFFFFF"/>
                </a:solidFill>
              </a:defRPr>
            </a:lvl1pPr>
          </a:lstStyle>
          <a:p>
            <a:fld id="{4F2B6656-7882-4CEF-9850-9EB873E823C4}" type="slidenum">
              <a:rPr lang="da-DK" smtClean="0"/>
              <a:pPr/>
              <a:t>‹nr.›</a:t>
            </a:fld>
            <a:endParaRPr lang="da-DK"/>
          </a:p>
        </p:txBody>
      </p:sp>
      <p:grpSp>
        <p:nvGrpSpPr>
          <p:cNvPr id="19" name="Group 18"/>
          <p:cNvGrpSpPr/>
          <p:nvPr userDrawn="1"/>
        </p:nvGrpSpPr>
        <p:grpSpPr>
          <a:xfrm>
            <a:off x="-2481943" y="-680"/>
            <a:ext cx="2412094" cy="984930"/>
            <a:chOff x="-2481943" y="-680"/>
            <a:chExt cx="2412094" cy="984930"/>
          </a:xfrm>
        </p:grpSpPr>
        <p:sp>
          <p:nvSpPr>
            <p:cNvPr id="27" name="TextBox 20"/>
            <p:cNvSpPr txBox="1">
              <a:spLocks noChangeArrowheads="1"/>
            </p:cNvSpPr>
            <p:nvPr/>
          </p:nvSpPr>
          <p:spPr bwMode="auto">
            <a:xfrm>
              <a:off x="-2481943" y="-680"/>
              <a:ext cx="2412094"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latin typeface="+mn-lt"/>
                </a:rPr>
                <a:t>Tekstslide med punktopstilling</a:t>
              </a:r>
              <a:endParaRPr lang="da-DK" sz="1000" dirty="0">
                <a:solidFill>
                  <a:schemeClr val="tx1"/>
                </a:solidFill>
                <a:latin typeface="+mn-lt"/>
              </a:endParaRPr>
            </a:p>
            <a:p>
              <a:pPr algn="r" eaLnBrk="1" hangingPunct="1">
                <a:spcBef>
                  <a:spcPct val="50000"/>
                </a:spcBef>
                <a:defRPr/>
              </a:pPr>
              <a:r>
                <a:rPr lang="da-DK" sz="1000" dirty="0">
                  <a:solidFill>
                    <a:schemeClr val="tx1"/>
                  </a:solidFill>
                  <a:latin typeface="+mn-lt"/>
                </a:rPr>
                <a:t>Brug knapperne ‘Forøge / Formindske </a:t>
              </a:r>
              <a:br>
                <a:rPr lang="da-DK" sz="1000" dirty="0">
                  <a:solidFill>
                    <a:schemeClr val="tx1"/>
                  </a:solidFill>
                  <a:latin typeface="+mn-lt"/>
                </a:rPr>
              </a:br>
              <a:r>
                <a:rPr lang="da-DK" sz="1000" dirty="0">
                  <a:solidFill>
                    <a:schemeClr val="tx1"/>
                  </a:solidFill>
                  <a:latin typeface="+mn-lt"/>
                </a:rPr>
                <a:t>indryk’ for at skifte mellem</a:t>
              </a:r>
              <a:br>
                <a:rPr lang="da-DK" sz="1000" dirty="0">
                  <a:solidFill>
                    <a:schemeClr val="tx1"/>
                  </a:solidFill>
                  <a:latin typeface="+mn-lt"/>
                </a:rPr>
              </a:br>
              <a:r>
                <a:rPr lang="da-DK" sz="1000" dirty="0">
                  <a:solidFill>
                    <a:schemeClr val="tx1"/>
                  </a:solidFill>
                  <a:latin typeface="+mn-lt"/>
                </a:rPr>
                <a:t>de forskellige tekst niveauer</a:t>
              </a:r>
            </a:p>
            <a:p>
              <a:pPr algn="r" eaLnBrk="1" hangingPunct="1">
                <a:spcBef>
                  <a:spcPct val="50000"/>
                </a:spcBef>
                <a:defRPr/>
              </a:pPr>
              <a:endParaRPr lang="da-DK" sz="1000" dirty="0">
                <a:solidFill>
                  <a:schemeClr val="tx1"/>
                </a:solidFill>
                <a:latin typeface="+mn-lt"/>
              </a:endParaRPr>
            </a:p>
          </p:txBody>
        </p:sp>
        <p:grpSp>
          <p:nvGrpSpPr>
            <p:cNvPr id="28" name="Group 27"/>
            <p:cNvGrpSpPr/>
            <p:nvPr userDrawn="1"/>
          </p:nvGrpSpPr>
          <p:grpSpPr>
            <a:xfrm>
              <a:off x="-1072921" y="733313"/>
              <a:ext cx="992188" cy="250937"/>
              <a:chOff x="-1214439" y="765971"/>
              <a:chExt cx="992188" cy="250937"/>
            </a:xfrm>
          </p:grpSpPr>
          <p:grpSp>
            <p:nvGrpSpPr>
              <p:cNvPr id="31" name="Group 2"/>
              <p:cNvGrpSpPr>
                <a:grpSpLocks/>
              </p:cNvGrpSpPr>
              <p:nvPr/>
            </p:nvGrpSpPr>
            <p:grpSpPr bwMode="auto">
              <a:xfrm>
                <a:off x="-1214439" y="765971"/>
                <a:ext cx="437608" cy="246173"/>
                <a:chOff x="-1214439" y="732970"/>
                <a:chExt cx="437608" cy="246063"/>
              </a:xfrm>
            </p:grpSpPr>
            <p:grpSp>
              <p:nvGrpSpPr>
                <p:cNvPr id="37" name="Group 3"/>
                <p:cNvGrpSpPr>
                  <a:grpSpLocks/>
                </p:cNvGrpSpPr>
                <p:nvPr/>
              </p:nvGrpSpPr>
              <p:grpSpPr bwMode="auto">
                <a:xfrm>
                  <a:off x="-1214439" y="741702"/>
                  <a:ext cx="428625" cy="228600"/>
                  <a:chOff x="-727592" y="3306446"/>
                  <a:chExt cx="429053" cy="228767"/>
                </a:xfrm>
              </p:grpSpPr>
              <p:pic>
                <p:nvPicPr>
                  <p:cNvPr id="39" name="Picture 14" descr="fke3b.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727293" y="3306446"/>
                    <a:ext cx="428754" cy="228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 name="Rectangle 39"/>
                  <p:cNvSpPr/>
                  <p:nvPr/>
                </p:nvSpPr>
                <p:spPr bwMode="auto">
                  <a:xfrm>
                    <a:off x="-727591" y="3332754"/>
                    <a:ext cx="214527" cy="21596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sp>
              <p:nvSpPr>
                <p:cNvPr id="38" name="Rounded Rectangle 37"/>
                <p:cNvSpPr/>
                <p:nvPr/>
              </p:nvSpPr>
              <p:spPr bwMode="auto">
                <a:xfrm>
                  <a:off x="-1014413" y="733082"/>
                  <a:ext cx="238125" cy="245953"/>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nvGrpSpPr>
              <p:cNvPr id="32" name="Group 28"/>
              <p:cNvGrpSpPr>
                <a:grpSpLocks/>
              </p:cNvGrpSpPr>
              <p:nvPr/>
            </p:nvGrpSpPr>
            <p:grpSpPr bwMode="auto">
              <a:xfrm>
                <a:off x="-682626" y="770735"/>
                <a:ext cx="460375" cy="246173"/>
                <a:chOff x="-561836" y="3417665"/>
                <a:chExt cx="460236" cy="245883"/>
              </a:xfrm>
            </p:grpSpPr>
            <p:pic>
              <p:nvPicPr>
                <p:cNvPr id="33"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49275" y="3434948"/>
                  <a:ext cx="447675"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4" name="Rectangle 33"/>
                <p:cNvSpPr/>
                <p:nvPr/>
              </p:nvSpPr>
              <p:spPr>
                <a:xfrm>
                  <a:off x="-317434" y="3436803"/>
                  <a:ext cx="214247" cy="21723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sp>
              <p:nvSpPr>
                <p:cNvPr id="36" name="Rounded Rectangle 35"/>
                <p:cNvSpPr/>
                <p:nvPr/>
              </p:nvSpPr>
              <p:spPr>
                <a:xfrm>
                  <a:off x="-561835" y="3417776"/>
                  <a:ext cx="238053" cy="245772"/>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grpSp>
      <p:sp>
        <p:nvSpPr>
          <p:cNvPr id="41" name="TextBox 40"/>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44" name="TextBox 17"/>
          <p:cNvSpPr txBox="1">
            <a:spLocks noChangeArrowheads="1"/>
          </p:cNvSpPr>
          <p:nvPr userDrawn="1"/>
        </p:nvSpPr>
        <p:spPr bwMode="auto">
          <a:xfrm>
            <a:off x="-2679700" y="2231950"/>
            <a:ext cx="2535238"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a:t>
            </a:r>
            <a:r>
              <a:rPr lang="da-DK" sz="1000" b="1" baseline="0" dirty="0">
                <a:solidFill>
                  <a:schemeClr val="tx1"/>
                </a:solidFill>
              </a:rPr>
              <a:t> </a:t>
            </a:r>
            <a:r>
              <a:rPr lang="da-DK" sz="1000" b="1" dirty="0">
                <a:solidFill>
                  <a:schemeClr val="tx1"/>
                </a:solidFill>
              </a:rPr>
              <a:t>billede i pladsholderne</a:t>
            </a:r>
          </a:p>
          <a:p>
            <a:pPr marL="0" indent="0" algn="r" eaLnBrk="1" hangingPunct="1">
              <a:buNone/>
              <a:defRPr/>
            </a:pPr>
            <a:r>
              <a:rPr lang="da-DK" sz="1000" b="0" dirty="0">
                <a:solidFill>
                  <a:schemeClr val="tx1"/>
                </a:solidFill>
              </a:rPr>
              <a:t>1. Indsæt et billede ved at klikke på ikonet midt i pladsholderen</a:t>
            </a:r>
          </a:p>
          <a:p>
            <a:pPr marL="0" indent="0" algn="r" eaLnBrk="1" hangingPunct="1">
              <a:buNone/>
              <a:defRPr/>
            </a:pPr>
            <a:r>
              <a:rPr lang="da-DK" sz="1000" b="0" dirty="0">
                <a:solidFill>
                  <a:schemeClr val="tx1"/>
                </a:solidFill>
              </a:rPr>
              <a:t>2. V</a:t>
            </a:r>
            <a:r>
              <a:rPr lang="da-DK" sz="1000" b="0" baseline="0" dirty="0">
                <a:solidFill>
                  <a:schemeClr val="tx1"/>
                </a:solidFill>
              </a:rPr>
              <a:t>ælg et billedet, fra din computer, som skal indsættes</a:t>
            </a:r>
          </a:p>
          <a:p>
            <a:pPr marL="0" indent="0" algn="r" eaLnBrk="1" hangingPunct="1">
              <a:buNone/>
              <a:defRPr/>
            </a:pPr>
            <a:endParaRPr lang="da-DK" sz="1000" b="0" baseline="0" dirty="0">
              <a:solidFill>
                <a:schemeClr val="tx1"/>
              </a:solidFill>
            </a:endParaRPr>
          </a:p>
          <a:p>
            <a:pPr marL="0" indent="0" algn="r" eaLnBrk="1" hangingPunct="1">
              <a:buNone/>
              <a:defRPr/>
            </a:pPr>
            <a:endParaRPr lang="da-DK" sz="1000" b="0" baseline="0" dirty="0">
              <a:solidFill>
                <a:schemeClr val="tx1"/>
              </a:solidFill>
            </a:endParaRPr>
          </a:p>
        </p:txBody>
      </p:sp>
      <p:pic>
        <p:nvPicPr>
          <p:cNvPr id="45" name="Picture 2"/>
          <p:cNvPicPr>
            <a:picLocks noChangeAspect="1" noChangeArrowheads="1"/>
          </p:cNvPicPr>
          <p:nvPr userDrawn="1"/>
        </p:nvPicPr>
        <p:blipFill>
          <a:blip r:embed="rId4">
            <a:extLst>
              <a:ext uri="{28A0092B-C50C-407E-A947-70E740481C1C}">
                <a14:useLocalDpi xmlns:a14="http://schemas.microsoft.com/office/drawing/2010/main"/>
              </a:ext>
            </a:extLst>
          </a:blip>
          <a:srcRect/>
          <a:stretch>
            <a:fillRect/>
          </a:stretch>
        </p:blipFill>
        <p:spPr bwMode="auto">
          <a:xfrm>
            <a:off x="-373064" y="3056961"/>
            <a:ext cx="228600" cy="2365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6" name="Picture 45" descr="Skærmbillede 2016-04-05 kl. 09.35.22.png"/>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2349502" y="5054311"/>
            <a:ext cx="2205037" cy="1791593"/>
          </a:xfrm>
          <a:prstGeom prst="rect">
            <a:avLst/>
          </a:prstGeom>
        </p:spPr>
      </p:pic>
      <p:sp>
        <p:nvSpPr>
          <p:cNvPr id="35" name="Text Placeholder 13"/>
          <p:cNvSpPr>
            <a:spLocks noGrp="1"/>
          </p:cNvSpPr>
          <p:nvPr>
            <p:ph type="body" sz="quarter" idx="26"/>
          </p:nvPr>
        </p:nvSpPr>
        <p:spPr>
          <a:xfrm>
            <a:off x="548133" y="6205530"/>
            <a:ext cx="1296000" cy="152016"/>
          </a:xfrm>
          <a:blipFill rotWithShape="1">
            <a:blip r:embed="rId6" cstate="screen">
              <a:extLst>
                <a:ext uri="{28A0092B-C50C-407E-A947-70E740481C1C}">
                  <a14:useLocalDpi xmlns:a14="http://schemas.microsoft.com/office/drawing/2010/main"/>
                </a:ext>
              </a:extLst>
            </a:blip>
            <a:stretch>
              <a:fillRect/>
            </a:stretch>
          </a:blipFill>
        </p:spPr>
        <p:txBody>
          <a:bodyPr tIns="1800000"/>
          <a:lstStyle>
            <a:lvl1pPr marL="0" indent="0">
              <a:buFont typeface="Arial" pitchFamily="34" charset="0"/>
              <a:buNone/>
              <a:defRPr sz="100">
                <a:solidFill>
                  <a:srgbClr val="88919F"/>
                </a:solidFill>
              </a:defRPr>
            </a:lvl1pPr>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p:txBody>
      </p:sp>
      <p:sp>
        <p:nvSpPr>
          <p:cNvPr id="43" name="Text Placeholder 13"/>
          <p:cNvSpPr>
            <a:spLocks noGrp="1"/>
          </p:cNvSpPr>
          <p:nvPr>
            <p:ph type="body" sz="quarter" idx="19"/>
          </p:nvPr>
        </p:nvSpPr>
        <p:spPr>
          <a:xfrm>
            <a:off x="10680987" y="5988208"/>
            <a:ext cx="1007997" cy="587589"/>
          </a:xfrm>
          <a:blipFill rotWithShape="1">
            <a:blip r:embed="rId7" cstate="screen">
              <a:extLst>
                <a:ext uri="{28A0092B-C50C-407E-A947-70E740481C1C}">
                  <a14:useLocalDpi xmlns:a14="http://schemas.microsoft.com/office/drawing/2010/main"/>
                </a:ext>
              </a:extLst>
            </a:blip>
            <a:stretch>
              <a:fillRect/>
            </a:stretch>
          </a:blipFill>
        </p:spPr>
        <p:txBody>
          <a:bodyPr tIns="1800000"/>
          <a:lstStyle>
            <a:lvl1pPr marL="0" indent="0">
              <a:buFont typeface="Arial" pitchFamily="34" charset="0"/>
              <a:buNone/>
              <a:defRPr sz="100">
                <a:solidFill>
                  <a:srgbClr val="88919F"/>
                </a:solidFill>
              </a:defRPr>
            </a:lvl1pPr>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p:txBody>
      </p:sp>
    </p:spTree>
    <p:extLst>
      <p:ext uri="{BB962C8B-B14F-4D97-AF65-F5344CB8AC3E}">
        <p14:creationId xmlns:p14="http://schemas.microsoft.com/office/powerpoint/2010/main" val="299839849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illedecollage - 4 billeder">
    <p:spTree>
      <p:nvGrpSpPr>
        <p:cNvPr id="1" name=""/>
        <p:cNvGrpSpPr/>
        <p:nvPr/>
      </p:nvGrpSpPr>
      <p:grpSpPr>
        <a:xfrm>
          <a:off x="0" y="0"/>
          <a:ext cx="0" cy="0"/>
          <a:chOff x="0" y="0"/>
          <a:chExt cx="0" cy="0"/>
        </a:xfrm>
      </p:grpSpPr>
      <p:sp>
        <p:nvSpPr>
          <p:cNvPr id="3" name="Picture Placeholder 2"/>
          <p:cNvSpPr>
            <a:spLocks noGrp="1"/>
          </p:cNvSpPr>
          <p:nvPr>
            <p:ph type="pic" sz="quarter" idx="27" hasCustomPrompt="1"/>
          </p:nvPr>
        </p:nvSpPr>
        <p:spPr>
          <a:xfrm>
            <a:off x="567890" y="1549400"/>
            <a:ext cx="4664510" cy="2070100"/>
          </a:xfrm>
          <a:noFill/>
          <a:ln w="38100" cmpd="sng">
            <a:solidFill>
              <a:schemeClr val="bg1"/>
            </a:solidFill>
          </a:ln>
        </p:spPr>
        <p:txBody>
          <a:bodyPr anchor="ctr"/>
          <a:lstStyle>
            <a:lvl1pPr marL="0" indent="0" algn="ctr">
              <a:buNone/>
              <a:defRPr sz="1200"/>
            </a:lvl1pPr>
          </a:lstStyle>
          <a:p>
            <a:r>
              <a:rPr lang="da-DK" dirty="0"/>
              <a:t>Indsæt billede</a:t>
            </a:r>
          </a:p>
        </p:txBody>
      </p:sp>
      <p:sp>
        <p:nvSpPr>
          <p:cNvPr id="37" name="Picture Placeholder 2"/>
          <p:cNvSpPr>
            <a:spLocks noGrp="1"/>
          </p:cNvSpPr>
          <p:nvPr>
            <p:ph type="pic" sz="quarter" idx="28" hasCustomPrompt="1"/>
          </p:nvPr>
        </p:nvSpPr>
        <p:spPr>
          <a:xfrm>
            <a:off x="567892" y="3623205"/>
            <a:ext cx="4664508" cy="2070100"/>
          </a:xfrm>
          <a:noFill/>
          <a:ln w="38100" cmpd="sng">
            <a:solidFill>
              <a:schemeClr val="bg1"/>
            </a:solidFill>
          </a:ln>
        </p:spPr>
        <p:txBody>
          <a:bodyPr anchor="ctr"/>
          <a:lstStyle>
            <a:lvl1pPr marL="0" indent="0" algn="ctr">
              <a:buNone/>
              <a:defRPr sz="1200"/>
            </a:lvl1pPr>
          </a:lstStyle>
          <a:p>
            <a:r>
              <a:rPr lang="da-DK" dirty="0"/>
              <a:t>Indsæt billede</a:t>
            </a:r>
          </a:p>
        </p:txBody>
      </p:sp>
      <p:sp>
        <p:nvSpPr>
          <p:cNvPr id="34" name="Title 1"/>
          <p:cNvSpPr>
            <a:spLocks noGrp="1"/>
          </p:cNvSpPr>
          <p:nvPr>
            <p:ph type="title" hasCustomPrompt="1"/>
          </p:nvPr>
        </p:nvSpPr>
        <p:spPr>
          <a:xfrm>
            <a:off x="529792" y="392885"/>
            <a:ext cx="9385731" cy="711638"/>
          </a:xfrm>
        </p:spPr>
        <p:txBody>
          <a:bodyPr/>
          <a:lstStyle>
            <a:lvl1pPr>
              <a:defRPr/>
            </a:lvl1pPr>
          </a:lstStyle>
          <a:p>
            <a:r>
              <a:rPr lang="da-DK" noProof="0" dirty="0"/>
              <a:t>Overskrift i op til 2 linjer</a:t>
            </a:r>
          </a:p>
        </p:txBody>
      </p:sp>
      <p:sp>
        <p:nvSpPr>
          <p:cNvPr id="48" name="Picture Placeholder 2"/>
          <p:cNvSpPr>
            <a:spLocks noGrp="1"/>
          </p:cNvSpPr>
          <p:nvPr>
            <p:ph type="pic" sz="quarter" idx="31" hasCustomPrompt="1"/>
          </p:nvPr>
        </p:nvSpPr>
        <p:spPr>
          <a:xfrm>
            <a:off x="5232400" y="1549400"/>
            <a:ext cx="4683123" cy="2070100"/>
          </a:xfrm>
          <a:noFill/>
          <a:ln w="38100" cmpd="sng">
            <a:solidFill>
              <a:schemeClr val="bg1"/>
            </a:solidFill>
          </a:ln>
        </p:spPr>
        <p:txBody>
          <a:bodyPr anchor="ctr"/>
          <a:lstStyle>
            <a:lvl1pPr marL="0" indent="0" algn="ctr">
              <a:buNone/>
              <a:defRPr sz="1200"/>
            </a:lvl1pPr>
          </a:lstStyle>
          <a:p>
            <a:r>
              <a:rPr lang="da-DK" dirty="0"/>
              <a:t>Indsæt billede</a:t>
            </a:r>
          </a:p>
        </p:txBody>
      </p:sp>
      <p:sp>
        <p:nvSpPr>
          <p:cNvPr id="49" name="Picture Placeholder 2"/>
          <p:cNvSpPr>
            <a:spLocks noGrp="1"/>
          </p:cNvSpPr>
          <p:nvPr>
            <p:ph type="pic" sz="quarter" idx="32" hasCustomPrompt="1"/>
          </p:nvPr>
        </p:nvSpPr>
        <p:spPr>
          <a:xfrm>
            <a:off x="5232400" y="3623205"/>
            <a:ext cx="4683123" cy="2070100"/>
          </a:xfrm>
          <a:noFill/>
          <a:ln w="38100" cmpd="sng">
            <a:solidFill>
              <a:schemeClr val="bg1"/>
            </a:solidFill>
          </a:ln>
        </p:spPr>
        <p:txBody>
          <a:bodyPr anchor="ctr"/>
          <a:lstStyle>
            <a:lvl1pPr marL="0" indent="0" algn="ctr">
              <a:buNone/>
              <a:defRPr sz="1200"/>
            </a:lvl1pPr>
          </a:lstStyle>
          <a:p>
            <a:r>
              <a:rPr lang="da-DK" dirty="0"/>
              <a:t>Indsæt billede</a:t>
            </a:r>
          </a:p>
        </p:txBody>
      </p:sp>
      <p:pic>
        <p:nvPicPr>
          <p:cNvPr id="50" name="Picture 49" descr="LF_Logo_RGB.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80987" y="5988208"/>
            <a:ext cx="1007998" cy="587589"/>
          </a:xfrm>
          <a:prstGeom prst="rect">
            <a:avLst/>
          </a:prstGeom>
        </p:spPr>
      </p:pic>
      <p:sp>
        <p:nvSpPr>
          <p:cNvPr id="38" name="TextBox 37"/>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40" name="TextBox 17"/>
          <p:cNvSpPr txBox="1">
            <a:spLocks noChangeArrowheads="1"/>
          </p:cNvSpPr>
          <p:nvPr userDrawn="1"/>
        </p:nvSpPr>
        <p:spPr bwMode="auto">
          <a:xfrm>
            <a:off x="-2786742" y="1127050"/>
            <a:ext cx="264228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sp>
        <p:nvSpPr>
          <p:cNvPr id="41" name="TextBox 17"/>
          <p:cNvSpPr txBox="1">
            <a:spLocks noChangeArrowheads="1"/>
          </p:cNvSpPr>
          <p:nvPr userDrawn="1"/>
        </p:nvSpPr>
        <p:spPr bwMode="auto">
          <a:xfrm>
            <a:off x="-2679700" y="2231950"/>
            <a:ext cx="2535238" cy="16927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a:t>
            </a:r>
            <a:r>
              <a:rPr lang="da-DK" sz="1000" b="1" baseline="0" dirty="0">
                <a:solidFill>
                  <a:schemeClr val="tx1"/>
                </a:solidFill>
              </a:rPr>
              <a:t> </a:t>
            </a:r>
            <a:r>
              <a:rPr lang="da-DK" sz="1000" b="1" dirty="0">
                <a:solidFill>
                  <a:schemeClr val="tx1"/>
                </a:solidFill>
              </a:rPr>
              <a:t>billede i pladsholderne</a:t>
            </a:r>
          </a:p>
          <a:p>
            <a:pPr marL="0" indent="0" algn="r" eaLnBrk="1" hangingPunct="1">
              <a:buNone/>
              <a:defRPr/>
            </a:pPr>
            <a:r>
              <a:rPr lang="da-DK" sz="1000" b="0" dirty="0">
                <a:solidFill>
                  <a:schemeClr val="tx1"/>
                </a:solidFill>
              </a:rPr>
              <a:t>1. Indsæt et billede ved at klikke på ikonet midt i pladsholderen</a:t>
            </a:r>
          </a:p>
          <a:p>
            <a:pPr marL="0" indent="0" algn="r" eaLnBrk="1" hangingPunct="1">
              <a:buNone/>
              <a:defRPr/>
            </a:pPr>
            <a:r>
              <a:rPr lang="da-DK" sz="1000" b="0" dirty="0">
                <a:solidFill>
                  <a:schemeClr val="tx1"/>
                </a:solidFill>
              </a:rPr>
              <a:t>2. V</a:t>
            </a:r>
            <a:r>
              <a:rPr lang="da-DK" sz="1000" b="0" baseline="0" dirty="0">
                <a:solidFill>
                  <a:schemeClr val="tx1"/>
                </a:solidFill>
              </a:rPr>
              <a:t>ælg et billedet, fra din computer, som skal indsættes</a:t>
            </a:r>
          </a:p>
          <a:p>
            <a:pPr marL="0" indent="0" algn="r" eaLnBrk="1" hangingPunct="1">
              <a:buNone/>
              <a:defRPr/>
            </a:pPr>
            <a:endParaRPr lang="da-DK" sz="1000" b="0" baseline="0" dirty="0">
              <a:solidFill>
                <a:schemeClr val="tx1"/>
              </a:solidFill>
            </a:endParaRPr>
          </a:p>
          <a:p>
            <a:pPr marL="0" indent="0" algn="r" eaLnBrk="1" hangingPunct="1">
              <a:buNone/>
              <a:defRPr/>
            </a:pPr>
            <a:endParaRPr lang="da-DK" sz="1000" b="0" baseline="0" dirty="0">
              <a:solidFill>
                <a:schemeClr val="tx1"/>
              </a:solidFill>
            </a:endParaRPr>
          </a:p>
          <a:p>
            <a:pPr marL="0" indent="0" algn="r" eaLnBrk="1" hangingPunct="1">
              <a:buNone/>
              <a:defRPr/>
            </a:pPr>
            <a:r>
              <a:rPr lang="da-DK" sz="1000" b="0" baseline="0" dirty="0">
                <a:solidFill>
                  <a:schemeClr val="tx1"/>
                </a:solidFill>
              </a:rPr>
              <a:t>Du beskærer billedet ved at klikke på ”Beskær” i værktøjslinjen – Når du beskærer kan du skalere billedet op og ned eller beskærer </a:t>
            </a:r>
            <a:r>
              <a:rPr lang="da-DK" sz="1000" b="0" baseline="0" dirty="0" err="1">
                <a:solidFill>
                  <a:schemeClr val="tx1"/>
                </a:solidFill>
              </a:rPr>
              <a:t>vha</a:t>
            </a:r>
            <a:r>
              <a:rPr lang="da-DK" sz="1000" b="0" baseline="0" dirty="0">
                <a:solidFill>
                  <a:schemeClr val="tx1"/>
                </a:solidFill>
              </a:rPr>
              <a:t> den sorte </a:t>
            </a:r>
            <a:r>
              <a:rPr lang="da-DK" sz="1000" b="0" baseline="0" dirty="0" err="1">
                <a:solidFill>
                  <a:schemeClr val="tx1"/>
                </a:solidFill>
              </a:rPr>
              <a:t>beskæringsmakør</a:t>
            </a:r>
            <a:r>
              <a:rPr lang="da-DK" sz="1000" b="0" baseline="0" dirty="0">
                <a:solidFill>
                  <a:schemeClr val="tx1"/>
                </a:solidFill>
              </a:rPr>
              <a:t>. </a:t>
            </a:r>
          </a:p>
        </p:txBody>
      </p:sp>
      <p:sp>
        <p:nvSpPr>
          <p:cNvPr id="42"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pic>
        <p:nvPicPr>
          <p:cNvPr id="44" name="Picture 2"/>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373064" y="3044261"/>
            <a:ext cx="228600" cy="2365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5" name="Picture 44" descr="Skærmbillede 2016-04-05 kl. 09.35.22.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349502" y="5054311"/>
            <a:ext cx="2205037" cy="1791593"/>
          </a:xfrm>
          <a:prstGeom prst="rect">
            <a:avLst/>
          </a:prstGeom>
        </p:spPr>
      </p:pic>
      <p:sp>
        <p:nvSpPr>
          <p:cNvPr id="54" name="Text Placeholder 13"/>
          <p:cNvSpPr>
            <a:spLocks noGrp="1"/>
          </p:cNvSpPr>
          <p:nvPr>
            <p:ph type="body" sz="quarter" idx="33"/>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Click to edit Master text styles</a:t>
            </a:r>
          </a:p>
        </p:txBody>
      </p:sp>
      <p:sp>
        <p:nvSpPr>
          <p:cNvPr id="55" name="Text Placeholder 13"/>
          <p:cNvSpPr>
            <a:spLocks noGrp="1"/>
          </p:cNvSpPr>
          <p:nvPr>
            <p:ph type="body" sz="quarter" idx="34"/>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Click to edit Master text styles</a:t>
            </a:r>
          </a:p>
        </p:txBody>
      </p:sp>
      <p:pic>
        <p:nvPicPr>
          <p:cNvPr id="19" name="Picture 18" descr="VækstIBalance_PPT_Green.png"/>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48133" y="6205994"/>
            <a:ext cx="1296000" cy="151924"/>
          </a:xfrm>
          <a:prstGeom prst="rect">
            <a:avLst/>
          </a:prstGeom>
        </p:spPr>
      </p:pic>
    </p:spTree>
    <p:extLst>
      <p:ext uri="{BB962C8B-B14F-4D97-AF65-F5344CB8AC3E}">
        <p14:creationId xmlns:p14="http://schemas.microsoft.com/office/powerpoint/2010/main" val="180699997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illedecollage - 6 billeder">
    <p:spTree>
      <p:nvGrpSpPr>
        <p:cNvPr id="1" name=""/>
        <p:cNvGrpSpPr/>
        <p:nvPr/>
      </p:nvGrpSpPr>
      <p:grpSpPr>
        <a:xfrm>
          <a:off x="0" y="0"/>
          <a:ext cx="0" cy="0"/>
          <a:chOff x="0" y="0"/>
          <a:chExt cx="0" cy="0"/>
        </a:xfrm>
      </p:grpSpPr>
      <p:sp>
        <p:nvSpPr>
          <p:cNvPr id="3" name="Picture Placeholder 2"/>
          <p:cNvSpPr>
            <a:spLocks noGrp="1"/>
          </p:cNvSpPr>
          <p:nvPr>
            <p:ph type="pic" sz="quarter" idx="27" hasCustomPrompt="1"/>
          </p:nvPr>
        </p:nvSpPr>
        <p:spPr>
          <a:xfrm>
            <a:off x="567892" y="1549400"/>
            <a:ext cx="3686608" cy="2070100"/>
          </a:xfrm>
          <a:ln w="38100" cmpd="sng">
            <a:solidFill>
              <a:schemeClr val="bg1"/>
            </a:solidFill>
          </a:ln>
        </p:spPr>
        <p:txBody>
          <a:bodyPr anchor="ctr"/>
          <a:lstStyle>
            <a:lvl1pPr marL="0" indent="0" algn="ctr">
              <a:buNone/>
              <a:defRPr sz="1200"/>
            </a:lvl1pPr>
          </a:lstStyle>
          <a:p>
            <a:r>
              <a:rPr lang="da-DK" dirty="0"/>
              <a:t>Indsæt billede</a:t>
            </a:r>
          </a:p>
        </p:txBody>
      </p:sp>
      <p:sp>
        <p:nvSpPr>
          <p:cNvPr id="37" name="Picture Placeholder 2"/>
          <p:cNvSpPr>
            <a:spLocks noGrp="1"/>
          </p:cNvSpPr>
          <p:nvPr>
            <p:ph type="pic" sz="quarter" idx="28" hasCustomPrompt="1"/>
          </p:nvPr>
        </p:nvSpPr>
        <p:spPr>
          <a:xfrm>
            <a:off x="567892" y="3623205"/>
            <a:ext cx="3686608" cy="2070100"/>
          </a:xfrm>
          <a:ln w="38100" cmpd="sng">
            <a:solidFill>
              <a:schemeClr val="bg1"/>
            </a:solidFill>
          </a:ln>
        </p:spPr>
        <p:txBody>
          <a:bodyPr anchor="ctr"/>
          <a:lstStyle>
            <a:lvl1pPr marL="0" indent="0" algn="ctr">
              <a:buNone/>
              <a:defRPr sz="1200"/>
            </a:lvl1pPr>
          </a:lstStyle>
          <a:p>
            <a:r>
              <a:rPr lang="da-DK" dirty="0"/>
              <a:t>Indsæt billede</a:t>
            </a:r>
          </a:p>
        </p:txBody>
      </p:sp>
      <p:sp>
        <p:nvSpPr>
          <p:cNvPr id="34" name="Title 1"/>
          <p:cNvSpPr>
            <a:spLocks noGrp="1"/>
          </p:cNvSpPr>
          <p:nvPr>
            <p:ph type="title" hasCustomPrompt="1"/>
          </p:nvPr>
        </p:nvSpPr>
        <p:spPr>
          <a:xfrm>
            <a:off x="529792" y="392885"/>
            <a:ext cx="9385731" cy="711638"/>
          </a:xfrm>
        </p:spPr>
        <p:txBody>
          <a:bodyPr/>
          <a:lstStyle>
            <a:lvl1pPr>
              <a:defRPr/>
            </a:lvl1pPr>
          </a:lstStyle>
          <a:p>
            <a:r>
              <a:rPr lang="da-DK" noProof="0" dirty="0"/>
              <a:t>Overskrift i op til 2 linjer</a:t>
            </a:r>
          </a:p>
        </p:txBody>
      </p:sp>
      <p:sp>
        <p:nvSpPr>
          <p:cNvPr id="46" name="Picture Placeholder 2"/>
          <p:cNvSpPr>
            <a:spLocks noGrp="1"/>
          </p:cNvSpPr>
          <p:nvPr>
            <p:ph type="pic" sz="quarter" idx="29" hasCustomPrompt="1"/>
          </p:nvPr>
        </p:nvSpPr>
        <p:spPr>
          <a:xfrm>
            <a:off x="4258734" y="1549400"/>
            <a:ext cx="3686608" cy="2070100"/>
          </a:xfrm>
          <a:ln w="38100" cmpd="sng">
            <a:solidFill>
              <a:schemeClr val="bg1"/>
            </a:solidFill>
          </a:ln>
        </p:spPr>
        <p:txBody>
          <a:bodyPr anchor="ctr"/>
          <a:lstStyle>
            <a:lvl1pPr marL="0" indent="0" algn="ctr">
              <a:buNone/>
              <a:defRPr sz="1200"/>
            </a:lvl1pPr>
          </a:lstStyle>
          <a:p>
            <a:r>
              <a:rPr lang="da-DK" dirty="0"/>
              <a:t>Indsæt billede</a:t>
            </a:r>
          </a:p>
        </p:txBody>
      </p:sp>
      <p:sp>
        <p:nvSpPr>
          <p:cNvPr id="47" name="Picture Placeholder 2"/>
          <p:cNvSpPr>
            <a:spLocks noGrp="1"/>
          </p:cNvSpPr>
          <p:nvPr>
            <p:ph type="pic" sz="quarter" idx="30" hasCustomPrompt="1"/>
          </p:nvPr>
        </p:nvSpPr>
        <p:spPr>
          <a:xfrm>
            <a:off x="4258734" y="3623205"/>
            <a:ext cx="3686608" cy="2070100"/>
          </a:xfrm>
          <a:ln w="38100" cmpd="sng">
            <a:solidFill>
              <a:schemeClr val="bg1"/>
            </a:solidFill>
          </a:ln>
        </p:spPr>
        <p:txBody>
          <a:bodyPr anchor="ctr"/>
          <a:lstStyle>
            <a:lvl1pPr marL="0" indent="0" algn="ctr">
              <a:buNone/>
              <a:defRPr sz="1200"/>
            </a:lvl1pPr>
          </a:lstStyle>
          <a:p>
            <a:r>
              <a:rPr lang="da-DK" dirty="0"/>
              <a:t>Indsæt billede</a:t>
            </a:r>
          </a:p>
        </p:txBody>
      </p:sp>
      <p:sp>
        <p:nvSpPr>
          <p:cNvPr id="48" name="Picture Placeholder 2"/>
          <p:cNvSpPr>
            <a:spLocks noGrp="1"/>
          </p:cNvSpPr>
          <p:nvPr>
            <p:ph type="pic" sz="quarter" idx="31" hasCustomPrompt="1"/>
          </p:nvPr>
        </p:nvSpPr>
        <p:spPr>
          <a:xfrm>
            <a:off x="7948949" y="1549400"/>
            <a:ext cx="3686608" cy="2070100"/>
          </a:xfrm>
          <a:ln w="38100" cmpd="sng">
            <a:solidFill>
              <a:schemeClr val="bg1"/>
            </a:solidFill>
          </a:ln>
        </p:spPr>
        <p:txBody>
          <a:bodyPr anchor="ctr"/>
          <a:lstStyle>
            <a:lvl1pPr marL="0" indent="0" algn="ctr">
              <a:buNone/>
              <a:defRPr sz="1200"/>
            </a:lvl1pPr>
          </a:lstStyle>
          <a:p>
            <a:r>
              <a:rPr lang="da-DK" dirty="0"/>
              <a:t>Indsæt billede</a:t>
            </a:r>
          </a:p>
        </p:txBody>
      </p:sp>
      <p:sp>
        <p:nvSpPr>
          <p:cNvPr id="49" name="Picture Placeholder 2"/>
          <p:cNvSpPr>
            <a:spLocks noGrp="1"/>
          </p:cNvSpPr>
          <p:nvPr>
            <p:ph type="pic" sz="quarter" idx="32" hasCustomPrompt="1"/>
          </p:nvPr>
        </p:nvSpPr>
        <p:spPr>
          <a:xfrm>
            <a:off x="7948949" y="3623205"/>
            <a:ext cx="3686608" cy="2070100"/>
          </a:xfrm>
          <a:ln w="38100" cmpd="sng">
            <a:solidFill>
              <a:schemeClr val="bg1"/>
            </a:solidFill>
          </a:ln>
        </p:spPr>
        <p:txBody>
          <a:bodyPr anchor="ctr"/>
          <a:lstStyle>
            <a:lvl1pPr marL="0" indent="0" algn="ctr">
              <a:buNone/>
              <a:defRPr sz="1200"/>
            </a:lvl1pPr>
          </a:lstStyle>
          <a:p>
            <a:r>
              <a:rPr lang="da-DK" dirty="0"/>
              <a:t>Indsæt billede</a:t>
            </a:r>
          </a:p>
        </p:txBody>
      </p:sp>
      <p:pic>
        <p:nvPicPr>
          <p:cNvPr id="50" name="Picture 49" descr="LF_Logo_RGB.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80987" y="5988208"/>
            <a:ext cx="1007998" cy="587589"/>
          </a:xfrm>
          <a:prstGeom prst="rect">
            <a:avLst/>
          </a:prstGeom>
        </p:spPr>
      </p:pic>
      <p:sp>
        <p:nvSpPr>
          <p:cNvPr id="38" name="TextBox 37"/>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40" name="TextBox 17"/>
          <p:cNvSpPr txBox="1">
            <a:spLocks noChangeArrowheads="1"/>
          </p:cNvSpPr>
          <p:nvPr userDrawn="1"/>
        </p:nvSpPr>
        <p:spPr bwMode="auto">
          <a:xfrm>
            <a:off x="-2786742" y="1127050"/>
            <a:ext cx="264228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sp>
        <p:nvSpPr>
          <p:cNvPr id="41" name="TextBox 17"/>
          <p:cNvSpPr txBox="1">
            <a:spLocks noChangeArrowheads="1"/>
          </p:cNvSpPr>
          <p:nvPr userDrawn="1"/>
        </p:nvSpPr>
        <p:spPr bwMode="auto">
          <a:xfrm>
            <a:off x="-2679700" y="2231950"/>
            <a:ext cx="2535238" cy="16927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a:t>
            </a:r>
            <a:r>
              <a:rPr lang="da-DK" sz="1000" b="1" baseline="0" dirty="0">
                <a:solidFill>
                  <a:schemeClr val="tx1"/>
                </a:solidFill>
              </a:rPr>
              <a:t> </a:t>
            </a:r>
            <a:r>
              <a:rPr lang="da-DK" sz="1000" b="1" dirty="0">
                <a:solidFill>
                  <a:schemeClr val="tx1"/>
                </a:solidFill>
              </a:rPr>
              <a:t>billede i pladsholderne</a:t>
            </a:r>
          </a:p>
          <a:p>
            <a:pPr marL="0" indent="0" algn="r" eaLnBrk="1" hangingPunct="1">
              <a:buNone/>
              <a:defRPr/>
            </a:pPr>
            <a:r>
              <a:rPr lang="da-DK" sz="1000" b="0" dirty="0">
                <a:solidFill>
                  <a:schemeClr val="tx1"/>
                </a:solidFill>
              </a:rPr>
              <a:t>1. Indsæt et billede ved at klikke på ikonet midt i pladsholderen</a:t>
            </a:r>
          </a:p>
          <a:p>
            <a:pPr marL="0" indent="0" algn="r" eaLnBrk="1" hangingPunct="1">
              <a:buNone/>
              <a:defRPr/>
            </a:pPr>
            <a:r>
              <a:rPr lang="da-DK" sz="1000" b="0" dirty="0">
                <a:solidFill>
                  <a:schemeClr val="tx1"/>
                </a:solidFill>
              </a:rPr>
              <a:t>2. V</a:t>
            </a:r>
            <a:r>
              <a:rPr lang="da-DK" sz="1000" b="0" baseline="0" dirty="0">
                <a:solidFill>
                  <a:schemeClr val="tx1"/>
                </a:solidFill>
              </a:rPr>
              <a:t>ælg et billedet, fra din computer, som skal indsættes</a:t>
            </a:r>
          </a:p>
          <a:p>
            <a:pPr marL="0" indent="0" algn="r" eaLnBrk="1" hangingPunct="1">
              <a:buNone/>
              <a:defRPr/>
            </a:pPr>
            <a:endParaRPr lang="da-DK" sz="1000" b="0" baseline="0" dirty="0">
              <a:solidFill>
                <a:schemeClr val="tx1"/>
              </a:solidFill>
            </a:endParaRPr>
          </a:p>
          <a:p>
            <a:pPr marL="0" indent="0" algn="r" eaLnBrk="1" hangingPunct="1">
              <a:buNone/>
              <a:defRPr/>
            </a:pPr>
            <a:endParaRPr lang="da-DK" sz="1000" b="0" baseline="0" dirty="0">
              <a:solidFill>
                <a:schemeClr val="tx1"/>
              </a:solidFill>
            </a:endParaRPr>
          </a:p>
          <a:p>
            <a:pPr marL="0" indent="0" algn="r" eaLnBrk="1" hangingPunct="1">
              <a:buNone/>
              <a:defRPr/>
            </a:pPr>
            <a:r>
              <a:rPr lang="da-DK" sz="1000" b="0" baseline="0" dirty="0">
                <a:solidFill>
                  <a:schemeClr val="tx1"/>
                </a:solidFill>
              </a:rPr>
              <a:t>Du beskærer billedet ved at klikke på ”Beskær” i værktøjslinjen – Når du beskærer kan du skalere billedet op og ned eller beskærer </a:t>
            </a:r>
            <a:r>
              <a:rPr lang="da-DK" sz="1000" b="0" baseline="0" dirty="0" err="1">
                <a:solidFill>
                  <a:schemeClr val="tx1"/>
                </a:solidFill>
              </a:rPr>
              <a:t>vha</a:t>
            </a:r>
            <a:r>
              <a:rPr lang="da-DK" sz="1000" b="0" baseline="0" dirty="0">
                <a:solidFill>
                  <a:schemeClr val="tx1"/>
                </a:solidFill>
              </a:rPr>
              <a:t> den sorte </a:t>
            </a:r>
            <a:r>
              <a:rPr lang="da-DK" sz="1000" b="0" baseline="0" dirty="0" err="1">
                <a:solidFill>
                  <a:schemeClr val="tx1"/>
                </a:solidFill>
              </a:rPr>
              <a:t>beskæringsmakør</a:t>
            </a:r>
            <a:r>
              <a:rPr lang="da-DK" sz="1000" b="0" baseline="0" dirty="0">
                <a:solidFill>
                  <a:schemeClr val="tx1"/>
                </a:solidFill>
              </a:rPr>
              <a:t>. </a:t>
            </a:r>
          </a:p>
        </p:txBody>
      </p:sp>
      <p:sp>
        <p:nvSpPr>
          <p:cNvPr id="42"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pic>
        <p:nvPicPr>
          <p:cNvPr id="44" name="Picture 2"/>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373064" y="3044261"/>
            <a:ext cx="228600" cy="2365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5" name="Picture 44" descr="Skærmbillede 2016-04-05 kl. 09.35.22.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349502" y="5054311"/>
            <a:ext cx="2205037" cy="1791593"/>
          </a:xfrm>
          <a:prstGeom prst="rect">
            <a:avLst/>
          </a:prstGeom>
        </p:spPr>
      </p:pic>
      <p:sp>
        <p:nvSpPr>
          <p:cNvPr id="54" name="Text Placeholder 13"/>
          <p:cNvSpPr>
            <a:spLocks noGrp="1"/>
          </p:cNvSpPr>
          <p:nvPr>
            <p:ph type="body" sz="quarter" idx="33"/>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Click to edit Master text styles</a:t>
            </a:r>
          </a:p>
        </p:txBody>
      </p:sp>
      <p:sp>
        <p:nvSpPr>
          <p:cNvPr id="55" name="Text Placeholder 13"/>
          <p:cNvSpPr>
            <a:spLocks noGrp="1"/>
          </p:cNvSpPr>
          <p:nvPr>
            <p:ph type="body" sz="quarter" idx="34"/>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Click to edit Master text styles</a:t>
            </a:r>
          </a:p>
        </p:txBody>
      </p:sp>
      <p:pic>
        <p:nvPicPr>
          <p:cNvPr id="19" name="Picture 18" descr="VækstIBalance_PPT_Green.png"/>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48133" y="6205994"/>
            <a:ext cx="1296000" cy="151924"/>
          </a:xfrm>
          <a:prstGeom prst="rect">
            <a:avLst/>
          </a:prstGeom>
        </p:spPr>
      </p:pic>
    </p:spTree>
    <p:extLst>
      <p:ext uri="{BB962C8B-B14F-4D97-AF65-F5344CB8AC3E}">
        <p14:creationId xmlns:p14="http://schemas.microsoft.com/office/powerpoint/2010/main" val="2308787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Forside – Snævert tekstbånd - Hvidt logo">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204700" cy="6858000"/>
          </a:xfrm>
        </p:spPr>
        <p:txBody>
          <a:bodyPr tIns="720000" anchor="t">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hvide felt og indsæt billede via ”indsæt billede” i menulinjen</a:t>
            </a:r>
          </a:p>
        </p:txBody>
      </p:sp>
      <p:sp>
        <p:nvSpPr>
          <p:cNvPr id="17" name="Text Placeholder 13"/>
          <p:cNvSpPr>
            <a:spLocks noGrp="1"/>
          </p:cNvSpPr>
          <p:nvPr>
            <p:ph type="body" sz="quarter" idx="28"/>
          </p:nvPr>
        </p:nvSpPr>
        <p:spPr>
          <a:xfrm>
            <a:off x="-1" y="2743839"/>
            <a:ext cx="12190413" cy="2520000"/>
          </a:xfrm>
          <a:solidFill>
            <a:schemeClr val="accent2">
              <a:alpha val="75000"/>
            </a:schemeClr>
          </a:solidFill>
        </p:spPr>
        <p:txBody>
          <a:bodyPr tIns="0"/>
          <a:lstStyle>
            <a:lvl1pPr marL="0" indent="0">
              <a:buFont typeface="Arial" pitchFamily="34" charset="0"/>
              <a:buNone/>
              <a:defRPr sz="100"/>
            </a:lvl1pPr>
          </a:lstStyle>
          <a:p>
            <a:pPr lvl="0"/>
            <a:r>
              <a:rPr lang="da-DK"/>
              <a:t>Rediger typografien i masterens</a:t>
            </a:r>
          </a:p>
        </p:txBody>
      </p:sp>
      <p:sp>
        <p:nvSpPr>
          <p:cNvPr id="2" name="Title 1"/>
          <p:cNvSpPr>
            <a:spLocks noGrp="1"/>
          </p:cNvSpPr>
          <p:nvPr>
            <p:ph type="ctrTitle" hasCustomPrompt="1"/>
          </p:nvPr>
        </p:nvSpPr>
        <p:spPr>
          <a:xfrm>
            <a:off x="511309" y="3249791"/>
            <a:ext cx="7394441" cy="720197"/>
          </a:xfrm>
        </p:spPr>
        <p:txBody>
          <a:bodyPr anchor="t">
            <a:spAutoFit/>
          </a:bodyPr>
          <a:lstStyle>
            <a:lvl1pPr>
              <a:lnSpc>
                <a:spcPct val="88000"/>
              </a:lnSpc>
              <a:defRPr sz="5200" baseline="0">
                <a:solidFill>
                  <a:schemeClr val="bg1"/>
                </a:solidFill>
              </a:defRPr>
            </a:lvl1pPr>
          </a:lstStyle>
          <a:p>
            <a:r>
              <a:rPr lang="da-DK" noProof="0" dirty="0"/>
              <a:t>Titel på en linje</a:t>
            </a:r>
          </a:p>
        </p:txBody>
      </p:sp>
      <p:sp>
        <p:nvSpPr>
          <p:cNvPr id="37" name="Text Placeholder 6"/>
          <p:cNvSpPr>
            <a:spLocks noGrp="1"/>
          </p:cNvSpPr>
          <p:nvPr>
            <p:ph type="body" sz="quarter" idx="27" hasCustomPrompt="1"/>
          </p:nvPr>
        </p:nvSpPr>
        <p:spPr>
          <a:xfrm>
            <a:off x="554038" y="4267199"/>
            <a:ext cx="7351712" cy="673101"/>
          </a:xfrm>
        </p:spPr>
        <p:txBody>
          <a:bodyPr/>
          <a:lstStyle>
            <a:lvl1pPr marL="0" indent="0">
              <a:buNone/>
              <a:defRPr sz="2400" b="0">
                <a:solidFill>
                  <a:srgbClr val="FFFFFF"/>
                </a:solidFill>
              </a:defRPr>
            </a:lvl1pPr>
            <a:lvl2pPr marL="252000" indent="0">
              <a:buNone/>
              <a:defRPr/>
            </a:lvl2pPr>
          </a:lstStyle>
          <a:p>
            <a:pPr lvl="0"/>
            <a:r>
              <a:rPr lang="da-DK" dirty="0"/>
              <a:t>Klik for at tilføje manchet i en eller to linjer</a:t>
            </a:r>
          </a:p>
        </p:txBody>
      </p:sp>
      <p:sp>
        <p:nvSpPr>
          <p:cNvPr id="16" name="TextBox 15"/>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18"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19"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den </a:t>
            </a:r>
            <a:br>
              <a:rPr lang="da-DK" sz="1000" b="0" dirty="0">
                <a:solidFill>
                  <a:schemeClr val="tx1"/>
                </a:solidFill>
              </a:rPr>
            </a:br>
            <a:r>
              <a:rPr lang="da-DK" sz="1000" b="0" dirty="0">
                <a:solidFill>
                  <a:schemeClr val="tx1"/>
                </a:solidFill>
              </a:rPr>
              <a:t>hvide </a:t>
            </a:r>
            <a:r>
              <a:rPr lang="da-DK" sz="1000" b="0" dirty="0" err="1">
                <a:solidFill>
                  <a:schemeClr val="tx1"/>
                </a:solidFill>
              </a:rPr>
              <a:t>billedepladsholder</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pic>
        <p:nvPicPr>
          <p:cNvPr id="27" name="Picture 26" descr="Skærmbillede 2016-04-05 kl. 09.35.22.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49502" y="5054311"/>
            <a:ext cx="2205037" cy="1791593"/>
          </a:xfrm>
          <a:prstGeom prst="rect">
            <a:avLst/>
          </a:prstGeom>
        </p:spPr>
      </p:pic>
      <p:sp>
        <p:nvSpPr>
          <p:cNvPr id="14" name="Text Placeholder 13"/>
          <p:cNvSpPr>
            <a:spLocks noGrp="1"/>
          </p:cNvSpPr>
          <p:nvPr>
            <p:ph type="body" sz="quarter" idx="19"/>
          </p:nvPr>
        </p:nvSpPr>
        <p:spPr>
          <a:xfrm>
            <a:off x="10680987" y="5988208"/>
            <a:ext cx="1007997" cy="587589"/>
          </a:xfrm>
          <a:blipFill rotWithShape="1">
            <a:blip r:embed="rId3" cstate="screen">
              <a:extLst>
                <a:ext uri="{28A0092B-C50C-407E-A947-70E740481C1C}">
                  <a14:useLocalDpi xmlns:a14="http://schemas.microsoft.com/office/drawing/2010/main"/>
                </a:ext>
              </a:extLst>
            </a:blip>
            <a:stretch>
              <a:fillRect/>
            </a:stretch>
          </a:blipFill>
        </p:spPr>
        <p:txBody>
          <a:bodyPr tIns="1800000"/>
          <a:lstStyle>
            <a:lvl1pPr marL="0" indent="0">
              <a:buFont typeface="Arial" pitchFamily="34" charset="0"/>
              <a:buNone/>
              <a:defRPr sz="100">
                <a:solidFill>
                  <a:srgbClr val="88919F"/>
                </a:solidFill>
              </a:defRPr>
            </a:lvl1pPr>
          </a:lstStyle>
          <a:p>
            <a:pPr lvl="0"/>
            <a:r>
              <a:rPr lang="da-DK"/>
              <a:t>Rediger typografien i masterens</a:t>
            </a:r>
          </a:p>
        </p:txBody>
      </p:sp>
      <p:sp>
        <p:nvSpPr>
          <p:cNvPr id="12" name="Text Placeholder 13"/>
          <p:cNvSpPr>
            <a:spLocks noGrp="1"/>
          </p:cNvSpPr>
          <p:nvPr>
            <p:ph type="body" sz="quarter" idx="29"/>
          </p:nvPr>
        </p:nvSpPr>
        <p:spPr>
          <a:xfrm>
            <a:off x="554038" y="6205995"/>
            <a:ext cx="2178000" cy="180000"/>
          </a:xfrm>
          <a:blipFill rotWithShape="1">
            <a:blip r:embed="rId4" cstate="screen">
              <a:extLst>
                <a:ext uri="{28A0092B-C50C-407E-A947-70E740481C1C}">
                  <a14:useLocalDpi xmlns:a14="http://schemas.microsoft.com/office/drawing/2010/main"/>
                </a:ext>
              </a:extLst>
            </a:blip>
            <a:stretch>
              <a:fillRect/>
            </a:stretch>
          </a:blipFill>
        </p:spPr>
        <p:txBody>
          <a:bodyPr tIns="1800000"/>
          <a:lstStyle>
            <a:lvl1pPr marL="0" indent="0">
              <a:buFont typeface="Arial" pitchFamily="34" charset="0"/>
              <a:buNone/>
              <a:defRPr sz="100">
                <a:solidFill>
                  <a:srgbClr val="88919F"/>
                </a:solidFill>
              </a:defRPr>
            </a:lvl1pPr>
          </a:lstStyle>
          <a:p>
            <a:pPr lvl="0"/>
            <a:r>
              <a:rPr lang="da-DK"/>
              <a:t>Rediger typografien i masterens</a:t>
            </a:r>
          </a:p>
        </p:txBody>
      </p:sp>
    </p:spTree>
    <p:extLst>
      <p:ext uri="{BB962C8B-B14F-4D97-AF65-F5344CB8AC3E}">
        <p14:creationId xmlns:p14="http://schemas.microsoft.com/office/powerpoint/2010/main" val="46402322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Breaker slide - Fuldt billede og stor boks">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204700" cy="6858000"/>
          </a:xfrm>
        </p:spPr>
        <p:txBody>
          <a:bodyPr tIns="3672000">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hvide felt og indsæt billede via ”indsæt billede” i menulinjen</a:t>
            </a:r>
          </a:p>
        </p:txBody>
      </p:sp>
      <p:sp>
        <p:nvSpPr>
          <p:cNvPr id="26" name="Text Placeholder 13"/>
          <p:cNvSpPr>
            <a:spLocks noGrp="1"/>
          </p:cNvSpPr>
          <p:nvPr>
            <p:ph type="body" sz="quarter" idx="25"/>
          </p:nvPr>
        </p:nvSpPr>
        <p:spPr>
          <a:xfrm>
            <a:off x="-1" y="0"/>
            <a:ext cx="9782175" cy="5706000"/>
          </a:xfrm>
          <a:solidFill>
            <a:schemeClr val="accent3">
              <a:alpha val="75000"/>
            </a:schemeClr>
          </a:solidFill>
        </p:spPr>
        <p:txBody>
          <a:bodyPr tIns="0"/>
          <a:lstStyle>
            <a:lvl1pPr marL="0" indent="0">
              <a:buFont typeface="Arial" pitchFamily="34" charset="0"/>
              <a:buNone/>
              <a:defRPr sz="100"/>
            </a:lvl1pPr>
          </a:lstStyle>
          <a:p>
            <a:pPr lvl="0"/>
            <a:r>
              <a:rPr lang="da-DK"/>
              <a:t>Click to edit Master text styles</a:t>
            </a:r>
          </a:p>
        </p:txBody>
      </p:sp>
      <p:sp>
        <p:nvSpPr>
          <p:cNvPr id="31" name="Text Placeholder 13"/>
          <p:cNvSpPr>
            <a:spLocks noGrp="1" noChangeAspect="1"/>
          </p:cNvSpPr>
          <p:nvPr>
            <p:ph type="body" sz="quarter" idx="23"/>
          </p:nvPr>
        </p:nvSpPr>
        <p:spPr>
          <a:xfrm>
            <a:off x="9782175" y="5706000"/>
            <a:ext cx="2428558" cy="1152000"/>
          </a:xfrm>
          <a:solidFill>
            <a:schemeClr val="accent2"/>
          </a:solidFill>
        </p:spPr>
        <p:txBody>
          <a:bodyPr tIns="0"/>
          <a:lstStyle>
            <a:lvl1pPr marL="0" indent="0">
              <a:buFont typeface="Arial" pitchFamily="34" charset="0"/>
              <a:buNone/>
              <a:defRPr sz="100"/>
            </a:lvl1pPr>
          </a:lstStyle>
          <a:p>
            <a:pPr lvl="0"/>
            <a:r>
              <a:rPr lang="da-DK"/>
              <a:t>Click to edit Master text styles</a:t>
            </a:r>
          </a:p>
        </p:txBody>
      </p:sp>
      <p:sp>
        <p:nvSpPr>
          <p:cNvPr id="32" name="Text Placeholder 13"/>
          <p:cNvSpPr>
            <a:spLocks noGrp="1"/>
          </p:cNvSpPr>
          <p:nvPr>
            <p:ph type="body" sz="quarter" idx="24"/>
          </p:nvPr>
        </p:nvSpPr>
        <p:spPr>
          <a:xfrm>
            <a:off x="0" y="5706000"/>
            <a:ext cx="9782174" cy="1152000"/>
          </a:xfrm>
          <a:solidFill>
            <a:schemeClr val="tx2"/>
          </a:solidFill>
        </p:spPr>
        <p:txBody>
          <a:bodyPr tIns="0"/>
          <a:lstStyle>
            <a:lvl1pPr marL="0" indent="0">
              <a:buFont typeface="Arial" pitchFamily="34" charset="0"/>
              <a:buNone/>
              <a:defRPr sz="100"/>
            </a:lvl1pPr>
          </a:lstStyle>
          <a:p>
            <a:pPr lvl="0"/>
            <a:r>
              <a:rPr lang="da-DK"/>
              <a:t>Click to edit Master text styles</a:t>
            </a:r>
          </a:p>
        </p:txBody>
      </p:sp>
      <p:sp>
        <p:nvSpPr>
          <p:cNvPr id="2" name="Title 1"/>
          <p:cNvSpPr>
            <a:spLocks noGrp="1"/>
          </p:cNvSpPr>
          <p:nvPr>
            <p:ph type="ctrTitle" hasCustomPrompt="1"/>
          </p:nvPr>
        </p:nvSpPr>
        <p:spPr>
          <a:xfrm>
            <a:off x="548133" y="1318017"/>
            <a:ext cx="7357617" cy="3222366"/>
          </a:xfrm>
        </p:spPr>
        <p:txBody>
          <a:bodyPr anchor="t">
            <a:noAutofit/>
          </a:bodyPr>
          <a:lstStyle>
            <a:lvl1pPr>
              <a:lnSpc>
                <a:spcPct val="88000"/>
              </a:lnSpc>
              <a:defRPr sz="7200" baseline="0">
                <a:solidFill>
                  <a:schemeClr val="bg1"/>
                </a:solidFill>
              </a:defRPr>
            </a:lvl1pPr>
          </a:lstStyle>
          <a:p>
            <a:r>
              <a:rPr lang="da-DK" noProof="0" dirty="0" err="1"/>
              <a:t>Breaker</a:t>
            </a:r>
            <a:r>
              <a:rPr lang="da-DK" noProof="0" dirty="0"/>
              <a:t> side med stor tekst </a:t>
            </a:r>
            <a:br>
              <a:rPr lang="da-DK" noProof="0" dirty="0"/>
            </a:br>
            <a:r>
              <a:rPr lang="da-DK" noProof="0" dirty="0"/>
              <a:t>i flere linjer</a:t>
            </a:r>
          </a:p>
        </p:txBody>
      </p:sp>
      <p:sp>
        <p:nvSpPr>
          <p:cNvPr id="17" name="TextBox 16"/>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18"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19"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den </a:t>
            </a:r>
            <a:br>
              <a:rPr lang="da-DK" sz="1000" b="0" dirty="0">
                <a:solidFill>
                  <a:schemeClr val="tx1"/>
                </a:solidFill>
              </a:rPr>
            </a:br>
            <a:r>
              <a:rPr lang="da-DK" sz="1000" b="0" dirty="0">
                <a:solidFill>
                  <a:schemeClr val="tx1"/>
                </a:solidFill>
              </a:rPr>
              <a:t>hvide </a:t>
            </a:r>
            <a:r>
              <a:rPr lang="da-DK" sz="1000" b="0" dirty="0" err="1">
                <a:solidFill>
                  <a:schemeClr val="tx1"/>
                </a:solidFill>
              </a:rPr>
              <a:t>billedepladsholder</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pic>
        <p:nvPicPr>
          <p:cNvPr id="28" name="Picture 27" descr="Skærmbillede 2016-04-05 kl. 09.35.22.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49502" y="5054311"/>
            <a:ext cx="2205037" cy="1791593"/>
          </a:xfrm>
          <a:prstGeom prst="rect">
            <a:avLst/>
          </a:prstGeom>
        </p:spPr>
      </p:pic>
      <p:sp>
        <p:nvSpPr>
          <p:cNvPr id="14" name="Text Placeholder 13"/>
          <p:cNvSpPr>
            <a:spLocks noGrp="1"/>
          </p:cNvSpPr>
          <p:nvPr>
            <p:ph type="body" sz="quarter" idx="26"/>
          </p:nvPr>
        </p:nvSpPr>
        <p:spPr>
          <a:xfrm>
            <a:off x="548133" y="6205530"/>
            <a:ext cx="1296000" cy="152016"/>
          </a:xfrm>
          <a:blipFill rotWithShape="1">
            <a:blip r:embed="rId3" cstate="screen">
              <a:extLst>
                <a:ext uri="{28A0092B-C50C-407E-A947-70E740481C1C}">
                  <a14:useLocalDpi xmlns:a14="http://schemas.microsoft.com/office/drawing/2010/main"/>
                </a:ext>
              </a:extLst>
            </a:blip>
            <a:stretch>
              <a:fillRect/>
            </a:stretch>
          </a:blipFill>
        </p:spPr>
        <p:txBody>
          <a:bodyPr tIns="1800000"/>
          <a:lstStyle>
            <a:lvl1pPr marL="0" indent="0">
              <a:buFont typeface="Arial" pitchFamily="34" charset="0"/>
              <a:buNone/>
              <a:defRPr sz="100">
                <a:solidFill>
                  <a:srgbClr val="88919F"/>
                </a:solidFill>
              </a:defRPr>
            </a:lvl1pPr>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p:txBody>
      </p:sp>
      <p:sp>
        <p:nvSpPr>
          <p:cNvPr id="15" name="Text Placeholder 13"/>
          <p:cNvSpPr>
            <a:spLocks noGrp="1"/>
          </p:cNvSpPr>
          <p:nvPr>
            <p:ph type="body" sz="quarter" idx="19"/>
          </p:nvPr>
        </p:nvSpPr>
        <p:spPr>
          <a:xfrm>
            <a:off x="10680987" y="5988208"/>
            <a:ext cx="1007997" cy="587589"/>
          </a:xfrm>
          <a:blipFill rotWithShape="1">
            <a:blip r:embed="rId4" cstate="screen">
              <a:extLst>
                <a:ext uri="{28A0092B-C50C-407E-A947-70E740481C1C}">
                  <a14:useLocalDpi xmlns:a14="http://schemas.microsoft.com/office/drawing/2010/main"/>
                </a:ext>
              </a:extLst>
            </a:blip>
            <a:stretch>
              <a:fillRect/>
            </a:stretch>
          </a:blipFill>
        </p:spPr>
        <p:txBody>
          <a:bodyPr tIns="1800000"/>
          <a:lstStyle>
            <a:lvl1pPr marL="0" indent="0">
              <a:buFont typeface="Arial" pitchFamily="34" charset="0"/>
              <a:buNone/>
              <a:defRPr sz="100">
                <a:solidFill>
                  <a:srgbClr val="88919F"/>
                </a:solidFill>
              </a:defRPr>
            </a:lvl1pPr>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p:txBody>
      </p:sp>
    </p:spTree>
    <p:extLst>
      <p:ext uri="{BB962C8B-B14F-4D97-AF65-F5344CB8AC3E}">
        <p14:creationId xmlns:p14="http://schemas.microsoft.com/office/powerpoint/2010/main" val="170376262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Breaker slide - Fuldt billede eller farve">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204700" cy="6858000"/>
          </a:xfrm>
          <a:solidFill>
            <a:srgbClr val="4B3E31"/>
          </a:solidFill>
        </p:spPr>
        <p:txBody>
          <a:bodyPr tIns="720000">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brune felt og indsæt billede via ”indsæt billede” i menulinjen</a:t>
            </a:r>
          </a:p>
        </p:txBody>
      </p:sp>
      <p:sp>
        <p:nvSpPr>
          <p:cNvPr id="2" name="Title 1"/>
          <p:cNvSpPr>
            <a:spLocks noGrp="1"/>
          </p:cNvSpPr>
          <p:nvPr>
            <p:ph type="ctrTitle" hasCustomPrompt="1"/>
          </p:nvPr>
        </p:nvSpPr>
        <p:spPr>
          <a:xfrm>
            <a:off x="548133" y="1318017"/>
            <a:ext cx="7357617" cy="3222366"/>
          </a:xfrm>
        </p:spPr>
        <p:txBody>
          <a:bodyPr anchor="t">
            <a:noAutofit/>
          </a:bodyPr>
          <a:lstStyle>
            <a:lvl1pPr>
              <a:lnSpc>
                <a:spcPct val="88000"/>
              </a:lnSpc>
              <a:defRPr sz="7200" baseline="0">
                <a:solidFill>
                  <a:schemeClr val="bg1"/>
                </a:solidFill>
              </a:defRPr>
            </a:lvl1pPr>
          </a:lstStyle>
          <a:p>
            <a:r>
              <a:rPr lang="da-DK" noProof="0" dirty="0" err="1"/>
              <a:t>Breaker</a:t>
            </a:r>
            <a:r>
              <a:rPr lang="da-DK" noProof="0" dirty="0"/>
              <a:t> side med stor tekst </a:t>
            </a:r>
            <a:br>
              <a:rPr lang="da-DK" noProof="0" dirty="0"/>
            </a:br>
            <a:r>
              <a:rPr lang="da-DK" noProof="0" dirty="0"/>
              <a:t>i flere linjer</a:t>
            </a:r>
          </a:p>
        </p:txBody>
      </p:sp>
      <p:sp>
        <p:nvSpPr>
          <p:cNvPr id="23" name="AutoShape 4"/>
          <p:cNvSpPr>
            <a:spLocks/>
          </p:cNvSpPr>
          <p:nvPr userDrawn="1"/>
        </p:nvSpPr>
        <p:spPr bwMode="gray">
          <a:xfrm>
            <a:off x="-3408611" y="0"/>
            <a:ext cx="329221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 som hjælper ved placering af objekter</a:t>
            </a:r>
          </a:p>
          <a:p>
            <a:pPr algn="r" defTabSz="457200">
              <a:tabLst>
                <a:tab pos="177800" algn="l"/>
              </a:tabLst>
              <a:defRPr/>
            </a:pPr>
            <a:r>
              <a:rPr lang="da-DK" sz="1000" dirty="0">
                <a:solidFill>
                  <a:schemeClr val="tx1"/>
                </a:solidFill>
                <a:cs typeface="Arial" charset="0"/>
              </a:rPr>
              <a:t>1.	Højreklik udenfor slidet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14" name="TextBox 13"/>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26"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a:t>
            </a:r>
            <a:r>
              <a:rPr lang="da-DK" sz="1000" b="0" dirty="0" err="1">
                <a:solidFill>
                  <a:schemeClr val="tx1"/>
                </a:solidFill>
              </a:rPr>
              <a:t>billedepladsholderen</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pic>
        <p:nvPicPr>
          <p:cNvPr id="27" name="Picture 26" descr="Skærmbillede 2016-04-05 kl. 09.35.22.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49502" y="5054311"/>
            <a:ext cx="2205037" cy="1791593"/>
          </a:xfrm>
          <a:prstGeom prst="rect">
            <a:avLst/>
          </a:prstGeom>
        </p:spPr>
      </p:pic>
      <p:sp>
        <p:nvSpPr>
          <p:cNvPr id="11" name="Text Placeholder 13"/>
          <p:cNvSpPr>
            <a:spLocks noGrp="1"/>
          </p:cNvSpPr>
          <p:nvPr>
            <p:ph type="body" sz="quarter" idx="26"/>
          </p:nvPr>
        </p:nvSpPr>
        <p:spPr>
          <a:xfrm>
            <a:off x="548133" y="6205530"/>
            <a:ext cx="1296000" cy="152016"/>
          </a:xfrm>
          <a:blipFill rotWithShape="1">
            <a:blip r:embed="rId3" cstate="screen">
              <a:extLst>
                <a:ext uri="{28A0092B-C50C-407E-A947-70E740481C1C}">
                  <a14:useLocalDpi xmlns:a14="http://schemas.microsoft.com/office/drawing/2010/main"/>
                </a:ext>
              </a:extLst>
            </a:blip>
            <a:stretch>
              <a:fillRect/>
            </a:stretch>
          </a:blipFill>
        </p:spPr>
        <p:txBody>
          <a:bodyPr tIns="1800000"/>
          <a:lstStyle>
            <a:lvl1pPr marL="0" indent="0">
              <a:buFont typeface="Arial" pitchFamily="34" charset="0"/>
              <a:buNone/>
              <a:defRPr sz="100">
                <a:solidFill>
                  <a:srgbClr val="88919F"/>
                </a:solidFill>
              </a:defRPr>
            </a:lvl1pPr>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p:txBody>
      </p:sp>
      <p:sp>
        <p:nvSpPr>
          <p:cNvPr id="12" name="Text Placeholder 13"/>
          <p:cNvSpPr>
            <a:spLocks noGrp="1"/>
          </p:cNvSpPr>
          <p:nvPr>
            <p:ph type="body" sz="quarter" idx="19"/>
          </p:nvPr>
        </p:nvSpPr>
        <p:spPr>
          <a:xfrm>
            <a:off x="10680987" y="5988208"/>
            <a:ext cx="1007997" cy="587589"/>
          </a:xfrm>
          <a:blipFill rotWithShape="1">
            <a:blip r:embed="rId4" cstate="screen">
              <a:extLst>
                <a:ext uri="{28A0092B-C50C-407E-A947-70E740481C1C}">
                  <a14:useLocalDpi xmlns:a14="http://schemas.microsoft.com/office/drawing/2010/main"/>
                </a:ext>
              </a:extLst>
            </a:blip>
            <a:stretch>
              <a:fillRect/>
            </a:stretch>
          </a:blipFill>
        </p:spPr>
        <p:txBody>
          <a:bodyPr tIns="1800000"/>
          <a:lstStyle>
            <a:lvl1pPr marL="0" indent="0">
              <a:buFont typeface="Arial" pitchFamily="34" charset="0"/>
              <a:buNone/>
              <a:defRPr sz="100">
                <a:solidFill>
                  <a:srgbClr val="88919F"/>
                </a:solidFill>
              </a:defRPr>
            </a:lvl1pPr>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p:txBody>
      </p:sp>
    </p:spTree>
    <p:extLst>
      <p:ext uri="{BB962C8B-B14F-4D97-AF65-F5344CB8AC3E}">
        <p14:creationId xmlns:p14="http://schemas.microsoft.com/office/powerpoint/2010/main" val="241368623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Illustration - Forbruger">
    <p:spTree>
      <p:nvGrpSpPr>
        <p:cNvPr id="1" name=""/>
        <p:cNvGrpSpPr/>
        <p:nvPr/>
      </p:nvGrpSpPr>
      <p:grpSpPr>
        <a:xfrm>
          <a:off x="0" y="0"/>
          <a:ext cx="0" cy="0"/>
          <a:chOff x="0" y="0"/>
          <a:chExt cx="0" cy="0"/>
        </a:xfrm>
      </p:grpSpPr>
      <p:pic>
        <p:nvPicPr>
          <p:cNvPr id="3" name="Picture 2" descr="LF_PPT_InfografiskBund-0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893"/>
            <a:ext cx="12190413" cy="6857107"/>
          </a:xfrm>
          <a:prstGeom prst="rect">
            <a:avLst/>
          </a:prstGeom>
        </p:spPr>
      </p:pic>
      <p:sp>
        <p:nvSpPr>
          <p:cNvPr id="2" name="Title 1"/>
          <p:cNvSpPr>
            <a:spLocks noGrp="1"/>
          </p:cNvSpPr>
          <p:nvPr>
            <p:ph type="title" hasCustomPrompt="1"/>
          </p:nvPr>
        </p:nvSpPr>
        <p:spPr>
          <a:xfrm>
            <a:off x="529792" y="392885"/>
            <a:ext cx="9385731" cy="711638"/>
          </a:xfrm>
        </p:spPr>
        <p:txBody>
          <a:bodyPr/>
          <a:lstStyle>
            <a:lvl1pPr>
              <a:defRPr/>
            </a:lvl1pPr>
          </a:lstStyle>
          <a:p>
            <a:r>
              <a:rPr lang="da-DK" noProof="0" dirty="0"/>
              <a:t>Overskrift i op til 2 linjer</a:t>
            </a:r>
          </a:p>
        </p:txBody>
      </p:sp>
      <p:sp>
        <p:nvSpPr>
          <p:cNvPr id="4" name="Date Placeholder 3"/>
          <p:cNvSpPr>
            <a:spLocks noGrp="1"/>
          </p:cNvSpPr>
          <p:nvPr>
            <p:ph type="dt" sz="half" idx="19"/>
          </p:nvPr>
        </p:nvSpPr>
        <p:spPr/>
        <p:txBody>
          <a:bodyPr/>
          <a:lstStyle/>
          <a:p>
            <a:fld id="{986E3029-948C-3643-959F-BD5F2C5241BA}" type="datetime1">
              <a:rPr lang="da-DK" smtClean="0"/>
              <a:t>29-11-2018</a:t>
            </a:fld>
            <a:endParaRPr lang="da-DK"/>
          </a:p>
        </p:txBody>
      </p:sp>
      <p:sp>
        <p:nvSpPr>
          <p:cNvPr id="5" name="Slide Number Placeholder 4"/>
          <p:cNvSpPr>
            <a:spLocks noGrp="1"/>
          </p:cNvSpPr>
          <p:nvPr>
            <p:ph type="sldNum" sz="quarter" idx="20"/>
          </p:nvPr>
        </p:nvSpPr>
        <p:spPr/>
        <p:txBody>
          <a:bodyPr/>
          <a:lstStyle/>
          <a:p>
            <a:fld id="{4F2B6656-7882-4CEF-9850-9EB873E823C4}" type="slidenum">
              <a:rPr lang="da-DK" smtClean="0"/>
              <a:pPr/>
              <a:t>‹nr.›</a:t>
            </a:fld>
            <a:endParaRPr lang="da-DK"/>
          </a:p>
        </p:txBody>
      </p:sp>
      <p:sp>
        <p:nvSpPr>
          <p:cNvPr id="7" name="Content Placeholder 6"/>
          <p:cNvSpPr>
            <a:spLocks noGrp="1"/>
          </p:cNvSpPr>
          <p:nvPr>
            <p:ph sz="quarter" idx="21" hasCustomPrompt="1"/>
          </p:nvPr>
        </p:nvSpPr>
        <p:spPr>
          <a:xfrm>
            <a:off x="542925" y="1549399"/>
            <a:ext cx="9385731" cy="4148139"/>
          </a:xfrm>
        </p:spPr>
        <p:txBody>
          <a:body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grpSp>
        <p:nvGrpSpPr>
          <p:cNvPr id="34" name="Group 33"/>
          <p:cNvGrpSpPr/>
          <p:nvPr userDrawn="1"/>
        </p:nvGrpSpPr>
        <p:grpSpPr>
          <a:xfrm>
            <a:off x="-2481943" y="-680"/>
            <a:ext cx="2412094" cy="984930"/>
            <a:chOff x="-2481943" y="-680"/>
            <a:chExt cx="2412094" cy="984930"/>
          </a:xfrm>
        </p:grpSpPr>
        <p:sp>
          <p:nvSpPr>
            <p:cNvPr id="35" name="TextBox 20"/>
            <p:cNvSpPr txBox="1">
              <a:spLocks noChangeArrowheads="1"/>
            </p:cNvSpPr>
            <p:nvPr/>
          </p:nvSpPr>
          <p:spPr bwMode="auto">
            <a:xfrm>
              <a:off x="-2481943" y="-680"/>
              <a:ext cx="2412094"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latin typeface="+mn-lt"/>
                </a:rPr>
                <a:t>Tekstslide med punktopstilling</a:t>
              </a:r>
              <a:endParaRPr lang="da-DK" sz="1000" dirty="0">
                <a:solidFill>
                  <a:schemeClr val="tx1"/>
                </a:solidFill>
                <a:latin typeface="+mn-lt"/>
              </a:endParaRPr>
            </a:p>
            <a:p>
              <a:pPr algn="r" eaLnBrk="1" hangingPunct="1">
                <a:spcBef>
                  <a:spcPct val="50000"/>
                </a:spcBef>
                <a:defRPr/>
              </a:pPr>
              <a:r>
                <a:rPr lang="da-DK" sz="1000" dirty="0">
                  <a:solidFill>
                    <a:schemeClr val="tx1"/>
                  </a:solidFill>
                  <a:latin typeface="+mn-lt"/>
                </a:rPr>
                <a:t>Brug knapperne ‘Forøge / Formindske </a:t>
              </a:r>
              <a:br>
                <a:rPr lang="da-DK" sz="1000" dirty="0">
                  <a:solidFill>
                    <a:schemeClr val="tx1"/>
                  </a:solidFill>
                  <a:latin typeface="+mn-lt"/>
                </a:rPr>
              </a:br>
              <a:r>
                <a:rPr lang="da-DK" sz="1000" dirty="0">
                  <a:solidFill>
                    <a:schemeClr val="tx1"/>
                  </a:solidFill>
                  <a:latin typeface="+mn-lt"/>
                </a:rPr>
                <a:t>indryk’ for at skifte mellem</a:t>
              </a:r>
              <a:br>
                <a:rPr lang="da-DK" sz="1000" dirty="0">
                  <a:solidFill>
                    <a:schemeClr val="tx1"/>
                  </a:solidFill>
                  <a:latin typeface="+mn-lt"/>
                </a:rPr>
              </a:br>
              <a:r>
                <a:rPr lang="da-DK" sz="1000" dirty="0">
                  <a:solidFill>
                    <a:schemeClr val="tx1"/>
                  </a:solidFill>
                  <a:latin typeface="+mn-lt"/>
                </a:rPr>
                <a:t>de forskellige tekst niveauer</a:t>
              </a:r>
            </a:p>
            <a:p>
              <a:pPr algn="r" eaLnBrk="1" hangingPunct="1">
                <a:spcBef>
                  <a:spcPct val="50000"/>
                </a:spcBef>
                <a:defRPr/>
              </a:pPr>
              <a:endParaRPr lang="da-DK" sz="1000" dirty="0">
                <a:solidFill>
                  <a:schemeClr val="tx1"/>
                </a:solidFill>
                <a:latin typeface="+mn-lt"/>
              </a:endParaRPr>
            </a:p>
          </p:txBody>
        </p:sp>
        <p:grpSp>
          <p:nvGrpSpPr>
            <p:cNvPr id="36" name="Group 35"/>
            <p:cNvGrpSpPr/>
            <p:nvPr userDrawn="1"/>
          </p:nvGrpSpPr>
          <p:grpSpPr>
            <a:xfrm>
              <a:off x="-1072921" y="733313"/>
              <a:ext cx="992188" cy="250937"/>
              <a:chOff x="-1214439" y="765971"/>
              <a:chExt cx="992188" cy="250937"/>
            </a:xfrm>
          </p:grpSpPr>
          <p:grpSp>
            <p:nvGrpSpPr>
              <p:cNvPr id="37" name="Group 2"/>
              <p:cNvGrpSpPr>
                <a:grpSpLocks/>
              </p:cNvGrpSpPr>
              <p:nvPr/>
            </p:nvGrpSpPr>
            <p:grpSpPr bwMode="auto">
              <a:xfrm>
                <a:off x="-1214439" y="765971"/>
                <a:ext cx="437608" cy="246173"/>
                <a:chOff x="-1214439" y="732970"/>
                <a:chExt cx="437608" cy="246063"/>
              </a:xfrm>
            </p:grpSpPr>
            <p:grpSp>
              <p:nvGrpSpPr>
                <p:cNvPr id="42" name="Group 3"/>
                <p:cNvGrpSpPr>
                  <a:grpSpLocks/>
                </p:cNvGrpSpPr>
                <p:nvPr/>
              </p:nvGrpSpPr>
              <p:grpSpPr bwMode="auto">
                <a:xfrm>
                  <a:off x="-1214439" y="741702"/>
                  <a:ext cx="428625" cy="228600"/>
                  <a:chOff x="-727592" y="3306446"/>
                  <a:chExt cx="429053" cy="228767"/>
                </a:xfrm>
              </p:grpSpPr>
              <p:pic>
                <p:nvPicPr>
                  <p:cNvPr id="44" name="Picture 14" descr="fke3b.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727293" y="3306446"/>
                    <a:ext cx="428754" cy="228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5" name="Rectangle 44"/>
                  <p:cNvSpPr/>
                  <p:nvPr/>
                </p:nvSpPr>
                <p:spPr bwMode="auto">
                  <a:xfrm>
                    <a:off x="-727591" y="3332754"/>
                    <a:ext cx="214527" cy="21596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sp>
              <p:nvSpPr>
                <p:cNvPr id="43" name="Rounded Rectangle 42"/>
                <p:cNvSpPr/>
                <p:nvPr/>
              </p:nvSpPr>
              <p:spPr bwMode="auto">
                <a:xfrm>
                  <a:off x="-1014413" y="733082"/>
                  <a:ext cx="238125" cy="245953"/>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nvGrpSpPr>
              <p:cNvPr id="38" name="Group 28"/>
              <p:cNvGrpSpPr>
                <a:grpSpLocks/>
              </p:cNvGrpSpPr>
              <p:nvPr/>
            </p:nvGrpSpPr>
            <p:grpSpPr bwMode="auto">
              <a:xfrm>
                <a:off x="-682626" y="770735"/>
                <a:ext cx="460375" cy="246173"/>
                <a:chOff x="-561836" y="3417665"/>
                <a:chExt cx="460236" cy="245883"/>
              </a:xfrm>
            </p:grpSpPr>
            <p:pic>
              <p:nvPicPr>
                <p:cNvPr id="39"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49275" y="3434948"/>
                  <a:ext cx="447675"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 name="Rectangle 39"/>
                <p:cNvSpPr/>
                <p:nvPr/>
              </p:nvSpPr>
              <p:spPr>
                <a:xfrm>
                  <a:off x="-317434" y="3436803"/>
                  <a:ext cx="214247" cy="21723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sp>
              <p:nvSpPr>
                <p:cNvPr id="41" name="Rounded Rectangle 40"/>
                <p:cNvSpPr/>
                <p:nvPr/>
              </p:nvSpPr>
              <p:spPr>
                <a:xfrm>
                  <a:off x="-561835" y="3417776"/>
                  <a:ext cx="238053" cy="245772"/>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grpSp>
      <p:sp>
        <p:nvSpPr>
          <p:cNvPr id="46" name="TextBox 45"/>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48" name="TextBox 17"/>
          <p:cNvSpPr txBox="1">
            <a:spLocks noChangeArrowheads="1"/>
          </p:cNvSpPr>
          <p:nvPr userDrawn="1"/>
        </p:nvSpPr>
        <p:spPr bwMode="auto">
          <a:xfrm>
            <a:off x="-2786742" y="1511771"/>
            <a:ext cx="264228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pic>
        <p:nvPicPr>
          <p:cNvPr id="24" name="Picture 23" descr="Skærmbillede 2016-04-05 kl. 09.36.07.png"/>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2374901" y="5054311"/>
            <a:ext cx="2233100" cy="1303698"/>
          </a:xfrm>
          <a:prstGeom prst="rect">
            <a:avLst/>
          </a:prstGeom>
        </p:spPr>
      </p:pic>
      <p:sp>
        <p:nvSpPr>
          <p:cNvPr id="25" name="Text Placeholder 13"/>
          <p:cNvSpPr>
            <a:spLocks noGrp="1"/>
          </p:cNvSpPr>
          <p:nvPr>
            <p:ph type="body" sz="quarter" idx="25"/>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Click to edit Master text styles</a:t>
            </a:r>
          </a:p>
        </p:txBody>
      </p:sp>
      <p:sp>
        <p:nvSpPr>
          <p:cNvPr id="26" name="Text Placeholder 13"/>
          <p:cNvSpPr>
            <a:spLocks noGrp="1"/>
          </p:cNvSpPr>
          <p:nvPr>
            <p:ph type="body" sz="quarter" idx="24"/>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Click to edit Master text styles</a:t>
            </a:r>
          </a:p>
        </p:txBody>
      </p:sp>
    </p:spTree>
    <p:extLst>
      <p:ext uri="{BB962C8B-B14F-4D97-AF65-F5344CB8AC3E}">
        <p14:creationId xmlns:p14="http://schemas.microsoft.com/office/powerpoint/2010/main" val="117782420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Illustration - Eksport">
    <p:spTree>
      <p:nvGrpSpPr>
        <p:cNvPr id="1" name=""/>
        <p:cNvGrpSpPr/>
        <p:nvPr/>
      </p:nvGrpSpPr>
      <p:grpSpPr>
        <a:xfrm>
          <a:off x="0" y="0"/>
          <a:ext cx="0" cy="0"/>
          <a:chOff x="0" y="0"/>
          <a:chExt cx="0" cy="0"/>
        </a:xfrm>
      </p:grpSpPr>
      <p:pic>
        <p:nvPicPr>
          <p:cNvPr id="6" name="Picture 5" descr="LF_PPT_InfografiskBund-02.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893"/>
            <a:ext cx="12190413" cy="6857107"/>
          </a:xfrm>
          <a:prstGeom prst="rect">
            <a:avLst/>
          </a:prstGeom>
        </p:spPr>
      </p:pic>
      <p:sp>
        <p:nvSpPr>
          <p:cNvPr id="2" name="Title 1"/>
          <p:cNvSpPr>
            <a:spLocks noGrp="1"/>
          </p:cNvSpPr>
          <p:nvPr>
            <p:ph type="title" hasCustomPrompt="1"/>
          </p:nvPr>
        </p:nvSpPr>
        <p:spPr>
          <a:xfrm>
            <a:off x="529792" y="392885"/>
            <a:ext cx="9385731" cy="711638"/>
          </a:xfrm>
        </p:spPr>
        <p:txBody>
          <a:bodyPr/>
          <a:lstStyle>
            <a:lvl1pPr>
              <a:defRPr/>
            </a:lvl1pPr>
          </a:lstStyle>
          <a:p>
            <a:r>
              <a:rPr lang="da-DK" noProof="0" dirty="0"/>
              <a:t>Overskrift i op til 2 linjer</a:t>
            </a:r>
          </a:p>
        </p:txBody>
      </p:sp>
      <p:sp>
        <p:nvSpPr>
          <p:cNvPr id="4" name="Date Placeholder 3"/>
          <p:cNvSpPr>
            <a:spLocks noGrp="1"/>
          </p:cNvSpPr>
          <p:nvPr>
            <p:ph type="dt" sz="half" idx="19"/>
          </p:nvPr>
        </p:nvSpPr>
        <p:spPr/>
        <p:txBody>
          <a:bodyPr/>
          <a:lstStyle/>
          <a:p>
            <a:fld id="{943E4CF1-7FA6-394F-8B1C-C1D67AC824B7}" type="datetime1">
              <a:rPr lang="da-DK" smtClean="0"/>
              <a:t>29-11-2018</a:t>
            </a:fld>
            <a:endParaRPr lang="da-DK"/>
          </a:p>
        </p:txBody>
      </p:sp>
      <p:sp>
        <p:nvSpPr>
          <p:cNvPr id="5" name="Slide Number Placeholder 4"/>
          <p:cNvSpPr>
            <a:spLocks noGrp="1"/>
          </p:cNvSpPr>
          <p:nvPr>
            <p:ph type="sldNum" sz="quarter" idx="20"/>
          </p:nvPr>
        </p:nvSpPr>
        <p:spPr/>
        <p:txBody>
          <a:bodyPr/>
          <a:lstStyle/>
          <a:p>
            <a:fld id="{4F2B6656-7882-4CEF-9850-9EB873E823C4}" type="slidenum">
              <a:rPr lang="da-DK" smtClean="0"/>
              <a:pPr/>
              <a:t>‹nr.›</a:t>
            </a:fld>
            <a:endParaRPr lang="da-DK"/>
          </a:p>
        </p:txBody>
      </p:sp>
      <p:sp>
        <p:nvSpPr>
          <p:cNvPr id="7" name="Content Placeholder 6"/>
          <p:cNvSpPr>
            <a:spLocks noGrp="1"/>
          </p:cNvSpPr>
          <p:nvPr>
            <p:ph sz="quarter" idx="21" hasCustomPrompt="1"/>
          </p:nvPr>
        </p:nvSpPr>
        <p:spPr>
          <a:xfrm>
            <a:off x="542925" y="1549399"/>
            <a:ext cx="9385731" cy="4148139"/>
          </a:xfrm>
        </p:spPr>
        <p:txBody>
          <a:body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grpSp>
        <p:nvGrpSpPr>
          <p:cNvPr id="34" name="Group 33"/>
          <p:cNvGrpSpPr/>
          <p:nvPr userDrawn="1"/>
        </p:nvGrpSpPr>
        <p:grpSpPr>
          <a:xfrm>
            <a:off x="-2481943" y="-680"/>
            <a:ext cx="2412094" cy="984930"/>
            <a:chOff x="-2481943" y="-680"/>
            <a:chExt cx="2412094" cy="984930"/>
          </a:xfrm>
        </p:grpSpPr>
        <p:sp>
          <p:nvSpPr>
            <p:cNvPr id="35" name="TextBox 20"/>
            <p:cNvSpPr txBox="1">
              <a:spLocks noChangeArrowheads="1"/>
            </p:cNvSpPr>
            <p:nvPr/>
          </p:nvSpPr>
          <p:spPr bwMode="auto">
            <a:xfrm>
              <a:off x="-2481943" y="-680"/>
              <a:ext cx="2412094"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latin typeface="+mn-lt"/>
                </a:rPr>
                <a:t>Tekstslide med punktopstilling</a:t>
              </a:r>
              <a:endParaRPr lang="da-DK" sz="1000" dirty="0">
                <a:solidFill>
                  <a:schemeClr val="tx1"/>
                </a:solidFill>
                <a:latin typeface="+mn-lt"/>
              </a:endParaRPr>
            </a:p>
            <a:p>
              <a:pPr algn="r" eaLnBrk="1" hangingPunct="1">
                <a:spcBef>
                  <a:spcPct val="50000"/>
                </a:spcBef>
                <a:defRPr/>
              </a:pPr>
              <a:r>
                <a:rPr lang="da-DK" sz="1000" dirty="0">
                  <a:solidFill>
                    <a:schemeClr val="tx1"/>
                  </a:solidFill>
                  <a:latin typeface="+mn-lt"/>
                </a:rPr>
                <a:t>Brug knapperne ‘Forøge / Formindske </a:t>
              </a:r>
              <a:br>
                <a:rPr lang="da-DK" sz="1000" dirty="0">
                  <a:solidFill>
                    <a:schemeClr val="tx1"/>
                  </a:solidFill>
                  <a:latin typeface="+mn-lt"/>
                </a:rPr>
              </a:br>
              <a:r>
                <a:rPr lang="da-DK" sz="1000" dirty="0">
                  <a:solidFill>
                    <a:schemeClr val="tx1"/>
                  </a:solidFill>
                  <a:latin typeface="+mn-lt"/>
                </a:rPr>
                <a:t>indryk’ for at skifte mellem</a:t>
              </a:r>
              <a:br>
                <a:rPr lang="da-DK" sz="1000" dirty="0">
                  <a:solidFill>
                    <a:schemeClr val="tx1"/>
                  </a:solidFill>
                  <a:latin typeface="+mn-lt"/>
                </a:rPr>
              </a:br>
              <a:r>
                <a:rPr lang="da-DK" sz="1000" dirty="0">
                  <a:solidFill>
                    <a:schemeClr val="tx1"/>
                  </a:solidFill>
                  <a:latin typeface="+mn-lt"/>
                </a:rPr>
                <a:t>de forskellige tekst niveauer</a:t>
              </a:r>
            </a:p>
            <a:p>
              <a:pPr algn="r" eaLnBrk="1" hangingPunct="1">
                <a:spcBef>
                  <a:spcPct val="50000"/>
                </a:spcBef>
                <a:defRPr/>
              </a:pPr>
              <a:endParaRPr lang="da-DK" sz="1000" dirty="0">
                <a:solidFill>
                  <a:schemeClr val="tx1"/>
                </a:solidFill>
                <a:latin typeface="+mn-lt"/>
              </a:endParaRPr>
            </a:p>
          </p:txBody>
        </p:sp>
        <p:grpSp>
          <p:nvGrpSpPr>
            <p:cNvPr id="36" name="Group 35"/>
            <p:cNvGrpSpPr/>
            <p:nvPr userDrawn="1"/>
          </p:nvGrpSpPr>
          <p:grpSpPr>
            <a:xfrm>
              <a:off x="-1072921" y="733313"/>
              <a:ext cx="992188" cy="250937"/>
              <a:chOff x="-1214439" y="765971"/>
              <a:chExt cx="992188" cy="250937"/>
            </a:xfrm>
          </p:grpSpPr>
          <p:grpSp>
            <p:nvGrpSpPr>
              <p:cNvPr id="37" name="Group 2"/>
              <p:cNvGrpSpPr>
                <a:grpSpLocks/>
              </p:cNvGrpSpPr>
              <p:nvPr/>
            </p:nvGrpSpPr>
            <p:grpSpPr bwMode="auto">
              <a:xfrm>
                <a:off x="-1214439" y="765971"/>
                <a:ext cx="437608" cy="246173"/>
                <a:chOff x="-1214439" y="732970"/>
                <a:chExt cx="437608" cy="246063"/>
              </a:xfrm>
            </p:grpSpPr>
            <p:grpSp>
              <p:nvGrpSpPr>
                <p:cNvPr id="42" name="Group 3"/>
                <p:cNvGrpSpPr>
                  <a:grpSpLocks/>
                </p:cNvGrpSpPr>
                <p:nvPr/>
              </p:nvGrpSpPr>
              <p:grpSpPr bwMode="auto">
                <a:xfrm>
                  <a:off x="-1214439" y="741702"/>
                  <a:ext cx="428625" cy="228600"/>
                  <a:chOff x="-727592" y="3306446"/>
                  <a:chExt cx="429053" cy="228767"/>
                </a:xfrm>
              </p:grpSpPr>
              <p:pic>
                <p:nvPicPr>
                  <p:cNvPr id="44" name="Picture 14" descr="fke3b.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727293" y="3306446"/>
                    <a:ext cx="428754" cy="228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5" name="Rectangle 44"/>
                  <p:cNvSpPr/>
                  <p:nvPr/>
                </p:nvSpPr>
                <p:spPr bwMode="auto">
                  <a:xfrm>
                    <a:off x="-727591" y="3332754"/>
                    <a:ext cx="214527" cy="21596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sp>
              <p:nvSpPr>
                <p:cNvPr id="43" name="Rounded Rectangle 42"/>
                <p:cNvSpPr/>
                <p:nvPr/>
              </p:nvSpPr>
              <p:spPr bwMode="auto">
                <a:xfrm>
                  <a:off x="-1014413" y="733082"/>
                  <a:ext cx="238125" cy="245953"/>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nvGrpSpPr>
              <p:cNvPr id="38" name="Group 28"/>
              <p:cNvGrpSpPr>
                <a:grpSpLocks/>
              </p:cNvGrpSpPr>
              <p:nvPr/>
            </p:nvGrpSpPr>
            <p:grpSpPr bwMode="auto">
              <a:xfrm>
                <a:off x="-682626" y="770735"/>
                <a:ext cx="460375" cy="246173"/>
                <a:chOff x="-561836" y="3417665"/>
                <a:chExt cx="460236" cy="245883"/>
              </a:xfrm>
            </p:grpSpPr>
            <p:pic>
              <p:nvPicPr>
                <p:cNvPr id="39"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49275" y="3434948"/>
                  <a:ext cx="447675"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 name="Rectangle 39"/>
                <p:cNvSpPr/>
                <p:nvPr/>
              </p:nvSpPr>
              <p:spPr>
                <a:xfrm>
                  <a:off x="-317434" y="3436803"/>
                  <a:ext cx="214247" cy="21723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sp>
              <p:nvSpPr>
                <p:cNvPr id="41" name="Rounded Rectangle 40"/>
                <p:cNvSpPr/>
                <p:nvPr/>
              </p:nvSpPr>
              <p:spPr>
                <a:xfrm>
                  <a:off x="-561835" y="3417776"/>
                  <a:ext cx="238053" cy="245772"/>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grpSp>
      <p:sp>
        <p:nvSpPr>
          <p:cNvPr id="46" name="TextBox 45"/>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48" name="TextBox 17"/>
          <p:cNvSpPr txBox="1">
            <a:spLocks noChangeArrowheads="1"/>
          </p:cNvSpPr>
          <p:nvPr userDrawn="1"/>
        </p:nvSpPr>
        <p:spPr bwMode="auto">
          <a:xfrm>
            <a:off x="-2786742" y="1511771"/>
            <a:ext cx="264228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pic>
        <p:nvPicPr>
          <p:cNvPr id="24" name="Picture 23" descr="Skærmbillede 2016-04-05 kl. 09.36.07.png"/>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2374901" y="5054311"/>
            <a:ext cx="2233100" cy="1303698"/>
          </a:xfrm>
          <a:prstGeom prst="rect">
            <a:avLst/>
          </a:prstGeom>
        </p:spPr>
      </p:pic>
      <p:sp>
        <p:nvSpPr>
          <p:cNvPr id="25" name="Text Placeholder 13"/>
          <p:cNvSpPr>
            <a:spLocks noGrp="1"/>
          </p:cNvSpPr>
          <p:nvPr>
            <p:ph type="body" sz="quarter" idx="25"/>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Click to edit Master text styles</a:t>
            </a:r>
          </a:p>
        </p:txBody>
      </p:sp>
      <p:sp>
        <p:nvSpPr>
          <p:cNvPr id="26" name="Text Placeholder 13"/>
          <p:cNvSpPr>
            <a:spLocks noGrp="1"/>
          </p:cNvSpPr>
          <p:nvPr>
            <p:ph type="body" sz="quarter" idx="24"/>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Click to edit Master text styles</a:t>
            </a:r>
          </a:p>
        </p:txBody>
      </p:sp>
    </p:spTree>
    <p:extLst>
      <p:ext uri="{BB962C8B-B14F-4D97-AF65-F5344CB8AC3E}">
        <p14:creationId xmlns:p14="http://schemas.microsoft.com/office/powerpoint/2010/main" val="267932289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Illustration - Svineproduktion">
    <p:spTree>
      <p:nvGrpSpPr>
        <p:cNvPr id="1" name=""/>
        <p:cNvGrpSpPr/>
        <p:nvPr/>
      </p:nvGrpSpPr>
      <p:grpSpPr>
        <a:xfrm>
          <a:off x="0" y="0"/>
          <a:ext cx="0" cy="0"/>
          <a:chOff x="0" y="0"/>
          <a:chExt cx="0" cy="0"/>
        </a:xfrm>
      </p:grpSpPr>
      <p:pic>
        <p:nvPicPr>
          <p:cNvPr id="3" name="Picture 2" descr="LF_PPT_InfografiskBund-03.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893"/>
            <a:ext cx="12190413" cy="6857107"/>
          </a:xfrm>
          <a:prstGeom prst="rect">
            <a:avLst/>
          </a:prstGeom>
        </p:spPr>
      </p:pic>
      <p:sp>
        <p:nvSpPr>
          <p:cNvPr id="2" name="Title 1"/>
          <p:cNvSpPr>
            <a:spLocks noGrp="1"/>
          </p:cNvSpPr>
          <p:nvPr>
            <p:ph type="title" hasCustomPrompt="1"/>
          </p:nvPr>
        </p:nvSpPr>
        <p:spPr>
          <a:xfrm>
            <a:off x="529792" y="392885"/>
            <a:ext cx="9385731" cy="711638"/>
          </a:xfrm>
        </p:spPr>
        <p:txBody>
          <a:bodyPr/>
          <a:lstStyle>
            <a:lvl1pPr>
              <a:defRPr/>
            </a:lvl1pPr>
          </a:lstStyle>
          <a:p>
            <a:r>
              <a:rPr lang="da-DK" noProof="0" dirty="0"/>
              <a:t>Overskrift i op til 2 linjer</a:t>
            </a:r>
          </a:p>
        </p:txBody>
      </p:sp>
      <p:sp>
        <p:nvSpPr>
          <p:cNvPr id="4" name="Date Placeholder 3"/>
          <p:cNvSpPr>
            <a:spLocks noGrp="1"/>
          </p:cNvSpPr>
          <p:nvPr>
            <p:ph type="dt" sz="half" idx="19"/>
          </p:nvPr>
        </p:nvSpPr>
        <p:spPr/>
        <p:txBody>
          <a:bodyPr/>
          <a:lstStyle/>
          <a:p>
            <a:fld id="{C8C2BC48-11FD-C447-B61C-3D9275FD5285}" type="datetime1">
              <a:rPr lang="da-DK" smtClean="0"/>
              <a:t>29-11-2018</a:t>
            </a:fld>
            <a:endParaRPr lang="da-DK"/>
          </a:p>
        </p:txBody>
      </p:sp>
      <p:sp>
        <p:nvSpPr>
          <p:cNvPr id="5" name="Slide Number Placeholder 4"/>
          <p:cNvSpPr>
            <a:spLocks noGrp="1"/>
          </p:cNvSpPr>
          <p:nvPr>
            <p:ph type="sldNum" sz="quarter" idx="20"/>
          </p:nvPr>
        </p:nvSpPr>
        <p:spPr/>
        <p:txBody>
          <a:bodyPr/>
          <a:lstStyle/>
          <a:p>
            <a:fld id="{4F2B6656-7882-4CEF-9850-9EB873E823C4}" type="slidenum">
              <a:rPr lang="da-DK" smtClean="0"/>
              <a:pPr/>
              <a:t>‹nr.›</a:t>
            </a:fld>
            <a:endParaRPr lang="da-DK"/>
          </a:p>
        </p:txBody>
      </p:sp>
      <p:sp>
        <p:nvSpPr>
          <p:cNvPr id="7" name="Content Placeholder 6"/>
          <p:cNvSpPr>
            <a:spLocks noGrp="1"/>
          </p:cNvSpPr>
          <p:nvPr>
            <p:ph sz="quarter" idx="21" hasCustomPrompt="1"/>
          </p:nvPr>
        </p:nvSpPr>
        <p:spPr>
          <a:xfrm>
            <a:off x="542925" y="1549399"/>
            <a:ext cx="9385731" cy="4148139"/>
          </a:xfrm>
        </p:spPr>
        <p:txBody>
          <a:body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grpSp>
        <p:nvGrpSpPr>
          <p:cNvPr id="34" name="Group 33"/>
          <p:cNvGrpSpPr/>
          <p:nvPr userDrawn="1"/>
        </p:nvGrpSpPr>
        <p:grpSpPr>
          <a:xfrm>
            <a:off x="-2481943" y="-680"/>
            <a:ext cx="2412094" cy="984930"/>
            <a:chOff x="-2481943" y="-680"/>
            <a:chExt cx="2412094" cy="984930"/>
          </a:xfrm>
        </p:grpSpPr>
        <p:sp>
          <p:nvSpPr>
            <p:cNvPr id="35" name="TextBox 20"/>
            <p:cNvSpPr txBox="1">
              <a:spLocks noChangeArrowheads="1"/>
            </p:cNvSpPr>
            <p:nvPr/>
          </p:nvSpPr>
          <p:spPr bwMode="auto">
            <a:xfrm>
              <a:off x="-2481943" y="-680"/>
              <a:ext cx="2412094"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latin typeface="+mn-lt"/>
                </a:rPr>
                <a:t>Tekstslide med punktopstilling</a:t>
              </a:r>
              <a:endParaRPr lang="da-DK" sz="1000" dirty="0">
                <a:solidFill>
                  <a:schemeClr val="tx1"/>
                </a:solidFill>
                <a:latin typeface="+mn-lt"/>
              </a:endParaRPr>
            </a:p>
            <a:p>
              <a:pPr algn="r" eaLnBrk="1" hangingPunct="1">
                <a:spcBef>
                  <a:spcPct val="50000"/>
                </a:spcBef>
                <a:defRPr/>
              </a:pPr>
              <a:r>
                <a:rPr lang="da-DK" sz="1000" dirty="0">
                  <a:solidFill>
                    <a:schemeClr val="tx1"/>
                  </a:solidFill>
                  <a:latin typeface="+mn-lt"/>
                </a:rPr>
                <a:t>Brug knapperne ‘Forøge / Formindske </a:t>
              </a:r>
              <a:br>
                <a:rPr lang="da-DK" sz="1000" dirty="0">
                  <a:solidFill>
                    <a:schemeClr val="tx1"/>
                  </a:solidFill>
                  <a:latin typeface="+mn-lt"/>
                </a:rPr>
              </a:br>
              <a:r>
                <a:rPr lang="da-DK" sz="1000" dirty="0">
                  <a:solidFill>
                    <a:schemeClr val="tx1"/>
                  </a:solidFill>
                  <a:latin typeface="+mn-lt"/>
                </a:rPr>
                <a:t>indryk’ for at skifte mellem</a:t>
              </a:r>
              <a:br>
                <a:rPr lang="da-DK" sz="1000" dirty="0">
                  <a:solidFill>
                    <a:schemeClr val="tx1"/>
                  </a:solidFill>
                  <a:latin typeface="+mn-lt"/>
                </a:rPr>
              </a:br>
              <a:r>
                <a:rPr lang="da-DK" sz="1000" dirty="0">
                  <a:solidFill>
                    <a:schemeClr val="tx1"/>
                  </a:solidFill>
                  <a:latin typeface="+mn-lt"/>
                </a:rPr>
                <a:t>de forskellige tekst niveauer</a:t>
              </a:r>
            </a:p>
            <a:p>
              <a:pPr algn="r" eaLnBrk="1" hangingPunct="1">
                <a:spcBef>
                  <a:spcPct val="50000"/>
                </a:spcBef>
                <a:defRPr/>
              </a:pPr>
              <a:endParaRPr lang="da-DK" sz="1000" dirty="0">
                <a:solidFill>
                  <a:schemeClr val="tx1"/>
                </a:solidFill>
                <a:latin typeface="+mn-lt"/>
              </a:endParaRPr>
            </a:p>
          </p:txBody>
        </p:sp>
        <p:grpSp>
          <p:nvGrpSpPr>
            <p:cNvPr id="36" name="Group 35"/>
            <p:cNvGrpSpPr/>
            <p:nvPr userDrawn="1"/>
          </p:nvGrpSpPr>
          <p:grpSpPr>
            <a:xfrm>
              <a:off x="-1072921" y="733313"/>
              <a:ext cx="992188" cy="250937"/>
              <a:chOff x="-1214439" y="765971"/>
              <a:chExt cx="992188" cy="250937"/>
            </a:xfrm>
          </p:grpSpPr>
          <p:grpSp>
            <p:nvGrpSpPr>
              <p:cNvPr id="37" name="Group 2"/>
              <p:cNvGrpSpPr>
                <a:grpSpLocks/>
              </p:cNvGrpSpPr>
              <p:nvPr/>
            </p:nvGrpSpPr>
            <p:grpSpPr bwMode="auto">
              <a:xfrm>
                <a:off x="-1214439" y="765971"/>
                <a:ext cx="437608" cy="246173"/>
                <a:chOff x="-1214439" y="732970"/>
                <a:chExt cx="437608" cy="246063"/>
              </a:xfrm>
            </p:grpSpPr>
            <p:grpSp>
              <p:nvGrpSpPr>
                <p:cNvPr id="42" name="Group 3"/>
                <p:cNvGrpSpPr>
                  <a:grpSpLocks/>
                </p:cNvGrpSpPr>
                <p:nvPr/>
              </p:nvGrpSpPr>
              <p:grpSpPr bwMode="auto">
                <a:xfrm>
                  <a:off x="-1214439" y="741702"/>
                  <a:ext cx="428625" cy="228600"/>
                  <a:chOff x="-727592" y="3306446"/>
                  <a:chExt cx="429053" cy="228767"/>
                </a:xfrm>
              </p:grpSpPr>
              <p:pic>
                <p:nvPicPr>
                  <p:cNvPr id="44" name="Picture 14" descr="fke3b.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727293" y="3306446"/>
                    <a:ext cx="428754" cy="228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5" name="Rectangle 44"/>
                  <p:cNvSpPr/>
                  <p:nvPr/>
                </p:nvSpPr>
                <p:spPr bwMode="auto">
                  <a:xfrm>
                    <a:off x="-727591" y="3332754"/>
                    <a:ext cx="214527" cy="21596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sp>
              <p:nvSpPr>
                <p:cNvPr id="43" name="Rounded Rectangle 42"/>
                <p:cNvSpPr/>
                <p:nvPr/>
              </p:nvSpPr>
              <p:spPr bwMode="auto">
                <a:xfrm>
                  <a:off x="-1014413" y="733082"/>
                  <a:ext cx="238125" cy="245953"/>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nvGrpSpPr>
              <p:cNvPr id="38" name="Group 28"/>
              <p:cNvGrpSpPr>
                <a:grpSpLocks/>
              </p:cNvGrpSpPr>
              <p:nvPr/>
            </p:nvGrpSpPr>
            <p:grpSpPr bwMode="auto">
              <a:xfrm>
                <a:off x="-682626" y="770735"/>
                <a:ext cx="460375" cy="246173"/>
                <a:chOff x="-561836" y="3417665"/>
                <a:chExt cx="460236" cy="245883"/>
              </a:xfrm>
            </p:grpSpPr>
            <p:pic>
              <p:nvPicPr>
                <p:cNvPr id="39"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49275" y="3434948"/>
                  <a:ext cx="447675"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 name="Rectangle 39"/>
                <p:cNvSpPr/>
                <p:nvPr/>
              </p:nvSpPr>
              <p:spPr>
                <a:xfrm>
                  <a:off x="-317434" y="3436803"/>
                  <a:ext cx="214247" cy="21723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sp>
              <p:nvSpPr>
                <p:cNvPr id="41" name="Rounded Rectangle 40"/>
                <p:cNvSpPr/>
                <p:nvPr/>
              </p:nvSpPr>
              <p:spPr>
                <a:xfrm>
                  <a:off x="-561835" y="3417776"/>
                  <a:ext cx="238053" cy="245772"/>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grpSp>
      <p:sp>
        <p:nvSpPr>
          <p:cNvPr id="46" name="TextBox 45"/>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48" name="TextBox 17"/>
          <p:cNvSpPr txBox="1">
            <a:spLocks noChangeArrowheads="1"/>
          </p:cNvSpPr>
          <p:nvPr userDrawn="1"/>
        </p:nvSpPr>
        <p:spPr bwMode="auto">
          <a:xfrm>
            <a:off x="-2786742" y="1511771"/>
            <a:ext cx="264228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pic>
        <p:nvPicPr>
          <p:cNvPr id="24" name="Picture 23" descr="Skærmbillede 2016-04-05 kl. 09.36.07.png"/>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2374901" y="5054311"/>
            <a:ext cx="2233100" cy="1303698"/>
          </a:xfrm>
          <a:prstGeom prst="rect">
            <a:avLst/>
          </a:prstGeom>
        </p:spPr>
      </p:pic>
      <p:sp>
        <p:nvSpPr>
          <p:cNvPr id="25" name="Text Placeholder 13"/>
          <p:cNvSpPr>
            <a:spLocks noGrp="1"/>
          </p:cNvSpPr>
          <p:nvPr>
            <p:ph type="body" sz="quarter" idx="25"/>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Click to edit Master text styles</a:t>
            </a:r>
          </a:p>
        </p:txBody>
      </p:sp>
      <p:sp>
        <p:nvSpPr>
          <p:cNvPr id="26" name="Text Placeholder 13"/>
          <p:cNvSpPr>
            <a:spLocks noGrp="1"/>
          </p:cNvSpPr>
          <p:nvPr>
            <p:ph type="body" sz="quarter" idx="24"/>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Click to edit Master text styles</a:t>
            </a:r>
          </a:p>
        </p:txBody>
      </p:sp>
    </p:spTree>
    <p:extLst>
      <p:ext uri="{BB962C8B-B14F-4D97-AF65-F5344CB8AC3E}">
        <p14:creationId xmlns:p14="http://schemas.microsoft.com/office/powerpoint/2010/main" val="214264392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Illustration - Mælkeproduktion">
    <p:spTree>
      <p:nvGrpSpPr>
        <p:cNvPr id="1" name=""/>
        <p:cNvGrpSpPr/>
        <p:nvPr/>
      </p:nvGrpSpPr>
      <p:grpSpPr>
        <a:xfrm>
          <a:off x="0" y="0"/>
          <a:ext cx="0" cy="0"/>
          <a:chOff x="0" y="0"/>
          <a:chExt cx="0" cy="0"/>
        </a:xfrm>
      </p:grpSpPr>
      <p:pic>
        <p:nvPicPr>
          <p:cNvPr id="6" name="Picture 5" descr="LF_PPT_InfografiskBund-04.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893"/>
            <a:ext cx="12190413" cy="6857107"/>
          </a:xfrm>
          <a:prstGeom prst="rect">
            <a:avLst/>
          </a:prstGeom>
        </p:spPr>
      </p:pic>
      <p:sp>
        <p:nvSpPr>
          <p:cNvPr id="2" name="Title 1"/>
          <p:cNvSpPr>
            <a:spLocks noGrp="1"/>
          </p:cNvSpPr>
          <p:nvPr>
            <p:ph type="title" hasCustomPrompt="1"/>
          </p:nvPr>
        </p:nvSpPr>
        <p:spPr>
          <a:xfrm>
            <a:off x="529792" y="392885"/>
            <a:ext cx="9385731" cy="711638"/>
          </a:xfrm>
        </p:spPr>
        <p:txBody>
          <a:bodyPr/>
          <a:lstStyle>
            <a:lvl1pPr>
              <a:defRPr/>
            </a:lvl1pPr>
          </a:lstStyle>
          <a:p>
            <a:r>
              <a:rPr lang="da-DK" noProof="0" dirty="0"/>
              <a:t>Overskrift i op til 2 linjer</a:t>
            </a:r>
          </a:p>
        </p:txBody>
      </p:sp>
      <p:sp>
        <p:nvSpPr>
          <p:cNvPr id="4" name="Date Placeholder 3"/>
          <p:cNvSpPr>
            <a:spLocks noGrp="1"/>
          </p:cNvSpPr>
          <p:nvPr>
            <p:ph type="dt" sz="half" idx="19"/>
          </p:nvPr>
        </p:nvSpPr>
        <p:spPr/>
        <p:txBody>
          <a:bodyPr/>
          <a:lstStyle/>
          <a:p>
            <a:fld id="{F40BF439-3041-7841-9019-6ED2501E04CA}" type="datetime1">
              <a:rPr lang="da-DK" smtClean="0"/>
              <a:t>29-11-2018</a:t>
            </a:fld>
            <a:endParaRPr lang="da-DK"/>
          </a:p>
        </p:txBody>
      </p:sp>
      <p:sp>
        <p:nvSpPr>
          <p:cNvPr id="5" name="Slide Number Placeholder 4"/>
          <p:cNvSpPr>
            <a:spLocks noGrp="1"/>
          </p:cNvSpPr>
          <p:nvPr>
            <p:ph type="sldNum" sz="quarter" idx="20"/>
          </p:nvPr>
        </p:nvSpPr>
        <p:spPr/>
        <p:txBody>
          <a:bodyPr/>
          <a:lstStyle/>
          <a:p>
            <a:fld id="{4F2B6656-7882-4CEF-9850-9EB873E823C4}" type="slidenum">
              <a:rPr lang="da-DK" smtClean="0"/>
              <a:pPr/>
              <a:t>‹nr.›</a:t>
            </a:fld>
            <a:endParaRPr lang="da-DK"/>
          </a:p>
        </p:txBody>
      </p:sp>
      <p:sp>
        <p:nvSpPr>
          <p:cNvPr id="7" name="Content Placeholder 6"/>
          <p:cNvSpPr>
            <a:spLocks noGrp="1"/>
          </p:cNvSpPr>
          <p:nvPr>
            <p:ph sz="quarter" idx="21" hasCustomPrompt="1"/>
          </p:nvPr>
        </p:nvSpPr>
        <p:spPr>
          <a:xfrm>
            <a:off x="542925" y="1549399"/>
            <a:ext cx="9385731" cy="4148139"/>
          </a:xfrm>
        </p:spPr>
        <p:txBody>
          <a:body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grpSp>
        <p:nvGrpSpPr>
          <p:cNvPr id="34" name="Group 33"/>
          <p:cNvGrpSpPr/>
          <p:nvPr userDrawn="1"/>
        </p:nvGrpSpPr>
        <p:grpSpPr>
          <a:xfrm>
            <a:off x="-2481943" y="-680"/>
            <a:ext cx="2412094" cy="984930"/>
            <a:chOff x="-2481943" y="-680"/>
            <a:chExt cx="2412094" cy="984930"/>
          </a:xfrm>
        </p:grpSpPr>
        <p:sp>
          <p:nvSpPr>
            <p:cNvPr id="35" name="TextBox 20"/>
            <p:cNvSpPr txBox="1">
              <a:spLocks noChangeArrowheads="1"/>
            </p:cNvSpPr>
            <p:nvPr/>
          </p:nvSpPr>
          <p:spPr bwMode="auto">
            <a:xfrm>
              <a:off x="-2481943" y="-680"/>
              <a:ext cx="2412094"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latin typeface="+mn-lt"/>
                </a:rPr>
                <a:t>Tekstslide med punktopstilling</a:t>
              </a:r>
              <a:endParaRPr lang="da-DK" sz="1000" dirty="0">
                <a:solidFill>
                  <a:schemeClr val="tx1"/>
                </a:solidFill>
                <a:latin typeface="+mn-lt"/>
              </a:endParaRPr>
            </a:p>
            <a:p>
              <a:pPr algn="r" eaLnBrk="1" hangingPunct="1">
                <a:spcBef>
                  <a:spcPct val="50000"/>
                </a:spcBef>
                <a:defRPr/>
              </a:pPr>
              <a:r>
                <a:rPr lang="da-DK" sz="1000" dirty="0">
                  <a:solidFill>
                    <a:schemeClr val="tx1"/>
                  </a:solidFill>
                  <a:latin typeface="+mn-lt"/>
                </a:rPr>
                <a:t>Brug knapperne ‘Forøge / Formindske </a:t>
              </a:r>
              <a:br>
                <a:rPr lang="da-DK" sz="1000" dirty="0">
                  <a:solidFill>
                    <a:schemeClr val="tx1"/>
                  </a:solidFill>
                  <a:latin typeface="+mn-lt"/>
                </a:rPr>
              </a:br>
              <a:r>
                <a:rPr lang="da-DK" sz="1000" dirty="0">
                  <a:solidFill>
                    <a:schemeClr val="tx1"/>
                  </a:solidFill>
                  <a:latin typeface="+mn-lt"/>
                </a:rPr>
                <a:t>indryk’ for at skifte mellem</a:t>
              </a:r>
              <a:br>
                <a:rPr lang="da-DK" sz="1000" dirty="0">
                  <a:solidFill>
                    <a:schemeClr val="tx1"/>
                  </a:solidFill>
                  <a:latin typeface="+mn-lt"/>
                </a:rPr>
              </a:br>
              <a:r>
                <a:rPr lang="da-DK" sz="1000" dirty="0">
                  <a:solidFill>
                    <a:schemeClr val="tx1"/>
                  </a:solidFill>
                  <a:latin typeface="+mn-lt"/>
                </a:rPr>
                <a:t>de forskellige tekst niveauer</a:t>
              </a:r>
            </a:p>
            <a:p>
              <a:pPr algn="r" eaLnBrk="1" hangingPunct="1">
                <a:spcBef>
                  <a:spcPct val="50000"/>
                </a:spcBef>
                <a:defRPr/>
              </a:pPr>
              <a:endParaRPr lang="da-DK" sz="1000" dirty="0">
                <a:solidFill>
                  <a:schemeClr val="tx1"/>
                </a:solidFill>
                <a:latin typeface="+mn-lt"/>
              </a:endParaRPr>
            </a:p>
          </p:txBody>
        </p:sp>
        <p:grpSp>
          <p:nvGrpSpPr>
            <p:cNvPr id="36" name="Group 35"/>
            <p:cNvGrpSpPr/>
            <p:nvPr userDrawn="1"/>
          </p:nvGrpSpPr>
          <p:grpSpPr>
            <a:xfrm>
              <a:off x="-1072921" y="733313"/>
              <a:ext cx="992188" cy="250937"/>
              <a:chOff x="-1214439" y="765971"/>
              <a:chExt cx="992188" cy="250937"/>
            </a:xfrm>
          </p:grpSpPr>
          <p:grpSp>
            <p:nvGrpSpPr>
              <p:cNvPr id="37" name="Group 2"/>
              <p:cNvGrpSpPr>
                <a:grpSpLocks/>
              </p:cNvGrpSpPr>
              <p:nvPr/>
            </p:nvGrpSpPr>
            <p:grpSpPr bwMode="auto">
              <a:xfrm>
                <a:off x="-1214439" y="765971"/>
                <a:ext cx="437608" cy="246173"/>
                <a:chOff x="-1214439" y="732970"/>
                <a:chExt cx="437608" cy="246063"/>
              </a:xfrm>
            </p:grpSpPr>
            <p:grpSp>
              <p:nvGrpSpPr>
                <p:cNvPr id="42" name="Group 3"/>
                <p:cNvGrpSpPr>
                  <a:grpSpLocks/>
                </p:cNvGrpSpPr>
                <p:nvPr/>
              </p:nvGrpSpPr>
              <p:grpSpPr bwMode="auto">
                <a:xfrm>
                  <a:off x="-1214439" y="741702"/>
                  <a:ext cx="428625" cy="228600"/>
                  <a:chOff x="-727592" y="3306446"/>
                  <a:chExt cx="429053" cy="228767"/>
                </a:xfrm>
              </p:grpSpPr>
              <p:pic>
                <p:nvPicPr>
                  <p:cNvPr id="44" name="Picture 14" descr="fke3b.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727293" y="3306446"/>
                    <a:ext cx="428754" cy="228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5" name="Rectangle 44"/>
                  <p:cNvSpPr/>
                  <p:nvPr/>
                </p:nvSpPr>
                <p:spPr bwMode="auto">
                  <a:xfrm>
                    <a:off x="-727591" y="3332754"/>
                    <a:ext cx="214527" cy="21596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sp>
              <p:nvSpPr>
                <p:cNvPr id="43" name="Rounded Rectangle 42"/>
                <p:cNvSpPr/>
                <p:nvPr/>
              </p:nvSpPr>
              <p:spPr bwMode="auto">
                <a:xfrm>
                  <a:off x="-1014413" y="733082"/>
                  <a:ext cx="238125" cy="245953"/>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nvGrpSpPr>
              <p:cNvPr id="38" name="Group 28"/>
              <p:cNvGrpSpPr>
                <a:grpSpLocks/>
              </p:cNvGrpSpPr>
              <p:nvPr/>
            </p:nvGrpSpPr>
            <p:grpSpPr bwMode="auto">
              <a:xfrm>
                <a:off x="-682626" y="770735"/>
                <a:ext cx="460375" cy="246173"/>
                <a:chOff x="-561836" y="3417665"/>
                <a:chExt cx="460236" cy="245883"/>
              </a:xfrm>
            </p:grpSpPr>
            <p:pic>
              <p:nvPicPr>
                <p:cNvPr id="39"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49275" y="3434948"/>
                  <a:ext cx="447675"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 name="Rectangle 39"/>
                <p:cNvSpPr/>
                <p:nvPr/>
              </p:nvSpPr>
              <p:spPr>
                <a:xfrm>
                  <a:off x="-317434" y="3436803"/>
                  <a:ext cx="214247" cy="21723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sp>
              <p:nvSpPr>
                <p:cNvPr id="41" name="Rounded Rectangle 40"/>
                <p:cNvSpPr/>
                <p:nvPr/>
              </p:nvSpPr>
              <p:spPr>
                <a:xfrm>
                  <a:off x="-561835" y="3417776"/>
                  <a:ext cx="238053" cy="245772"/>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grpSp>
      <p:sp>
        <p:nvSpPr>
          <p:cNvPr id="46" name="TextBox 45"/>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48" name="TextBox 17"/>
          <p:cNvSpPr txBox="1">
            <a:spLocks noChangeArrowheads="1"/>
          </p:cNvSpPr>
          <p:nvPr userDrawn="1"/>
        </p:nvSpPr>
        <p:spPr bwMode="auto">
          <a:xfrm>
            <a:off x="-2786742" y="1511771"/>
            <a:ext cx="264228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pic>
        <p:nvPicPr>
          <p:cNvPr id="24" name="Picture 23" descr="Skærmbillede 2016-04-05 kl. 09.36.07.png"/>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2374901" y="5054311"/>
            <a:ext cx="2233100" cy="1303698"/>
          </a:xfrm>
          <a:prstGeom prst="rect">
            <a:avLst/>
          </a:prstGeom>
        </p:spPr>
      </p:pic>
      <p:sp>
        <p:nvSpPr>
          <p:cNvPr id="25" name="Text Placeholder 13"/>
          <p:cNvSpPr>
            <a:spLocks noGrp="1"/>
          </p:cNvSpPr>
          <p:nvPr>
            <p:ph type="body" sz="quarter" idx="25"/>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Click to edit Master text styles</a:t>
            </a:r>
          </a:p>
        </p:txBody>
      </p:sp>
      <p:sp>
        <p:nvSpPr>
          <p:cNvPr id="26" name="Text Placeholder 13"/>
          <p:cNvSpPr>
            <a:spLocks noGrp="1"/>
          </p:cNvSpPr>
          <p:nvPr>
            <p:ph type="body" sz="quarter" idx="24"/>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Click to edit Master text styles</a:t>
            </a:r>
          </a:p>
        </p:txBody>
      </p:sp>
    </p:spTree>
    <p:extLst>
      <p:ext uri="{BB962C8B-B14F-4D97-AF65-F5344CB8AC3E}">
        <p14:creationId xmlns:p14="http://schemas.microsoft.com/office/powerpoint/2010/main" val="102043656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Illustration - Æg/Fjerkræsproduktion">
    <p:spTree>
      <p:nvGrpSpPr>
        <p:cNvPr id="1" name=""/>
        <p:cNvGrpSpPr/>
        <p:nvPr/>
      </p:nvGrpSpPr>
      <p:grpSpPr>
        <a:xfrm>
          <a:off x="0" y="0"/>
          <a:ext cx="0" cy="0"/>
          <a:chOff x="0" y="0"/>
          <a:chExt cx="0" cy="0"/>
        </a:xfrm>
      </p:grpSpPr>
      <p:pic>
        <p:nvPicPr>
          <p:cNvPr id="6" name="Picture 5" descr="LF_PPT_InfografiskBund-06.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893"/>
            <a:ext cx="12190413" cy="6857107"/>
          </a:xfrm>
          <a:prstGeom prst="rect">
            <a:avLst/>
          </a:prstGeom>
        </p:spPr>
      </p:pic>
      <p:sp>
        <p:nvSpPr>
          <p:cNvPr id="2" name="Title 1"/>
          <p:cNvSpPr>
            <a:spLocks noGrp="1"/>
          </p:cNvSpPr>
          <p:nvPr>
            <p:ph type="title" hasCustomPrompt="1"/>
          </p:nvPr>
        </p:nvSpPr>
        <p:spPr>
          <a:xfrm>
            <a:off x="529792" y="392885"/>
            <a:ext cx="9385731" cy="711638"/>
          </a:xfrm>
        </p:spPr>
        <p:txBody>
          <a:bodyPr/>
          <a:lstStyle>
            <a:lvl1pPr>
              <a:defRPr/>
            </a:lvl1pPr>
          </a:lstStyle>
          <a:p>
            <a:r>
              <a:rPr lang="da-DK" noProof="0" dirty="0"/>
              <a:t>Overskrift i op til 2 linjer</a:t>
            </a:r>
          </a:p>
        </p:txBody>
      </p:sp>
      <p:sp>
        <p:nvSpPr>
          <p:cNvPr id="4" name="Date Placeholder 3"/>
          <p:cNvSpPr>
            <a:spLocks noGrp="1"/>
          </p:cNvSpPr>
          <p:nvPr>
            <p:ph type="dt" sz="half" idx="19"/>
          </p:nvPr>
        </p:nvSpPr>
        <p:spPr/>
        <p:txBody>
          <a:bodyPr/>
          <a:lstStyle/>
          <a:p>
            <a:fld id="{A08C0EF3-D7F6-D14C-AD18-25A9878E1862}" type="datetime1">
              <a:rPr lang="da-DK" smtClean="0"/>
              <a:t>29-11-2018</a:t>
            </a:fld>
            <a:endParaRPr lang="da-DK"/>
          </a:p>
        </p:txBody>
      </p:sp>
      <p:sp>
        <p:nvSpPr>
          <p:cNvPr id="5" name="Slide Number Placeholder 4"/>
          <p:cNvSpPr>
            <a:spLocks noGrp="1"/>
          </p:cNvSpPr>
          <p:nvPr>
            <p:ph type="sldNum" sz="quarter" idx="20"/>
          </p:nvPr>
        </p:nvSpPr>
        <p:spPr/>
        <p:txBody>
          <a:bodyPr/>
          <a:lstStyle/>
          <a:p>
            <a:fld id="{4F2B6656-7882-4CEF-9850-9EB873E823C4}" type="slidenum">
              <a:rPr lang="da-DK" smtClean="0"/>
              <a:pPr/>
              <a:t>‹nr.›</a:t>
            </a:fld>
            <a:endParaRPr lang="da-DK"/>
          </a:p>
        </p:txBody>
      </p:sp>
      <p:sp>
        <p:nvSpPr>
          <p:cNvPr id="7" name="Content Placeholder 6"/>
          <p:cNvSpPr>
            <a:spLocks noGrp="1"/>
          </p:cNvSpPr>
          <p:nvPr>
            <p:ph sz="quarter" idx="21" hasCustomPrompt="1"/>
          </p:nvPr>
        </p:nvSpPr>
        <p:spPr>
          <a:xfrm>
            <a:off x="542925" y="1549399"/>
            <a:ext cx="9385731" cy="4148139"/>
          </a:xfrm>
        </p:spPr>
        <p:txBody>
          <a:body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grpSp>
        <p:nvGrpSpPr>
          <p:cNvPr id="34" name="Group 33"/>
          <p:cNvGrpSpPr/>
          <p:nvPr userDrawn="1"/>
        </p:nvGrpSpPr>
        <p:grpSpPr>
          <a:xfrm>
            <a:off x="-2481943" y="-680"/>
            <a:ext cx="2412094" cy="984930"/>
            <a:chOff x="-2481943" y="-680"/>
            <a:chExt cx="2412094" cy="984930"/>
          </a:xfrm>
        </p:grpSpPr>
        <p:sp>
          <p:nvSpPr>
            <p:cNvPr id="35" name="TextBox 20"/>
            <p:cNvSpPr txBox="1">
              <a:spLocks noChangeArrowheads="1"/>
            </p:cNvSpPr>
            <p:nvPr/>
          </p:nvSpPr>
          <p:spPr bwMode="auto">
            <a:xfrm>
              <a:off x="-2481943" y="-680"/>
              <a:ext cx="2412094"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latin typeface="+mn-lt"/>
                </a:rPr>
                <a:t>Tekstslide med punktopstilling</a:t>
              </a:r>
              <a:endParaRPr lang="da-DK" sz="1000" dirty="0">
                <a:solidFill>
                  <a:schemeClr val="tx1"/>
                </a:solidFill>
                <a:latin typeface="+mn-lt"/>
              </a:endParaRPr>
            </a:p>
            <a:p>
              <a:pPr algn="r" eaLnBrk="1" hangingPunct="1">
                <a:spcBef>
                  <a:spcPct val="50000"/>
                </a:spcBef>
                <a:defRPr/>
              </a:pPr>
              <a:r>
                <a:rPr lang="da-DK" sz="1000" dirty="0">
                  <a:solidFill>
                    <a:schemeClr val="tx1"/>
                  </a:solidFill>
                  <a:latin typeface="+mn-lt"/>
                </a:rPr>
                <a:t>Brug knapperne ‘Forøge / Formindske </a:t>
              </a:r>
              <a:br>
                <a:rPr lang="da-DK" sz="1000" dirty="0">
                  <a:solidFill>
                    <a:schemeClr val="tx1"/>
                  </a:solidFill>
                  <a:latin typeface="+mn-lt"/>
                </a:rPr>
              </a:br>
              <a:r>
                <a:rPr lang="da-DK" sz="1000" dirty="0">
                  <a:solidFill>
                    <a:schemeClr val="tx1"/>
                  </a:solidFill>
                  <a:latin typeface="+mn-lt"/>
                </a:rPr>
                <a:t>indryk’ for at skifte mellem</a:t>
              </a:r>
              <a:br>
                <a:rPr lang="da-DK" sz="1000" dirty="0">
                  <a:solidFill>
                    <a:schemeClr val="tx1"/>
                  </a:solidFill>
                  <a:latin typeface="+mn-lt"/>
                </a:rPr>
              </a:br>
              <a:r>
                <a:rPr lang="da-DK" sz="1000" dirty="0">
                  <a:solidFill>
                    <a:schemeClr val="tx1"/>
                  </a:solidFill>
                  <a:latin typeface="+mn-lt"/>
                </a:rPr>
                <a:t>de forskellige tekst niveauer</a:t>
              </a:r>
            </a:p>
            <a:p>
              <a:pPr algn="r" eaLnBrk="1" hangingPunct="1">
                <a:spcBef>
                  <a:spcPct val="50000"/>
                </a:spcBef>
                <a:defRPr/>
              </a:pPr>
              <a:endParaRPr lang="da-DK" sz="1000" dirty="0">
                <a:solidFill>
                  <a:schemeClr val="tx1"/>
                </a:solidFill>
                <a:latin typeface="+mn-lt"/>
              </a:endParaRPr>
            </a:p>
          </p:txBody>
        </p:sp>
        <p:grpSp>
          <p:nvGrpSpPr>
            <p:cNvPr id="36" name="Group 35"/>
            <p:cNvGrpSpPr/>
            <p:nvPr userDrawn="1"/>
          </p:nvGrpSpPr>
          <p:grpSpPr>
            <a:xfrm>
              <a:off x="-1072921" y="733313"/>
              <a:ext cx="992188" cy="250937"/>
              <a:chOff x="-1214439" y="765971"/>
              <a:chExt cx="992188" cy="250937"/>
            </a:xfrm>
          </p:grpSpPr>
          <p:grpSp>
            <p:nvGrpSpPr>
              <p:cNvPr id="37" name="Group 2"/>
              <p:cNvGrpSpPr>
                <a:grpSpLocks/>
              </p:cNvGrpSpPr>
              <p:nvPr/>
            </p:nvGrpSpPr>
            <p:grpSpPr bwMode="auto">
              <a:xfrm>
                <a:off x="-1214439" y="765971"/>
                <a:ext cx="437608" cy="246173"/>
                <a:chOff x="-1214439" y="732970"/>
                <a:chExt cx="437608" cy="246063"/>
              </a:xfrm>
            </p:grpSpPr>
            <p:grpSp>
              <p:nvGrpSpPr>
                <p:cNvPr id="42" name="Group 3"/>
                <p:cNvGrpSpPr>
                  <a:grpSpLocks/>
                </p:cNvGrpSpPr>
                <p:nvPr/>
              </p:nvGrpSpPr>
              <p:grpSpPr bwMode="auto">
                <a:xfrm>
                  <a:off x="-1214439" y="741702"/>
                  <a:ext cx="428625" cy="228600"/>
                  <a:chOff x="-727592" y="3306446"/>
                  <a:chExt cx="429053" cy="228767"/>
                </a:xfrm>
              </p:grpSpPr>
              <p:pic>
                <p:nvPicPr>
                  <p:cNvPr id="44" name="Picture 14" descr="fke3b.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727293" y="3306446"/>
                    <a:ext cx="428754" cy="228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5" name="Rectangle 44"/>
                  <p:cNvSpPr/>
                  <p:nvPr/>
                </p:nvSpPr>
                <p:spPr bwMode="auto">
                  <a:xfrm>
                    <a:off x="-727591" y="3332754"/>
                    <a:ext cx="214527" cy="21596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sp>
              <p:nvSpPr>
                <p:cNvPr id="43" name="Rounded Rectangle 42"/>
                <p:cNvSpPr/>
                <p:nvPr/>
              </p:nvSpPr>
              <p:spPr bwMode="auto">
                <a:xfrm>
                  <a:off x="-1014413" y="733082"/>
                  <a:ext cx="238125" cy="245953"/>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nvGrpSpPr>
              <p:cNvPr id="38" name="Group 28"/>
              <p:cNvGrpSpPr>
                <a:grpSpLocks/>
              </p:cNvGrpSpPr>
              <p:nvPr/>
            </p:nvGrpSpPr>
            <p:grpSpPr bwMode="auto">
              <a:xfrm>
                <a:off x="-682626" y="770735"/>
                <a:ext cx="460375" cy="246173"/>
                <a:chOff x="-561836" y="3417665"/>
                <a:chExt cx="460236" cy="245883"/>
              </a:xfrm>
            </p:grpSpPr>
            <p:pic>
              <p:nvPicPr>
                <p:cNvPr id="39"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49275" y="3434948"/>
                  <a:ext cx="447675"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 name="Rectangle 39"/>
                <p:cNvSpPr/>
                <p:nvPr/>
              </p:nvSpPr>
              <p:spPr>
                <a:xfrm>
                  <a:off x="-317434" y="3436803"/>
                  <a:ext cx="214247" cy="21723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sp>
              <p:nvSpPr>
                <p:cNvPr id="41" name="Rounded Rectangle 40"/>
                <p:cNvSpPr/>
                <p:nvPr/>
              </p:nvSpPr>
              <p:spPr>
                <a:xfrm>
                  <a:off x="-561835" y="3417776"/>
                  <a:ext cx="238053" cy="245772"/>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grpSp>
      <p:sp>
        <p:nvSpPr>
          <p:cNvPr id="46" name="TextBox 45"/>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48" name="TextBox 17"/>
          <p:cNvSpPr txBox="1">
            <a:spLocks noChangeArrowheads="1"/>
          </p:cNvSpPr>
          <p:nvPr userDrawn="1"/>
        </p:nvSpPr>
        <p:spPr bwMode="auto">
          <a:xfrm>
            <a:off x="-2786742" y="1511771"/>
            <a:ext cx="264228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pic>
        <p:nvPicPr>
          <p:cNvPr id="24" name="Picture 23" descr="Skærmbillede 2016-04-05 kl. 09.36.07.png"/>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2374901" y="5054311"/>
            <a:ext cx="2233100" cy="1303698"/>
          </a:xfrm>
          <a:prstGeom prst="rect">
            <a:avLst/>
          </a:prstGeom>
        </p:spPr>
      </p:pic>
      <p:sp>
        <p:nvSpPr>
          <p:cNvPr id="25" name="Text Placeholder 13"/>
          <p:cNvSpPr>
            <a:spLocks noGrp="1"/>
          </p:cNvSpPr>
          <p:nvPr>
            <p:ph type="body" sz="quarter" idx="25"/>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Click to edit Master text styles</a:t>
            </a:r>
          </a:p>
        </p:txBody>
      </p:sp>
      <p:sp>
        <p:nvSpPr>
          <p:cNvPr id="26" name="Text Placeholder 13"/>
          <p:cNvSpPr>
            <a:spLocks noGrp="1"/>
          </p:cNvSpPr>
          <p:nvPr>
            <p:ph type="body" sz="quarter" idx="24"/>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Click to edit Master text styles</a:t>
            </a:r>
          </a:p>
        </p:txBody>
      </p:sp>
    </p:spTree>
    <p:extLst>
      <p:ext uri="{BB962C8B-B14F-4D97-AF65-F5344CB8AC3E}">
        <p14:creationId xmlns:p14="http://schemas.microsoft.com/office/powerpoint/2010/main" val="384373583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Illustration - Forarbejdning">
    <p:spTree>
      <p:nvGrpSpPr>
        <p:cNvPr id="1" name=""/>
        <p:cNvGrpSpPr/>
        <p:nvPr/>
      </p:nvGrpSpPr>
      <p:grpSpPr>
        <a:xfrm>
          <a:off x="0" y="0"/>
          <a:ext cx="0" cy="0"/>
          <a:chOff x="0" y="0"/>
          <a:chExt cx="0" cy="0"/>
        </a:xfrm>
      </p:grpSpPr>
      <p:pic>
        <p:nvPicPr>
          <p:cNvPr id="3" name="Picture 2" descr="LF_PPT_InfografiskBund-05.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893"/>
            <a:ext cx="12190413" cy="6857107"/>
          </a:xfrm>
          <a:prstGeom prst="rect">
            <a:avLst/>
          </a:prstGeom>
        </p:spPr>
      </p:pic>
      <p:sp>
        <p:nvSpPr>
          <p:cNvPr id="2" name="Title 1"/>
          <p:cNvSpPr>
            <a:spLocks noGrp="1"/>
          </p:cNvSpPr>
          <p:nvPr>
            <p:ph type="title" hasCustomPrompt="1"/>
          </p:nvPr>
        </p:nvSpPr>
        <p:spPr>
          <a:xfrm>
            <a:off x="529792" y="392885"/>
            <a:ext cx="9385731" cy="711638"/>
          </a:xfrm>
        </p:spPr>
        <p:txBody>
          <a:bodyPr/>
          <a:lstStyle>
            <a:lvl1pPr>
              <a:defRPr/>
            </a:lvl1pPr>
          </a:lstStyle>
          <a:p>
            <a:r>
              <a:rPr lang="da-DK" noProof="0" dirty="0"/>
              <a:t>Overskrift i op til 2 linjer</a:t>
            </a:r>
          </a:p>
        </p:txBody>
      </p:sp>
      <p:sp>
        <p:nvSpPr>
          <p:cNvPr id="4" name="Date Placeholder 3"/>
          <p:cNvSpPr>
            <a:spLocks noGrp="1"/>
          </p:cNvSpPr>
          <p:nvPr>
            <p:ph type="dt" sz="half" idx="19"/>
          </p:nvPr>
        </p:nvSpPr>
        <p:spPr/>
        <p:txBody>
          <a:bodyPr/>
          <a:lstStyle/>
          <a:p>
            <a:fld id="{01EFFAB4-88E3-AB48-A781-F9845FBDB5BC}" type="datetime1">
              <a:rPr lang="da-DK" smtClean="0"/>
              <a:t>29-11-2018</a:t>
            </a:fld>
            <a:endParaRPr lang="da-DK"/>
          </a:p>
        </p:txBody>
      </p:sp>
      <p:sp>
        <p:nvSpPr>
          <p:cNvPr id="5" name="Slide Number Placeholder 4"/>
          <p:cNvSpPr>
            <a:spLocks noGrp="1"/>
          </p:cNvSpPr>
          <p:nvPr>
            <p:ph type="sldNum" sz="quarter" idx="20"/>
          </p:nvPr>
        </p:nvSpPr>
        <p:spPr/>
        <p:txBody>
          <a:bodyPr/>
          <a:lstStyle/>
          <a:p>
            <a:fld id="{4F2B6656-7882-4CEF-9850-9EB873E823C4}" type="slidenum">
              <a:rPr lang="da-DK" smtClean="0"/>
              <a:pPr/>
              <a:t>‹nr.›</a:t>
            </a:fld>
            <a:endParaRPr lang="da-DK"/>
          </a:p>
        </p:txBody>
      </p:sp>
      <p:sp>
        <p:nvSpPr>
          <p:cNvPr id="7" name="Content Placeholder 6"/>
          <p:cNvSpPr>
            <a:spLocks noGrp="1"/>
          </p:cNvSpPr>
          <p:nvPr>
            <p:ph sz="quarter" idx="21" hasCustomPrompt="1"/>
          </p:nvPr>
        </p:nvSpPr>
        <p:spPr>
          <a:xfrm>
            <a:off x="542925" y="1549399"/>
            <a:ext cx="9385731" cy="4148139"/>
          </a:xfrm>
        </p:spPr>
        <p:txBody>
          <a:body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grpSp>
        <p:nvGrpSpPr>
          <p:cNvPr id="34" name="Group 33"/>
          <p:cNvGrpSpPr/>
          <p:nvPr userDrawn="1"/>
        </p:nvGrpSpPr>
        <p:grpSpPr>
          <a:xfrm>
            <a:off x="-2481943" y="-680"/>
            <a:ext cx="2412094" cy="984930"/>
            <a:chOff x="-2481943" y="-680"/>
            <a:chExt cx="2412094" cy="984930"/>
          </a:xfrm>
        </p:grpSpPr>
        <p:sp>
          <p:nvSpPr>
            <p:cNvPr id="35" name="TextBox 20"/>
            <p:cNvSpPr txBox="1">
              <a:spLocks noChangeArrowheads="1"/>
            </p:cNvSpPr>
            <p:nvPr/>
          </p:nvSpPr>
          <p:spPr bwMode="auto">
            <a:xfrm>
              <a:off x="-2481943" y="-680"/>
              <a:ext cx="2412094"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latin typeface="+mn-lt"/>
                </a:rPr>
                <a:t>Tekstslide med punktopstilling</a:t>
              </a:r>
              <a:endParaRPr lang="da-DK" sz="1000" dirty="0">
                <a:solidFill>
                  <a:schemeClr val="tx1"/>
                </a:solidFill>
                <a:latin typeface="+mn-lt"/>
              </a:endParaRPr>
            </a:p>
            <a:p>
              <a:pPr algn="r" eaLnBrk="1" hangingPunct="1">
                <a:spcBef>
                  <a:spcPct val="50000"/>
                </a:spcBef>
                <a:defRPr/>
              </a:pPr>
              <a:r>
                <a:rPr lang="da-DK" sz="1000" dirty="0">
                  <a:solidFill>
                    <a:schemeClr val="tx1"/>
                  </a:solidFill>
                  <a:latin typeface="+mn-lt"/>
                </a:rPr>
                <a:t>Brug knapperne ‘Forøge / Formindske </a:t>
              </a:r>
              <a:br>
                <a:rPr lang="da-DK" sz="1000" dirty="0">
                  <a:solidFill>
                    <a:schemeClr val="tx1"/>
                  </a:solidFill>
                  <a:latin typeface="+mn-lt"/>
                </a:rPr>
              </a:br>
              <a:r>
                <a:rPr lang="da-DK" sz="1000" dirty="0">
                  <a:solidFill>
                    <a:schemeClr val="tx1"/>
                  </a:solidFill>
                  <a:latin typeface="+mn-lt"/>
                </a:rPr>
                <a:t>indryk’ for at skifte mellem</a:t>
              </a:r>
              <a:br>
                <a:rPr lang="da-DK" sz="1000" dirty="0">
                  <a:solidFill>
                    <a:schemeClr val="tx1"/>
                  </a:solidFill>
                  <a:latin typeface="+mn-lt"/>
                </a:rPr>
              </a:br>
              <a:r>
                <a:rPr lang="da-DK" sz="1000" dirty="0">
                  <a:solidFill>
                    <a:schemeClr val="tx1"/>
                  </a:solidFill>
                  <a:latin typeface="+mn-lt"/>
                </a:rPr>
                <a:t>de forskellige tekst niveauer</a:t>
              </a:r>
            </a:p>
            <a:p>
              <a:pPr algn="r" eaLnBrk="1" hangingPunct="1">
                <a:spcBef>
                  <a:spcPct val="50000"/>
                </a:spcBef>
                <a:defRPr/>
              </a:pPr>
              <a:endParaRPr lang="da-DK" sz="1000" dirty="0">
                <a:solidFill>
                  <a:schemeClr val="tx1"/>
                </a:solidFill>
                <a:latin typeface="+mn-lt"/>
              </a:endParaRPr>
            </a:p>
          </p:txBody>
        </p:sp>
        <p:grpSp>
          <p:nvGrpSpPr>
            <p:cNvPr id="36" name="Group 35"/>
            <p:cNvGrpSpPr/>
            <p:nvPr userDrawn="1"/>
          </p:nvGrpSpPr>
          <p:grpSpPr>
            <a:xfrm>
              <a:off x="-1072921" y="733313"/>
              <a:ext cx="992188" cy="250937"/>
              <a:chOff x="-1214439" y="765971"/>
              <a:chExt cx="992188" cy="250937"/>
            </a:xfrm>
          </p:grpSpPr>
          <p:grpSp>
            <p:nvGrpSpPr>
              <p:cNvPr id="37" name="Group 2"/>
              <p:cNvGrpSpPr>
                <a:grpSpLocks/>
              </p:cNvGrpSpPr>
              <p:nvPr/>
            </p:nvGrpSpPr>
            <p:grpSpPr bwMode="auto">
              <a:xfrm>
                <a:off x="-1214439" y="765971"/>
                <a:ext cx="437608" cy="246173"/>
                <a:chOff x="-1214439" y="732970"/>
                <a:chExt cx="437608" cy="246063"/>
              </a:xfrm>
            </p:grpSpPr>
            <p:grpSp>
              <p:nvGrpSpPr>
                <p:cNvPr id="42" name="Group 3"/>
                <p:cNvGrpSpPr>
                  <a:grpSpLocks/>
                </p:cNvGrpSpPr>
                <p:nvPr/>
              </p:nvGrpSpPr>
              <p:grpSpPr bwMode="auto">
                <a:xfrm>
                  <a:off x="-1214439" y="741702"/>
                  <a:ext cx="428625" cy="228600"/>
                  <a:chOff x="-727592" y="3306446"/>
                  <a:chExt cx="429053" cy="228767"/>
                </a:xfrm>
              </p:grpSpPr>
              <p:pic>
                <p:nvPicPr>
                  <p:cNvPr id="44" name="Picture 14" descr="fke3b.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727293" y="3306446"/>
                    <a:ext cx="428754" cy="228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5" name="Rectangle 44"/>
                  <p:cNvSpPr/>
                  <p:nvPr/>
                </p:nvSpPr>
                <p:spPr bwMode="auto">
                  <a:xfrm>
                    <a:off x="-727591" y="3332754"/>
                    <a:ext cx="214527" cy="21596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sp>
              <p:nvSpPr>
                <p:cNvPr id="43" name="Rounded Rectangle 42"/>
                <p:cNvSpPr/>
                <p:nvPr/>
              </p:nvSpPr>
              <p:spPr bwMode="auto">
                <a:xfrm>
                  <a:off x="-1014413" y="733082"/>
                  <a:ext cx="238125" cy="245953"/>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nvGrpSpPr>
              <p:cNvPr id="38" name="Group 28"/>
              <p:cNvGrpSpPr>
                <a:grpSpLocks/>
              </p:cNvGrpSpPr>
              <p:nvPr/>
            </p:nvGrpSpPr>
            <p:grpSpPr bwMode="auto">
              <a:xfrm>
                <a:off x="-682626" y="770735"/>
                <a:ext cx="460375" cy="246173"/>
                <a:chOff x="-561836" y="3417665"/>
                <a:chExt cx="460236" cy="245883"/>
              </a:xfrm>
            </p:grpSpPr>
            <p:pic>
              <p:nvPicPr>
                <p:cNvPr id="39"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49275" y="3434948"/>
                  <a:ext cx="447675"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 name="Rectangle 39"/>
                <p:cNvSpPr/>
                <p:nvPr/>
              </p:nvSpPr>
              <p:spPr>
                <a:xfrm>
                  <a:off x="-317434" y="3436803"/>
                  <a:ext cx="214247" cy="21723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sp>
              <p:nvSpPr>
                <p:cNvPr id="41" name="Rounded Rectangle 40"/>
                <p:cNvSpPr/>
                <p:nvPr/>
              </p:nvSpPr>
              <p:spPr>
                <a:xfrm>
                  <a:off x="-561835" y="3417776"/>
                  <a:ext cx="238053" cy="245772"/>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grpSp>
      <p:sp>
        <p:nvSpPr>
          <p:cNvPr id="46" name="TextBox 45"/>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48" name="TextBox 17"/>
          <p:cNvSpPr txBox="1">
            <a:spLocks noChangeArrowheads="1"/>
          </p:cNvSpPr>
          <p:nvPr userDrawn="1"/>
        </p:nvSpPr>
        <p:spPr bwMode="auto">
          <a:xfrm>
            <a:off x="-2786742" y="1511771"/>
            <a:ext cx="264228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pic>
        <p:nvPicPr>
          <p:cNvPr id="24" name="Picture 23" descr="Skærmbillede 2016-04-05 kl. 09.36.07.png"/>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2374901" y="5054311"/>
            <a:ext cx="2233100" cy="1303698"/>
          </a:xfrm>
          <a:prstGeom prst="rect">
            <a:avLst/>
          </a:prstGeom>
        </p:spPr>
      </p:pic>
      <p:sp>
        <p:nvSpPr>
          <p:cNvPr id="25" name="Text Placeholder 13"/>
          <p:cNvSpPr>
            <a:spLocks noGrp="1"/>
          </p:cNvSpPr>
          <p:nvPr>
            <p:ph type="body" sz="quarter" idx="25"/>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Click to edit Master text styles</a:t>
            </a:r>
          </a:p>
        </p:txBody>
      </p:sp>
      <p:sp>
        <p:nvSpPr>
          <p:cNvPr id="26" name="Text Placeholder 13"/>
          <p:cNvSpPr>
            <a:spLocks noGrp="1"/>
          </p:cNvSpPr>
          <p:nvPr>
            <p:ph type="body" sz="quarter" idx="24"/>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Click to edit Master text styles</a:t>
            </a:r>
          </a:p>
        </p:txBody>
      </p:sp>
    </p:spTree>
    <p:extLst>
      <p:ext uri="{BB962C8B-B14F-4D97-AF65-F5344CB8AC3E}">
        <p14:creationId xmlns:p14="http://schemas.microsoft.com/office/powerpoint/2010/main" val="320538125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Illustration - Corporate">
    <p:spTree>
      <p:nvGrpSpPr>
        <p:cNvPr id="1" name=""/>
        <p:cNvGrpSpPr/>
        <p:nvPr/>
      </p:nvGrpSpPr>
      <p:grpSpPr>
        <a:xfrm>
          <a:off x="0" y="0"/>
          <a:ext cx="0" cy="0"/>
          <a:chOff x="0" y="0"/>
          <a:chExt cx="0" cy="0"/>
        </a:xfrm>
      </p:grpSpPr>
      <p:pic>
        <p:nvPicPr>
          <p:cNvPr id="6" name="Picture 5" descr="LF_PPT_InfografiskBund-07.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893"/>
            <a:ext cx="12190413" cy="6857107"/>
          </a:xfrm>
          <a:prstGeom prst="rect">
            <a:avLst/>
          </a:prstGeom>
        </p:spPr>
      </p:pic>
      <p:sp>
        <p:nvSpPr>
          <p:cNvPr id="2" name="Title 1"/>
          <p:cNvSpPr>
            <a:spLocks noGrp="1"/>
          </p:cNvSpPr>
          <p:nvPr>
            <p:ph type="title" hasCustomPrompt="1"/>
          </p:nvPr>
        </p:nvSpPr>
        <p:spPr>
          <a:xfrm>
            <a:off x="529792" y="392885"/>
            <a:ext cx="9385731" cy="711638"/>
          </a:xfrm>
        </p:spPr>
        <p:txBody>
          <a:bodyPr/>
          <a:lstStyle>
            <a:lvl1pPr>
              <a:defRPr/>
            </a:lvl1pPr>
          </a:lstStyle>
          <a:p>
            <a:r>
              <a:rPr lang="da-DK" noProof="0" dirty="0"/>
              <a:t>Overskrift i op til 2 linjer</a:t>
            </a:r>
          </a:p>
        </p:txBody>
      </p:sp>
      <p:sp>
        <p:nvSpPr>
          <p:cNvPr id="4" name="Date Placeholder 3"/>
          <p:cNvSpPr>
            <a:spLocks noGrp="1"/>
          </p:cNvSpPr>
          <p:nvPr>
            <p:ph type="dt" sz="half" idx="19"/>
          </p:nvPr>
        </p:nvSpPr>
        <p:spPr/>
        <p:txBody>
          <a:bodyPr/>
          <a:lstStyle/>
          <a:p>
            <a:fld id="{08C61729-ACDE-1B40-99BB-27CE5F740E64}" type="datetime1">
              <a:rPr lang="da-DK" smtClean="0"/>
              <a:t>29-11-2018</a:t>
            </a:fld>
            <a:endParaRPr lang="da-DK"/>
          </a:p>
        </p:txBody>
      </p:sp>
      <p:sp>
        <p:nvSpPr>
          <p:cNvPr id="5" name="Slide Number Placeholder 4"/>
          <p:cNvSpPr>
            <a:spLocks noGrp="1"/>
          </p:cNvSpPr>
          <p:nvPr>
            <p:ph type="sldNum" sz="quarter" idx="20"/>
          </p:nvPr>
        </p:nvSpPr>
        <p:spPr/>
        <p:txBody>
          <a:bodyPr/>
          <a:lstStyle/>
          <a:p>
            <a:fld id="{4F2B6656-7882-4CEF-9850-9EB873E823C4}" type="slidenum">
              <a:rPr lang="da-DK" smtClean="0"/>
              <a:pPr/>
              <a:t>‹nr.›</a:t>
            </a:fld>
            <a:endParaRPr lang="da-DK"/>
          </a:p>
        </p:txBody>
      </p:sp>
      <p:sp>
        <p:nvSpPr>
          <p:cNvPr id="7" name="Content Placeholder 6"/>
          <p:cNvSpPr>
            <a:spLocks noGrp="1"/>
          </p:cNvSpPr>
          <p:nvPr>
            <p:ph sz="quarter" idx="21" hasCustomPrompt="1"/>
          </p:nvPr>
        </p:nvSpPr>
        <p:spPr>
          <a:xfrm>
            <a:off x="542925" y="1549399"/>
            <a:ext cx="9385731" cy="4148139"/>
          </a:xfrm>
        </p:spPr>
        <p:txBody>
          <a:body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grpSp>
        <p:nvGrpSpPr>
          <p:cNvPr id="34" name="Group 33"/>
          <p:cNvGrpSpPr/>
          <p:nvPr userDrawn="1"/>
        </p:nvGrpSpPr>
        <p:grpSpPr>
          <a:xfrm>
            <a:off x="-2481943" y="-680"/>
            <a:ext cx="2412094" cy="984930"/>
            <a:chOff x="-2481943" y="-680"/>
            <a:chExt cx="2412094" cy="984930"/>
          </a:xfrm>
        </p:grpSpPr>
        <p:sp>
          <p:nvSpPr>
            <p:cNvPr id="35" name="TextBox 20"/>
            <p:cNvSpPr txBox="1">
              <a:spLocks noChangeArrowheads="1"/>
            </p:cNvSpPr>
            <p:nvPr/>
          </p:nvSpPr>
          <p:spPr bwMode="auto">
            <a:xfrm>
              <a:off x="-2481943" y="-680"/>
              <a:ext cx="2412094"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latin typeface="+mn-lt"/>
                </a:rPr>
                <a:t>Tekstslide med punktopstilling</a:t>
              </a:r>
              <a:endParaRPr lang="da-DK" sz="1000" dirty="0">
                <a:solidFill>
                  <a:schemeClr val="tx1"/>
                </a:solidFill>
                <a:latin typeface="+mn-lt"/>
              </a:endParaRPr>
            </a:p>
            <a:p>
              <a:pPr algn="r" eaLnBrk="1" hangingPunct="1">
                <a:spcBef>
                  <a:spcPct val="50000"/>
                </a:spcBef>
                <a:defRPr/>
              </a:pPr>
              <a:r>
                <a:rPr lang="da-DK" sz="1000" dirty="0">
                  <a:solidFill>
                    <a:schemeClr val="tx1"/>
                  </a:solidFill>
                  <a:latin typeface="+mn-lt"/>
                </a:rPr>
                <a:t>Brug knapperne ‘Forøge / Formindske </a:t>
              </a:r>
              <a:br>
                <a:rPr lang="da-DK" sz="1000" dirty="0">
                  <a:solidFill>
                    <a:schemeClr val="tx1"/>
                  </a:solidFill>
                  <a:latin typeface="+mn-lt"/>
                </a:rPr>
              </a:br>
              <a:r>
                <a:rPr lang="da-DK" sz="1000" dirty="0">
                  <a:solidFill>
                    <a:schemeClr val="tx1"/>
                  </a:solidFill>
                  <a:latin typeface="+mn-lt"/>
                </a:rPr>
                <a:t>indryk’ for at skifte mellem</a:t>
              </a:r>
              <a:br>
                <a:rPr lang="da-DK" sz="1000" dirty="0">
                  <a:solidFill>
                    <a:schemeClr val="tx1"/>
                  </a:solidFill>
                  <a:latin typeface="+mn-lt"/>
                </a:rPr>
              </a:br>
              <a:r>
                <a:rPr lang="da-DK" sz="1000" dirty="0">
                  <a:solidFill>
                    <a:schemeClr val="tx1"/>
                  </a:solidFill>
                  <a:latin typeface="+mn-lt"/>
                </a:rPr>
                <a:t>de forskellige tekst niveauer</a:t>
              </a:r>
            </a:p>
            <a:p>
              <a:pPr algn="r" eaLnBrk="1" hangingPunct="1">
                <a:spcBef>
                  <a:spcPct val="50000"/>
                </a:spcBef>
                <a:defRPr/>
              </a:pPr>
              <a:endParaRPr lang="da-DK" sz="1000" dirty="0">
                <a:solidFill>
                  <a:schemeClr val="tx1"/>
                </a:solidFill>
                <a:latin typeface="+mn-lt"/>
              </a:endParaRPr>
            </a:p>
          </p:txBody>
        </p:sp>
        <p:grpSp>
          <p:nvGrpSpPr>
            <p:cNvPr id="36" name="Group 35"/>
            <p:cNvGrpSpPr/>
            <p:nvPr userDrawn="1"/>
          </p:nvGrpSpPr>
          <p:grpSpPr>
            <a:xfrm>
              <a:off x="-1072921" y="733313"/>
              <a:ext cx="992188" cy="250937"/>
              <a:chOff x="-1214439" y="765971"/>
              <a:chExt cx="992188" cy="250937"/>
            </a:xfrm>
          </p:grpSpPr>
          <p:grpSp>
            <p:nvGrpSpPr>
              <p:cNvPr id="37" name="Group 2"/>
              <p:cNvGrpSpPr>
                <a:grpSpLocks/>
              </p:cNvGrpSpPr>
              <p:nvPr/>
            </p:nvGrpSpPr>
            <p:grpSpPr bwMode="auto">
              <a:xfrm>
                <a:off x="-1214439" y="765971"/>
                <a:ext cx="437608" cy="246173"/>
                <a:chOff x="-1214439" y="732970"/>
                <a:chExt cx="437608" cy="246063"/>
              </a:xfrm>
            </p:grpSpPr>
            <p:grpSp>
              <p:nvGrpSpPr>
                <p:cNvPr id="42" name="Group 3"/>
                <p:cNvGrpSpPr>
                  <a:grpSpLocks/>
                </p:cNvGrpSpPr>
                <p:nvPr/>
              </p:nvGrpSpPr>
              <p:grpSpPr bwMode="auto">
                <a:xfrm>
                  <a:off x="-1214439" y="741702"/>
                  <a:ext cx="428625" cy="228600"/>
                  <a:chOff x="-727592" y="3306446"/>
                  <a:chExt cx="429053" cy="228767"/>
                </a:xfrm>
              </p:grpSpPr>
              <p:pic>
                <p:nvPicPr>
                  <p:cNvPr id="44" name="Picture 14" descr="fke3b.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727293" y="3306446"/>
                    <a:ext cx="428754" cy="228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5" name="Rectangle 44"/>
                  <p:cNvSpPr/>
                  <p:nvPr/>
                </p:nvSpPr>
                <p:spPr bwMode="auto">
                  <a:xfrm>
                    <a:off x="-727591" y="3332754"/>
                    <a:ext cx="214527" cy="21596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sp>
              <p:nvSpPr>
                <p:cNvPr id="43" name="Rounded Rectangle 42"/>
                <p:cNvSpPr/>
                <p:nvPr/>
              </p:nvSpPr>
              <p:spPr bwMode="auto">
                <a:xfrm>
                  <a:off x="-1014413" y="733082"/>
                  <a:ext cx="238125" cy="245953"/>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nvGrpSpPr>
              <p:cNvPr id="38" name="Group 28"/>
              <p:cNvGrpSpPr>
                <a:grpSpLocks/>
              </p:cNvGrpSpPr>
              <p:nvPr/>
            </p:nvGrpSpPr>
            <p:grpSpPr bwMode="auto">
              <a:xfrm>
                <a:off x="-682626" y="770735"/>
                <a:ext cx="460375" cy="246173"/>
                <a:chOff x="-561836" y="3417665"/>
                <a:chExt cx="460236" cy="245883"/>
              </a:xfrm>
            </p:grpSpPr>
            <p:pic>
              <p:nvPicPr>
                <p:cNvPr id="39"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49275" y="3434948"/>
                  <a:ext cx="447675"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 name="Rectangle 39"/>
                <p:cNvSpPr/>
                <p:nvPr/>
              </p:nvSpPr>
              <p:spPr>
                <a:xfrm>
                  <a:off x="-317434" y="3436803"/>
                  <a:ext cx="214247" cy="21723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sp>
              <p:nvSpPr>
                <p:cNvPr id="41" name="Rounded Rectangle 40"/>
                <p:cNvSpPr/>
                <p:nvPr/>
              </p:nvSpPr>
              <p:spPr>
                <a:xfrm>
                  <a:off x="-561835" y="3417776"/>
                  <a:ext cx="238053" cy="245772"/>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grpSp>
      <p:sp>
        <p:nvSpPr>
          <p:cNvPr id="46" name="TextBox 45"/>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48" name="TextBox 17"/>
          <p:cNvSpPr txBox="1">
            <a:spLocks noChangeArrowheads="1"/>
          </p:cNvSpPr>
          <p:nvPr userDrawn="1"/>
        </p:nvSpPr>
        <p:spPr bwMode="auto">
          <a:xfrm>
            <a:off x="-2786742" y="1511771"/>
            <a:ext cx="264228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pic>
        <p:nvPicPr>
          <p:cNvPr id="24" name="Picture 23" descr="Skærmbillede 2016-04-05 kl. 09.36.07.png"/>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2374901" y="5054311"/>
            <a:ext cx="2233100" cy="1303698"/>
          </a:xfrm>
          <a:prstGeom prst="rect">
            <a:avLst/>
          </a:prstGeom>
        </p:spPr>
      </p:pic>
      <p:sp>
        <p:nvSpPr>
          <p:cNvPr id="25" name="Text Placeholder 13"/>
          <p:cNvSpPr>
            <a:spLocks noGrp="1"/>
          </p:cNvSpPr>
          <p:nvPr>
            <p:ph type="body" sz="quarter" idx="25"/>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Click to edit Master text styles</a:t>
            </a:r>
          </a:p>
        </p:txBody>
      </p:sp>
      <p:sp>
        <p:nvSpPr>
          <p:cNvPr id="26" name="Text Placeholder 13"/>
          <p:cNvSpPr>
            <a:spLocks noGrp="1"/>
          </p:cNvSpPr>
          <p:nvPr>
            <p:ph type="body" sz="quarter" idx="24"/>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Click to edit Master text styles</a:t>
            </a:r>
          </a:p>
        </p:txBody>
      </p:sp>
    </p:spTree>
    <p:extLst>
      <p:ext uri="{BB962C8B-B14F-4D97-AF65-F5344CB8AC3E}">
        <p14:creationId xmlns:p14="http://schemas.microsoft.com/office/powerpoint/2010/main" val="347107826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Forside - Fuldt billede og stor boks">
    <p:spTree>
      <p:nvGrpSpPr>
        <p:cNvPr id="1" name=""/>
        <p:cNvGrpSpPr/>
        <p:nvPr/>
      </p:nvGrpSpPr>
      <p:grpSpPr>
        <a:xfrm>
          <a:off x="0" y="0"/>
          <a:ext cx="0" cy="0"/>
          <a:chOff x="0" y="0"/>
          <a:chExt cx="0" cy="0"/>
        </a:xfrm>
      </p:grpSpPr>
      <p:sp>
        <p:nvSpPr>
          <p:cNvPr id="16" name="Picture Placeholder 3"/>
          <p:cNvSpPr>
            <a:spLocks noGrp="1"/>
          </p:cNvSpPr>
          <p:nvPr>
            <p:ph type="pic" sz="quarter" idx="14" hasCustomPrompt="1"/>
          </p:nvPr>
        </p:nvSpPr>
        <p:spPr>
          <a:xfrm>
            <a:off x="0" y="0"/>
            <a:ext cx="12204700" cy="6858000"/>
          </a:xfrm>
        </p:spPr>
        <p:txBody>
          <a:bodyPr tIns="3672000">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hvide felt og indsæt billede via ”indsæt billede” i menulinjen</a:t>
            </a:r>
          </a:p>
        </p:txBody>
      </p:sp>
      <p:sp>
        <p:nvSpPr>
          <p:cNvPr id="31" name="Text Placeholder 13"/>
          <p:cNvSpPr>
            <a:spLocks noGrp="1" noChangeAspect="1"/>
          </p:cNvSpPr>
          <p:nvPr>
            <p:ph type="body" sz="quarter" idx="23"/>
          </p:nvPr>
        </p:nvSpPr>
        <p:spPr>
          <a:xfrm>
            <a:off x="9782175" y="5706000"/>
            <a:ext cx="2428558" cy="1152000"/>
          </a:xfrm>
          <a:solidFill>
            <a:schemeClr val="accent1"/>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32" name="Text Placeholder 13"/>
          <p:cNvSpPr>
            <a:spLocks noGrp="1"/>
          </p:cNvSpPr>
          <p:nvPr>
            <p:ph type="body" sz="quarter" idx="24"/>
          </p:nvPr>
        </p:nvSpPr>
        <p:spPr>
          <a:xfrm>
            <a:off x="0" y="5706000"/>
            <a:ext cx="9782174" cy="1152000"/>
          </a:xfrm>
          <a:solidFill>
            <a:schemeClr val="tx2"/>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26" name="Text Placeholder 13"/>
          <p:cNvSpPr>
            <a:spLocks noGrp="1"/>
          </p:cNvSpPr>
          <p:nvPr>
            <p:ph type="body" sz="quarter" idx="25"/>
          </p:nvPr>
        </p:nvSpPr>
        <p:spPr>
          <a:xfrm>
            <a:off x="-1" y="0"/>
            <a:ext cx="9782175" cy="5706000"/>
          </a:xfrm>
          <a:solidFill>
            <a:schemeClr val="accent2">
              <a:alpha val="75000"/>
            </a:schemeClr>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2" name="Title 1"/>
          <p:cNvSpPr>
            <a:spLocks noGrp="1"/>
          </p:cNvSpPr>
          <p:nvPr>
            <p:ph type="ctrTitle" hasCustomPrompt="1"/>
          </p:nvPr>
        </p:nvSpPr>
        <p:spPr>
          <a:xfrm>
            <a:off x="511309" y="1541463"/>
            <a:ext cx="7394441" cy="1424390"/>
          </a:xfrm>
        </p:spPr>
        <p:txBody>
          <a:bodyPr>
            <a:spAutoFit/>
          </a:bodyPr>
          <a:lstStyle>
            <a:lvl1pPr>
              <a:lnSpc>
                <a:spcPct val="88000"/>
              </a:lnSpc>
              <a:defRPr sz="5200">
                <a:solidFill>
                  <a:schemeClr val="bg1"/>
                </a:solidFill>
              </a:defRPr>
            </a:lvl1pPr>
          </a:lstStyle>
          <a:p>
            <a:r>
              <a:rPr lang="da-DK" noProof="0" dirty="0"/>
              <a:t>Titel i op til 2 linjers længde</a:t>
            </a:r>
          </a:p>
        </p:txBody>
      </p:sp>
      <p:sp>
        <p:nvSpPr>
          <p:cNvPr id="22" name="TextBox 21"/>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23"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20"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den </a:t>
            </a:r>
            <a:br>
              <a:rPr lang="da-DK" sz="1000" b="0" dirty="0">
                <a:solidFill>
                  <a:schemeClr val="tx1"/>
                </a:solidFill>
              </a:rPr>
            </a:br>
            <a:r>
              <a:rPr lang="da-DK" sz="1000" b="0" dirty="0">
                <a:solidFill>
                  <a:schemeClr val="tx1"/>
                </a:solidFill>
              </a:rPr>
              <a:t>hvide </a:t>
            </a:r>
            <a:r>
              <a:rPr lang="da-DK" sz="1000" b="0" dirty="0" err="1">
                <a:solidFill>
                  <a:schemeClr val="tx1"/>
                </a:solidFill>
              </a:rPr>
              <a:t>billedepladsholder</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sp>
        <p:nvSpPr>
          <p:cNvPr id="37" name="Text Placeholder 6"/>
          <p:cNvSpPr>
            <a:spLocks noGrp="1"/>
          </p:cNvSpPr>
          <p:nvPr>
            <p:ph type="body" sz="quarter" idx="27" hasCustomPrompt="1"/>
          </p:nvPr>
        </p:nvSpPr>
        <p:spPr>
          <a:xfrm>
            <a:off x="554038" y="3323829"/>
            <a:ext cx="7351712" cy="1440000"/>
          </a:xfrm>
        </p:spPr>
        <p:txBody>
          <a:bodyPr/>
          <a:lstStyle>
            <a:lvl1pPr marL="0" indent="0">
              <a:buNone/>
              <a:defRPr sz="2400" b="0" baseline="0">
                <a:solidFill>
                  <a:schemeClr val="bg1"/>
                </a:solidFill>
              </a:defRPr>
            </a:lvl1pPr>
            <a:lvl2pPr marL="252000" indent="0">
              <a:buNone/>
              <a:defRPr/>
            </a:lvl2pPr>
          </a:lstStyle>
          <a:p>
            <a:pPr lvl="0"/>
            <a:r>
              <a:rPr lang="da-DK" dirty="0"/>
              <a:t>Klik for at tilføje manchet i en eller flere linjer</a:t>
            </a:r>
          </a:p>
        </p:txBody>
      </p:sp>
      <p:pic>
        <p:nvPicPr>
          <p:cNvPr id="17" name="Picture 16" descr="Skærmbillede 2016-04-05 kl. 09.35.22.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49502" y="5054311"/>
            <a:ext cx="2205037" cy="1791593"/>
          </a:xfrm>
          <a:prstGeom prst="rect">
            <a:avLst/>
          </a:prstGeom>
        </p:spPr>
      </p:pic>
      <p:sp>
        <p:nvSpPr>
          <p:cNvPr id="15" name="Text Placeholder 13"/>
          <p:cNvSpPr>
            <a:spLocks noGrp="1"/>
          </p:cNvSpPr>
          <p:nvPr>
            <p:ph type="body" sz="quarter" idx="19"/>
          </p:nvPr>
        </p:nvSpPr>
        <p:spPr>
          <a:xfrm>
            <a:off x="10680987" y="5988208"/>
            <a:ext cx="1007997" cy="587589"/>
          </a:xfrm>
          <a:blipFill rotWithShape="1">
            <a:blip r:embed="rId3" cstate="screen">
              <a:extLst>
                <a:ext uri="{28A0092B-C50C-407E-A947-70E740481C1C}">
                  <a14:useLocalDpi xmlns:a14="http://schemas.microsoft.com/office/drawing/2010/main"/>
                </a:ext>
              </a:extLst>
            </a:blip>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teksttypografierne i masteren</a:t>
            </a:r>
          </a:p>
        </p:txBody>
      </p:sp>
      <p:sp>
        <p:nvSpPr>
          <p:cNvPr id="14" name="Text Placeholder 13"/>
          <p:cNvSpPr>
            <a:spLocks noGrp="1"/>
          </p:cNvSpPr>
          <p:nvPr>
            <p:ph type="body" sz="quarter" idx="26"/>
          </p:nvPr>
        </p:nvSpPr>
        <p:spPr>
          <a:xfrm>
            <a:off x="486802" y="6030098"/>
            <a:ext cx="1325521" cy="525104"/>
          </a:xfrm>
          <a:blipFill rotWithShape="1">
            <a:blip r:embed="rId4" cstate="screen">
              <a:extLst>
                <a:ext uri="{28A0092B-C50C-407E-A947-70E740481C1C}">
                  <a14:useLocalDpi xmlns:a14="http://schemas.microsoft.com/office/drawing/2010/main"/>
                </a:ext>
              </a:extLst>
            </a:blip>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teksttypografierne i masteren</a:t>
            </a:r>
          </a:p>
        </p:txBody>
      </p:sp>
    </p:spTree>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orside – Snævert tekstbånd - Grønt logo">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204700" cy="6858000"/>
          </a:xfrm>
        </p:spPr>
        <p:txBody>
          <a:bodyPr tIns="720000" anchor="t">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hvide felt og indsæt billede via ”indsæt billede” i menulinjen</a:t>
            </a:r>
          </a:p>
        </p:txBody>
      </p:sp>
      <p:sp>
        <p:nvSpPr>
          <p:cNvPr id="17" name="Text Placeholder 13"/>
          <p:cNvSpPr>
            <a:spLocks noGrp="1"/>
          </p:cNvSpPr>
          <p:nvPr>
            <p:ph type="body" sz="quarter" idx="28"/>
          </p:nvPr>
        </p:nvSpPr>
        <p:spPr>
          <a:xfrm>
            <a:off x="-1" y="2743839"/>
            <a:ext cx="12190413" cy="2520000"/>
          </a:xfrm>
          <a:solidFill>
            <a:schemeClr val="accent2">
              <a:alpha val="75000"/>
            </a:schemeClr>
          </a:solidFill>
        </p:spPr>
        <p:txBody>
          <a:bodyPr tIns="0"/>
          <a:lstStyle>
            <a:lvl1pPr marL="0" indent="0">
              <a:buFont typeface="Arial" pitchFamily="34" charset="0"/>
              <a:buNone/>
              <a:defRPr sz="100"/>
            </a:lvl1pPr>
          </a:lstStyle>
          <a:p>
            <a:pPr lvl="0"/>
            <a:r>
              <a:rPr lang="da-DK"/>
              <a:t>Rediger typografien i masterens</a:t>
            </a:r>
          </a:p>
        </p:txBody>
      </p:sp>
      <p:sp>
        <p:nvSpPr>
          <p:cNvPr id="2" name="Title 1"/>
          <p:cNvSpPr>
            <a:spLocks noGrp="1"/>
          </p:cNvSpPr>
          <p:nvPr>
            <p:ph type="ctrTitle" hasCustomPrompt="1"/>
          </p:nvPr>
        </p:nvSpPr>
        <p:spPr>
          <a:xfrm>
            <a:off x="511309" y="3249791"/>
            <a:ext cx="7394441" cy="720197"/>
          </a:xfrm>
        </p:spPr>
        <p:txBody>
          <a:bodyPr anchor="t">
            <a:spAutoFit/>
          </a:bodyPr>
          <a:lstStyle>
            <a:lvl1pPr>
              <a:lnSpc>
                <a:spcPct val="88000"/>
              </a:lnSpc>
              <a:defRPr sz="5200" baseline="0">
                <a:solidFill>
                  <a:schemeClr val="bg1"/>
                </a:solidFill>
              </a:defRPr>
            </a:lvl1pPr>
          </a:lstStyle>
          <a:p>
            <a:r>
              <a:rPr lang="da-DK" noProof="0" dirty="0"/>
              <a:t>Titel på en linje</a:t>
            </a:r>
          </a:p>
        </p:txBody>
      </p:sp>
      <p:sp>
        <p:nvSpPr>
          <p:cNvPr id="37" name="Text Placeholder 6"/>
          <p:cNvSpPr>
            <a:spLocks noGrp="1"/>
          </p:cNvSpPr>
          <p:nvPr>
            <p:ph type="body" sz="quarter" idx="27" hasCustomPrompt="1"/>
          </p:nvPr>
        </p:nvSpPr>
        <p:spPr>
          <a:xfrm>
            <a:off x="554038" y="4267199"/>
            <a:ext cx="7351712" cy="673101"/>
          </a:xfrm>
        </p:spPr>
        <p:txBody>
          <a:bodyPr/>
          <a:lstStyle>
            <a:lvl1pPr marL="0" indent="0">
              <a:buNone/>
              <a:defRPr sz="2400" b="0">
                <a:solidFill>
                  <a:srgbClr val="FFFFFF"/>
                </a:solidFill>
              </a:defRPr>
            </a:lvl1pPr>
            <a:lvl2pPr marL="252000" indent="0">
              <a:buNone/>
              <a:defRPr/>
            </a:lvl2pPr>
          </a:lstStyle>
          <a:p>
            <a:pPr lvl="0"/>
            <a:r>
              <a:rPr lang="da-DK" dirty="0"/>
              <a:t>Klik for at tilføje manchet i en eller to linjer</a:t>
            </a:r>
          </a:p>
        </p:txBody>
      </p:sp>
      <p:sp>
        <p:nvSpPr>
          <p:cNvPr id="16" name="TextBox 15"/>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18"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19"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den </a:t>
            </a:r>
            <a:br>
              <a:rPr lang="da-DK" sz="1000" b="0" dirty="0">
                <a:solidFill>
                  <a:schemeClr val="tx1"/>
                </a:solidFill>
              </a:rPr>
            </a:br>
            <a:r>
              <a:rPr lang="da-DK" sz="1000" b="0" dirty="0">
                <a:solidFill>
                  <a:schemeClr val="tx1"/>
                </a:solidFill>
              </a:rPr>
              <a:t>hvide </a:t>
            </a:r>
            <a:r>
              <a:rPr lang="da-DK" sz="1000" b="0" dirty="0" err="1">
                <a:solidFill>
                  <a:schemeClr val="tx1"/>
                </a:solidFill>
              </a:rPr>
              <a:t>billedepladsholder</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pic>
        <p:nvPicPr>
          <p:cNvPr id="27" name="Picture 26" descr="Skærmbillede 2016-04-05 kl. 09.35.22.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49502" y="5054311"/>
            <a:ext cx="2205037" cy="1791593"/>
          </a:xfrm>
          <a:prstGeom prst="rect">
            <a:avLst/>
          </a:prstGeom>
        </p:spPr>
      </p:pic>
      <p:sp>
        <p:nvSpPr>
          <p:cNvPr id="15" name="Text Placeholder 13"/>
          <p:cNvSpPr>
            <a:spLocks noGrp="1"/>
          </p:cNvSpPr>
          <p:nvPr>
            <p:ph type="body" sz="quarter" idx="19"/>
          </p:nvPr>
        </p:nvSpPr>
        <p:spPr>
          <a:xfrm>
            <a:off x="10680987" y="5988208"/>
            <a:ext cx="1007997" cy="587589"/>
          </a:xfrm>
          <a:blipFill rotWithShape="1">
            <a:blip r:embed="rId3" cstate="screen">
              <a:extLst>
                <a:ext uri="{28A0092B-C50C-407E-A947-70E740481C1C}">
                  <a14:useLocalDpi xmlns:a14="http://schemas.microsoft.com/office/drawing/2010/main"/>
                </a:ext>
              </a:extLst>
            </a:blip>
            <a:stretch>
              <a:fillRect/>
            </a:stretch>
          </a:blipFill>
        </p:spPr>
        <p:txBody>
          <a:bodyPr tIns="1800000"/>
          <a:lstStyle>
            <a:lvl1pPr marL="0" indent="0">
              <a:buFont typeface="Arial" pitchFamily="34" charset="0"/>
              <a:buNone/>
              <a:defRPr sz="100">
                <a:solidFill>
                  <a:srgbClr val="88919F"/>
                </a:solidFill>
              </a:defRPr>
            </a:lvl1pPr>
          </a:lstStyle>
          <a:p>
            <a:pPr lvl="0"/>
            <a:r>
              <a:rPr lang="da-DK"/>
              <a:t>Rediger typografien i masterens</a:t>
            </a:r>
          </a:p>
        </p:txBody>
      </p:sp>
      <p:sp>
        <p:nvSpPr>
          <p:cNvPr id="13" name="Text Placeholder 13"/>
          <p:cNvSpPr>
            <a:spLocks noGrp="1"/>
          </p:cNvSpPr>
          <p:nvPr>
            <p:ph type="body" sz="quarter" idx="29"/>
          </p:nvPr>
        </p:nvSpPr>
        <p:spPr>
          <a:xfrm>
            <a:off x="554038" y="6205995"/>
            <a:ext cx="2178000" cy="180000"/>
          </a:xfrm>
          <a:blipFill rotWithShape="1">
            <a:blip r:embed="rId4" cstate="screen">
              <a:extLst>
                <a:ext uri="{28A0092B-C50C-407E-A947-70E740481C1C}">
                  <a14:useLocalDpi xmlns:a14="http://schemas.microsoft.com/office/drawing/2010/main"/>
                </a:ext>
              </a:extLst>
            </a:blip>
            <a:stretch>
              <a:fillRect/>
            </a:stretch>
          </a:blipFill>
        </p:spPr>
        <p:txBody>
          <a:bodyPr tIns="1800000"/>
          <a:lstStyle>
            <a:lvl1pPr marL="0" indent="0">
              <a:buFont typeface="Arial" pitchFamily="34" charset="0"/>
              <a:buNone/>
              <a:defRPr sz="100">
                <a:solidFill>
                  <a:srgbClr val="88919F"/>
                </a:solidFill>
              </a:defRPr>
            </a:lvl1pPr>
          </a:lstStyle>
          <a:p>
            <a:pPr lvl="0"/>
            <a:r>
              <a:rPr lang="da-DK"/>
              <a:t>Rediger typografien i masterens</a:t>
            </a:r>
          </a:p>
        </p:txBody>
      </p:sp>
    </p:spTree>
    <p:extLst>
      <p:ext uri="{BB962C8B-B14F-4D97-AF65-F5344CB8AC3E}">
        <p14:creationId xmlns:p14="http://schemas.microsoft.com/office/powerpoint/2010/main" val="48393737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Forside - Fuldt billede og små bokse">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204700" cy="6858000"/>
          </a:xfrm>
          <a:ln>
            <a:noFill/>
          </a:ln>
        </p:spPr>
        <p:txBody>
          <a:bodyPr tIns="720000">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hvide felt og indsæt billede via ”indsæt billede” i menulinjen</a:t>
            </a:r>
          </a:p>
        </p:txBody>
      </p:sp>
      <p:sp>
        <p:nvSpPr>
          <p:cNvPr id="26" name="Text Placeholder 13"/>
          <p:cNvSpPr>
            <a:spLocks noGrp="1"/>
          </p:cNvSpPr>
          <p:nvPr>
            <p:ph type="body" sz="quarter" idx="25"/>
          </p:nvPr>
        </p:nvSpPr>
        <p:spPr>
          <a:xfrm flipH="1">
            <a:off x="9782174" y="0"/>
            <a:ext cx="2408239" cy="6858000"/>
          </a:xfrm>
          <a:solidFill>
            <a:schemeClr val="tx2"/>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32" name="Text Placeholder 13"/>
          <p:cNvSpPr>
            <a:spLocks noGrp="1"/>
          </p:cNvSpPr>
          <p:nvPr>
            <p:ph type="body" sz="quarter" idx="24"/>
          </p:nvPr>
        </p:nvSpPr>
        <p:spPr>
          <a:xfrm>
            <a:off x="-1" y="5706000"/>
            <a:ext cx="12190413" cy="1152000"/>
          </a:xfrm>
          <a:solidFill>
            <a:schemeClr val="accent2">
              <a:alpha val="75000"/>
            </a:schemeClr>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2" name="Title 1"/>
          <p:cNvSpPr>
            <a:spLocks noGrp="1"/>
          </p:cNvSpPr>
          <p:nvPr>
            <p:ph type="ctrTitle" hasCustomPrompt="1"/>
          </p:nvPr>
        </p:nvSpPr>
        <p:spPr>
          <a:xfrm>
            <a:off x="511309" y="1541463"/>
            <a:ext cx="7394441" cy="1424390"/>
          </a:xfrm>
        </p:spPr>
        <p:txBody>
          <a:bodyPr>
            <a:spAutoFit/>
          </a:bodyPr>
          <a:lstStyle>
            <a:lvl1pPr>
              <a:lnSpc>
                <a:spcPct val="88000"/>
              </a:lnSpc>
              <a:defRPr sz="5200">
                <a:solidFill>
                  <a:schemeClr val="tx2"/>
                </a:solidFill>
              </a:defRPr>
            </a:lvl1pPr>
          </a:lstStyle>
          <a:p>
            <a:r>
              <a:rPr lang="da-DK" noProof="0" dirty="0"/>
              <a:t>Titel i op til 2 linjers længde</a:t>
            </a:r>
          </a:p>
        </p:txBody>
      </p:sp>
      <p:sp>
        <p:nvSpPr>
          <p:cNvPr id="37" name="Text Placeholder 6"/>
          <p:cNvSpPr>
            <a:spLocks noGrp="1"/>
          </p:cNvSpPr>
          <p:nvPr>
            <p:ph type="body" sz="quarter" idx="27" hasCustomPrompt="1"/>
          </p:nvPr>
        </p:nvSpPr>
        <p:spPr>
          <a:xfrm>
            <a:off x="554038" y="3323829"/>
            <a:ext cx="7351712" cy="1440000"/>
          </a:xfrm>
        </p:spPr>
        <p:txBody>
          <a:bodyPr/>
          <a:lstStyle>
            <a:lvl1pPr marL="0" indent="0">
              <a:buNone/>
              <a:defRPr sz="2400" b="0">
                <a:solidFill>
                  <a:schemeClr val="accent2"/>
                </a:solidFill>
              </a:defRPr>
            </a:lvl1pPr>
            <a:lvl2pPr marL="252000" indent="0">
              <a:buNone/>
              <a:defRPr/>
            </a:lvl2pPr>
          </a:lstStyle>
          <a:p>
            <a:pPr lvl="0"/>
            <a:r>
              <a:rPr lang="da-DK" dirty="0"/>
              <a:t>Klik for at tilføje manchet i en eller flere linjer</a:t>
            </a:r>
          </a:p>
        </p:txBody>
      </p:sp>
      <p:sp>
        <p:nvSpPr>
          <p:cNvPr id="17" name="TextBox 16"/>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18"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19"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den </a:t>
            </a:r>
            <a:br>
              <a:rPr lang="da-DK" sz="1000" b="0" dirty="0">
                <a:solidFill>
                  <a:schemeClr val="tx1"/>
                </a:solidFill>
              </a:rPr>
            </a:br>
            <a:r>
              <a:rPr lang="da-DK" sz="1000" b="0" dirty="0">
                <a:solidFill>
                  <a:schemeClr val="tx1"/>
                </a:solidFill>
              </a:rPr>
              <a:t>hvide </a:t>
            </a:r>
            <a:r>
              <a:rPr lang="da-DK" sz="1000" b="0" dirty="0" err="1">
                <a:solidFill>
                  <a:schemeClr val="tx1"/>
                </a:solidFill>
              </a:rPr>
              <a:t>billedepladsholder</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pic>
        <p:nvPicPr>
          <p:cNvPr id="15" name="Picture 14" descr="Skærmbillede 2016-04-05 kl. 09.35.22.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49502" y="5054311"/>
            <a:ext cx="2205037" cy="1791593"/>
          </a:xfrm>
          <a:prstGeom prst="rect">
            <a:avLst/>
          </a:prstGeom>
        </p:spPr>
      </p:pic>
      <p:sp>
        <p:nvSpPr>
          <p:cNvPr id="16" name="Text Placeholder 13"/>
          <p:cNvSpPr>
            <a:spLocks noGrp="1"/>
          </p:cNvSpPr>
          <p:nvPr>
            <p:ph type="body" sz="quarter" idx="19"/>
          </p:nvPr>
        </p:nvSpPr>
        <p:spPr>
          <a:xfrm>
            <a:off x="10680987" y="5988208"/>
            <a:ext cx="1007997" cy="587589"/>
          </a:xfrm>
          <a:blipFill rotWithShape="1">
            <a:blip r:embed="rId3" cstate="screen">
              <a:extLst>
                <a:ext uri="{28A0092B-C50C-407E-A947-70E740481C1C}">
                  <a14:useLocalDpi xmlns:a14="http://schemas.microsoft.com/office/drawing/2010/main"/>
                </a:ext>
              </a:extLst>
            </a:blip>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teksttypografierne i masteren</a:t>
            </a:r>
          </a:p>
        </p:txBody>
      </p:sp>
      <p:sp>
        <p:nvSpPr>
          <p:cNvPr id="13" name="Text Placeholder 13"/>
          <p:cNvSpPr>
            <a:spLocks noGrp="1"/>
          </p:cNvSpPr>
          <p:nvPr>
            <p:ph type="body" sz="quarter" idx="26"/>
          </p:nvPr>
        </p:nvSpPr>
        <p:spPr>
          <a:xfrm>
            <a:off x="486802" y="6030098"/>
            <a:ext cx="1325521" cy="525104"/>
          </a:xfrm>
          <a:blipFill rotWithShape="1">
            <a:blip r:embed="rId4" cstate="screen">
              <a:extLst>
                <a:ext uri="{28A0092B-C50C-407E-A947-70E740481C1C}">
                  <a14:useLocalDpi xmlns:a14="http://schemas.microsoft.com/office/drawing/2010/main"/>
                </a:ext>
              </a:extLst>
            </a:blip>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teksttypografierne i masteren</a:t>
            </a:r>
          </a:p>
        </p:txBody>
      </p:sp>
    </p:spTree>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Forside - Fuldt billede og tekstbånd - Hvidt logo">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204700" cy="6858000"/>
          </a:xfrm>
        </p:spPr>
        <p:txBody>
          <a:bodyPr tIns="720000" anchor="t">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hvide felt og indsæt billede via ”indsæt billede” i menulinjen</a:t>
            </a:r>
          </a:p>
        </p:txBody>
      </p:sp>
      <p:sp>
        <p:nvSpPr>
          <p:cNvPr id="17" name="Text Placeholder 13"/>
          <p:cNvSpPr>
            <a:spLocks noGrp="1"/>
          </p:cNvSpPr>
          <p:nvPr>
            <p:ph type="body" sz="quarter" idx="28"/>
          </p:nvPr>
        </p:nvSpPr>
        <p:spPr>
          <a:xfrm>
            <a:off x="-1" y="2245656"/>
            <a:ext cx="12190413" cy="3460344"/>
          </a:xfrm>
          <a:solidFill>
            <a:schemeClr val="accent2">
              <a:alpha val="75000"/>
            </a:schemeClr>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2" name="Title 1"/>
          <p:cNvSpPr>
            <a:spLocks noGrp="1"/>
          </p:cNvSpPr>
          <p:nvPr>
            <p:ph type="ctrTitle" hasCustomPrompt="1"/>
          </p:nvPr>
        </p:nvSpPr>
        <p:spPr>
          <a:xfrm>
            <a:off x="511309" y="2751608"/>
            <a:ext cx="7394441" cy="720197"/>
          </a:xfrm>
        </p:spPr>
        <p:txBody>
          <a:bodyPr anchor="t">
            <a:spAutoFit/>
          </a:bodyPr>
          <a:lstStyle>
            <a:lvl1pPr>
              <a:lnSpc>
                <a:spcPct val="88000"/>
              </a:lnSpc>
              <a:defRPr sz="5200" baseline="0">
                <a:solidFill>
                  <a:schemeClr val="bg1"/>
                </a:solidFill>
              </a:defRPr>
            </a:lvl1pPr>
          </a:lstStyle>
          <a:p>
            <a:r>
              <a:rPr lang="da-DK" noProof="0" dirty="0"/>
              <a:t>Titel på en linje</a:t>
            </a:r>
          </a:p>
        </p:txBody>
      </p:sp>
      <p:sp>
        <p:nvSpPr>
          <p:cNvPr id="37" name="Text Placeholder 6"/>
          <p:cNvSpPr>
            <a:spLocks noGrp="1"/>
          </p:cNvSpPr>
          <p:nvPr>
            <p:ph type="body" sz="quarter" idx="27" hasCustomPrompt="1"/>
          </p:nvPr>
        </p:nvSpPr>
        <p:spPr>
          <a:xfrm>
            <a:off x="554038" y="3829781"/>
            <a:ext cx="7351712" cy="1440000"/>
          </a:xfrm>
        </p:spPr>
        <p:txBody>
          <a:bodyPr/>
          <a:lstStyle>
            <a:lvl1pPr marL="0" indent="0">
              <a:buNone/>
              <a:defRPr sz="2400" b="0">
                <a:solidFill>
                  <a:srgbClr val="FFFFFF"/>
                </a:solidFill>
              </a:defRPr>
            </a:lvl1pPr>
            <a:lvl2pPr marL="252000" indent="0">
              <a:buNone/>
              <a:defRPr/>
            </a:lvl2pPr>
          </a:lstStyle>
          <a:p>
            <a:pPr lvl="0"/>
            <a:r>
              <a:rPr lang="da-DK" dirty="0"/>
              <a:t>Klik for at tilføje manchet i en eller flere linjer</a:t>
            </a:r>
          </a:p>
        </p:txBody>
      </p:sp>
      <p:sp>
        <p:nvSpPr>
          <p:cNvPr id="16" name="TextBox 15"/>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18"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19"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den </a:t>
            </a:r>
            <a:br>
              <a:rPr lang="da-DK" sz="1000" b="0" dirty="0">
                <a:solidFill>
                  <a:schemeClr val="tx1"/>
                </a:solidFill>
              </a:rPr>
            </a:br>
            <a:r>
              <a:rPr lang="da-DK" sz="1000" b="0" dirty="0">
                <a:solidFill>
                  <a:schemeClr val="tx1"/>
                </a:solidFill>
              </a:rPr>
              <a:t>hvide </a:t>
            </a:r>
            <a:r>
              <a:rPr lang="da-DK" sz="1000" b="0" dirty="0" err="1">
                <a:solidFill>
                  <a:schemeClr val="tx1"/>
                </a:solidFill>
              </a:rPr>
              <a:t>billedepladsholder</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pic>
        <p:nvPicPr>
          <p:cNvPr id="13" name="Picture 12" descr="Skærmbillede 2016-04-05 kl. 09.35.22.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49502" y="5054311"/>
            <a:ext cx="2205037" cy="1791593"/>
          </a:xfrm>
          <a:prstGeom prst="rect">
            <a:avLst/>
          </a:prstGeom>
        </p:spPr>
      </p:pic>
      <p:sp>
        <p:nvSpPr>
          <p:cNvPr id="15" name="Text Placeholder 13"/>
          <p:cNvSpPr>
            <a:spLocks noGrp="1"/>
          </p:cNvSpPr>
          <p:nvPr>
            <p:ph type="body" sz="quarter" idx="19"/>
          </p:nvPr>
        </p:nvSpPr>
        <p:spPr>
          <a:xfrm>
            <a:off x="10680987" y="5988208"/>
            <a:ext cx="1007997" cy="587589"/>
          </a:xfrm>
          <a:blipFill rotWithShape="1">
            <a:blip r:embed="rId3" cstate="screen">
              <a:extLst>
                <a:ext uri="{28A0092B-C50C-407E-A947-70E740481C1C}">
                  <a14:useLocalDpi xmlns:a14="http://schemas.microsoft.com/office/drawing/2010/main"/>
                </a:ext>
              </a:extLst>
            </a:blip>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teksttypografierne i masteren</a:t>
            </a:r>
          </a:p>
        </p:txBody>
      </p:sp>
      <p:sp>
        <p:nvSpPr>
          <p:cNvPr id="12" name="Text Placeholder 13"/>
          <p:cNvSpPr>
            <a:spLocks noGrp="1"/>
          </p:cNvSpPr>
          <p:nvPr>
            <p:ph type="body" sz="quarter" idx="26"/>
          </p:nvPr>
        </p:nvSpPr>
        <p:spPr>
          <a:xfrm>
            <a:off x="486802" y="6030098"/>
            <a:ext cx="1325521" cy="525104"/>
          </a:xfrm>
          <a:blipFill rotWithShape="1">
            <a:blip r:embed="rId4" cstate="screen">
              <a:extLst>
                <a:ext uri="{28A0092B-C50C-407E-A947-70E740481C1C}">
                  <a14:useLocalDpi xmlns:a14="http://schemas.microsoft.com/office/drawing/2010/main"/>
                </a:ext>
              </a:extLst>
            </a:blip>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teksttypografierne i masteren</a:t>
            </a:r>
          </a:p>
        </p:txBody>
      </p:sp>
    </p:spTree>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Forside - Fuldt billede og tekstbånd - Grønt logo">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204700" cy="6858000"/>
          </a:xfrm>
        </p:spPr>
        <p:txBody>
          <a:bodyPr tIns="720000" anchor="t">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hvide felt og indsæt billede via ”indsæt billede” i menulinjen</a:t>
            </a:r>
          </a:p>
        </p:txBody>
      </p:sp>
      <p:sp>
        <p:nvSpPr>
          <p:cNvPr id="17" name="Text Placeholder 13"/>
          <p:cNvSpPr>
            <a:spLocks noGrp="1"/>
          </p:cNvSpPr>
          <p:nvPr>
            <p:ph type="body" sz="quarter" idx="28"/>
          </p:nvPr>
        </p:nvSpPr>
        <p:spPr>
          <a:xfrm>
            <a:off x="-1" y="2245656"/>
            <a:ext cx="12190413" cy="3460344"/>
          </a:xfrm>
          <a:solidFill>
            <a:schemeClr val="accent2">
              <a:alpha val="75000"/>
            </a:schemeClr>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2" name="Title 1"/>
          <p:cNvSpPr>
            <a:spLocks noGrp="1"/>
          </p:cNvSpPr>
          <p:nvPr>
            <p:ph type="ctrTitle" hasCustomPrompt="1"/>
          </p:nvPr>
        </p:nvSpPr>
        <p:spPr>
          <a:xfrm>
            <a:off x="511309" y="2751608"/>
            <a:ext cx="7394441" cy="720197"/>
          </a:xfrm>
        </p:spPr>
        <p:txBody>
          <a:bodyPr anchor="t">
            <a:spAutoFit/>
          </a:bodyPr>
          <a:lstStyle>
            <a:lvl1pPr>
              <a:lnSpc>
                <a:spcPct val="88000"/>
              </a:lnSpc>
              <a:defRPr sz="5200" baseline="0">
                <a:solidFill>
                  <a:schemeClr val="bg1"/>
                </a:solidFill>
              </a:defRPr>
            </a:lvl1pPr>
          </a:lstStyle>
          <a:p>
            <a:r>
              <a:rPr lang="da-DK" noProof="0" dirty="0"/>
              <a:t>Titel på en linje</a:t>
            </a:r>
          </a:p>
        </p:txBody>
      </p:sp>
      <p:sp>
        <p:nvSpPr>
          <p:cNvPr id="37" name="Text Placeholder 6"/>
          <p:cNvSpPr>
            <a:spLocks noGrp="1"/>
          </p:cNvSpPr>
          <p:nvPr>
            <p:ph type="body" sz="quarter" idx="27" hasCustomPrompt="1"/>
          </p:nvPr>
        </p:nvSpPr>
        <p:spPr>
          <a:xfrm>
            <a:off x="554038" y="3829781"/>
            <a:ext cx="7351712" cy="1440000"/>
          </a:xfrm>
        </p:spPr>
        <p:txBody>
          <a:bodyPr/>
          <a:lstStyle>
            <a:lvl1pPr marL="0" indent="0">
              <a:buNone/>
              <a:defRPr sz="2400" b="0">
                <a:solidFill>
                  <a:srgbClr val="FFFFFF"/>
                </a:solidFill>
              </a:defRPr>
            </a:lvl1pPr>
            <a:lvl2pPr marL="252000" indent="0">
              <a:buNone/>
              <a:defRPr/>
            </a:lvl2pPr>
          </a:lstStyle>
          <a:p>
            <a:pPr lvl="0"/>
            <a:r>
              <a:rPr lang="da-DK" dirty="0"/>
              <a:t>Klik for at tilføje manchet i en eller flere linjer</a:t>
            </a:r>
          </a:p>
        </p:txBody>
      </p:sp>
      <p:sp>
        <p:nvSpPr>
          <p:cNvPr id="16" name="TextBox 15"/>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18"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19"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den </a:t>
            </a:r>
            <a:br>
              <a:rPr lang="da-DK" sz="1000" b="0" dirty="0">
                <a:solidFill>
                  <a:schemeClr val="tx1"/>
                </a:solidFill>
              </a:rPr>
            </a:br>
            <a:r>
              <a:rPr lang="da-DK" sz="1000" b="0" dirty="0">
                <a:solidFill>
                  <a:schemeClr val="tx1"/>
                </a:solidFill>
              </a:rPr>
              <a:t>hvide </a:t>
            </a:r>
            <a:r>
              <a:rPr lang="da-DK" sz="1000" b="0" dirty="0" err="1">
                <a:solidFill>
                  <a:schemeClr val="tx1"/>
                </a:solidFill>
              </a:rPr>
              <a:t>billedepladsholder</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pic>
        <p:nvPicPr>
          <p:cNvPr id="13" name="Picture 12" descr="Skærmbillede 2016-04-05 kl. 09.35.22.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49502" y="5054311"/>
            <a:ext cx="2205037" cy="1791593"/>
          </a:xfrm>
          <a:prstGeom prst="rect">
            <a:avLst/>
          </a:prstGeom>
        </p:spPr>
      </p:pic>
      <p:sp>
        <p:nvSpPr>
          <p:cNvPr id="14" name="Text Placeholder 13"/>
          <p:cNvSpPr>
            <a:spLocks noGrp="1"/>
          </p:cNvSpPr>
          <p:nvPr>
            <p:ph type="body" sz="quarter" idx="19"/>
          </p:nvPr>
        </p:nvSpPr>
        <p:spPr>
          <a:xfrm>
            <a:off x="10680987" y="5988208"/>
            <a:ext cx="1007997" cy="587589"/>
          </a:xfrm>
          <a:blipFill rotWithShape="1">
            <a:blip r:embed="rId3" cstate="screen">
              <a:extLst>
                <a:ext uri="{28A0092B-C50C-407E-A947-70E740481C1C}">
                  <a14:useLocalDpi xmlns:a14="http://schemas.microsoft.com/office/drawing/2010/main"/>
                </a:ext>
              </a:extLst>
            </a:blip>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teksttypografierne i masteren</a:t>
            </a:r>
          </a:p>
        </p:txBody>
      </p:sp>
      <p:sp>
        <p:nvSpPr>
          <p:cNvPr id="15" name="Text Placeholder 13"/>
          <p:cNvSpPr>
            <a:spLocks noGrp="1"/>
          </p:cNvSpPr>
          <p:nvPr>
            <p:ph type="body" sz="quarter" idx="26"/>
          </p:nvPr>
        </p:nvSpPr>
        <p:spPr>
          <a:xfrm>
            <a:off x="486802" y="6030098"/>
            <a:ext cx="1325521" cy="525104"/>
          </a:xfrm>
          <a:blipFill rotWithShape="1">
            <a:blip r:embed="rId4" cstate="screen">
              <a:extLst>
                <a:ext uri="{28A0092B-C50C-407E-A947-70E740481C1C}">
                  <a14:useLocalDpi xmlns:a14="http://schemas.microsoft.com/office/drawing/2010/main"/>
                </a:ext>
              </a:extLst>
            </a:blip>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teksttypografierne i masteren</a:t>
            </a:r>
          </a:p>
        </p:txBody>
      </p:sp>
    </p:spTree>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Forside – Snævert tekstbånd - Hvidt logo">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204700" cy="6858000"/>
          </a:xfrm>
        </p:spPr>
        <p:txBody>
          <a:bodyPr tIns="720000" anchor="t">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hvide felt og indsæt billede via ”indsæt billede” i menulinjen</a:t>
            </a:r>
          </a:p>
        </p:txBody>
      </p:sp>
      <p:sp>
        <p:nvSpPr>
          <p:cNvPr id="17" name="Text Placeholder 13"/>
          <p:cNvSpPr>
            <a:spLocks noGrp="1"/>
          </p:cNvSpPr>
          <p:nvPr>
            <p:ph type="body" sz="quarter" idx="28"/>
          </p:nvPr>
        </p:nvSpPr>
        <p:spPr>
          <a:xfrm>
            <a:off x="-1" y="2743839"/>
            <a:ext cx="12190413" cy="2520000"/>
          </a:xfrm>
          <a:solidFill>
            <a:schemeClr val="accent2">
              <a:alpha val="75000"/>
            </a:schemeClr>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2" name="Title 1"/>
          <p:cNvSpPr>
            <a:spLocks noGrp="1"/>
          </p:cNvSpPr>
          <p:nvPr>
            <p:ph type="ctrTitle" hasCustomPrompt="1"/>
          </p:nvPr>
        </p:nvSpPr>
        <p:spPr>
          <a:xfrm>
            <a:off x="511309" y="3249791"/>
            <a:ext cx="7394441" cy="720197"/>
          </a:xfrm>
        </p:spPr>
        <p:txBody>
          <a:bodyPr anchor="t">
            <a:spAutoFit/>
          </a:bodyPr>
          <a:lstStyle>
            <a:lvl1pPr>
              <a:lnSpc>
                <a:spcPct val="88000"/>
              </a:lnSpc>
              <a:defRPr sz="5200" baseline="0">
                <a:solidFill>
                  <a:schemeClr val="bg1"/>
                </a:solidFill>
              </a:defRPr>
            </a:lvl1pPr>
          </a:lstStyle>
          <a:p>
            <a:r>
              <a:rPr lang="da-DK" noProof="0" dirty="0"/>
              <a:t>Titel på en linje</a:t>
            </a:r>
          </a:p>
        </p:txBody>
      </p:sp>
      <p:sp>
        <p:nvSpPr>
          <p:cNvPr id="37" name="Text Placeholder 6"/>
          <p:cNvSpPr>
            <a:spLocks noGrp="1"/>
          </p:cNvSpPr>
          <p:nvPr>
            <p:ph type="body" sz="quarter" idx="27" hasCustomPrompt="1"/>
          </p:nvPr>
        </p:nvSpPr>
        <p:spPr>
          <a:xfrm>
            <a:off x="554038" y="4267199"/>
            <a:ext cx="7351712" cy="673101"/>
          </a:xfrm>
        </p:spPr>
        <p:txBody>
          <a:bodyPr/>
          <a:lstStyle>
            <a:lvl1pPr marL="0" indent="0">
              <a:buNone/>
              <a:defRPr sz="2400" b="0">
                <a:solidFill>
                  <a:srgbClr val="FFFFFF"/>
                </a:solidFill>
              </a:defRPr>
            </a:lvl1pPr>
            <a:lvl2pPr marL="252000" indent="0">
              <a:buNone/>
              <a:defRPr/>
            </a:lvl2pPr>
          </a:lstStyle>
          <a:p>
            <a:pPr lvl="0"/>
            <a:r>
              <a:rPr lang="da-DK" dirty="0"/>
              <a:t>Klik for at tilføje manchet i en eller to linjer</a:t>
            </a:r>
          </a:p>
        </p:txBody>
      </p:sp>
      <p:sp>
        <p:nvSpPr>
          <p:cNvPr id="16" name="TextBox 15"/>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18"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19"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den </a:t>
            </a:r>
            <a:br>
              <a:rPr lang="da-DK" sz="1000" b="0" dirty="0">
                <a:solidFill>
                  <a:schemeClr val="tx1"/>
                </a:solidFill>
              </a:rPr>
            </a:br>
            <a:r>
              <a:rPr lang="da-DK" sz="1000" b="0" dirty="0">
                <a:solidFill>
                  <a:schemeClr val="tx1"/>
                </a:solidFill>
              </a:rPr>
              <a:t>hvide </a:t>
            </a:r>
            <a:r>
              <a:rPr lang="da-DK" sz="1000" b="0" dirty="0" err="1">
                <a:solidFill>
                  <a:schemeClr val="tx1"/>
                </a:solidFill>
              </a:rPr>
              <a:t>billedepladsholder</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pic>
        <p:nvPicPr>
          <p:cNvPr id="27" name="Picture 26" descr="Skærmbillede 2016-04-05 kl. 09.35.22.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49502" y="5054311"/>
            <a:ext cx="2205037" cy="1791593"/>
          </a:xfrm>
          <a:prstGeom prst="rect">
            <a:avLst/>
          </a:prstGeom>
        </p:spPr>
      </p:pic>
      <p:sp>
        <p:nvSpPr>
          <p:cNvPr id="14" name="Text Placeholder 13"/>
          <p:cNvSpPr>
            <a:spLocks noGrp="1"/>
          </p:cNvSpPr>
          <p:nvPr>
            <p:ph type="body" sz="quarter" idx="19"/>
          </p:nvPr>
        </p:nvSpPr>
        <p:spPr>
          <a:xfrm>
            <a:off x="10680987" y="5988208"/>
            <a:ext cx="1007997" cy="587589"/>
          </a:xfrm>
          <a:blipFill rotWithShape="1">
            <a:blip r:embed="rId3" cstate="screen">
              <a:extLst>
                <a:ext uri="{28A0092B-C50C-407E-A947-70E740481C1C}">
                  <a14:useLocalDpi xmlns:a14="http://schemas.microsoft.com/office/drawing/2010/main"/>
                </a:ext>
              </a:extLst>
            </a:blip>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teksttypografierne i masteren</a:t>
            </a:r>
          </a:p>
        </p:txBody>
      </p:sp>
      <p:sp>
        <p:nvSpPr>
          <p:cNvPr id="13" name="Text Placeholder 13"/>
          <p:cNvSpPr>
            <a:spLocks noGrp="1"/>
          </p:cNvSpPr>
          <p:nvPr>
            <p:ph type="body" sz="quarter" idx="26"/>
          </p:nvPr>
        </p:nvSpPr>
        <p:spPr>
          <a:xfrm>
            <a:off x="486802" y="6030098"/>
            <a:ext cx="1325521" cy="525104"/>
          </a:xfrm>
          <a:blipFill rotWithShape="1">
            <a:blip r:embed="rId4" cstate="screen">
              <a:extLst>
                <a:ext uri="{28A0092B-C50C-407E-A947-70E740481C1C}">
                  <a14:useLocalDpi xmlns:a14="http://schemas.microsoft.com/office/drawing/2010/main"/>
                </a:ext>
              </a:extLst>
            </a:blip>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teksttypografierne i masteren</a:t>
            </a:r>
          </a:p>
        </p:txBody>
      </p:sp>
    </p:spTree>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Forside – Snævert tekstbånd - Grønt logo">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204700" cy="6858000"/>
          </a:xfrm>
        </p:spPr>
        <p:txBody>
          <a:bodyPr tIns="720000" anchor="t">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hvide felt og indsæt billede via ”indsæt billede” i menulinjen</a:t>
            </a:r>
          </a:p>
        </p:txBody>
      </p:sp>
      <p:sp>
        <p:nvSpPr>
          <p:cNvPr id="17" name="Text Placeholder 13"/>
          <p:cNvSpPr>
            <a:spLocks noGrp="1"/>
          </p:cNvSpPr>
          <p:nvPr>
            <p:ph type="body" sz="quarter" idx="28"/>
          </p:nvPr>
        </p:nvSpPr>
        <p:spPr>
          <a:xfrm>
            <a:off x="-1" y="2743839"/>
            <a:ext cx="12190413" cy="2520000"/>
          </a:xfrm>
          <a:solidFill>
            <a:schemeClr val="accent2">
              <a:alpha val="75000"/>
            </a:schemeClr>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2" name="Title 1"/>
          <p:cNvSpPr>
            <a:spLocks noGrp="1"/>
          </p:cNvSpPr>
          <p:nvPr>
            <p:ph type="ctrTitle" hasCustomPrompt="1"/>
          </p:nvPr>
        </p:nvSpPr>
        <p:spPr>
          <a:xfrm>
            <a:off x="511309" y="3249791"/>
            <a:ext cx="7394441" cy="720197"/>
          </a:xfrm>
        </p:spPr>
        <p:txBody>
          <a:bodyPr anchor="t">
            <a:spAutoFit/>
          </a:bodyPr>
          <a:lstStyle>
            <a:lvl1pPr>
              <a:lnSpc>
                <a:spcPct val="88000"/>
              </a:lnSpc>
              <a:defRPr sz="5200" baseline="0">
                <a:solidFill>
                  <a:schemeClr val="bg1"/>
                </a:solidFill>
              </a:defRPr>
            </a:lvl1pPr>
          </a:lstStyle>
          <a:p>
            <a:r>
              <a:rPr lang="da-DK" noProof="0" dirty="0"/>
              <a:t>Titel på en linje</a:t>
            </a:r>
          </a:p>
        </p:txBody>
      </p:sp>
      <p:sp>
        <p:nvSpPr>
          <p:cNvPr id="37" name="Text Placeholder 6"/>
          <p:cNvSpPr>
            <a:spLocks noGrp="1"/>
          </p:cNvSpPr>
          <p:nvPr>
            <p:ph type="body" sz="quarter" idx="27" hasCustomPrompt="1"/>
          </p:nvPr>
        </p:nvSpPr>
        <p:spPr>
          <a:xfrm>
            <a:off x="554038" y="4267199"/>
            <a:ext cx="7351712" cy="673101"/>
          </a:xfrm>
        </p:spPr>
        <p:txBody>
          <a:bodyPr/>
          <a:lstStyle>
            <a:lvl1pPr marL="0" indent="0">
              <a:buNone/>
              <a:defRPr sz="2400" b="0">
                <a:solidFill>
                  <a:srgbClr val="FFFFFF"/>
                </a:solidFill>
              </a:defRPr>
            </a:lvl1pPr>
            <a:lvl2pPr marL="252000" indent="0">
              <a:buNone/>
              <a:defRPr/>
            </a:lvl2pPr>
          </a:lstStyle>
          <a:p>
            <a:pPr lvl="0"/>
            <a:r>
              <a:rPr lang="da-DK" dirty="0"/>
              <a:t>Klik for at tilføje manchet i en eller to linjer</a:t>
            </a:r>
          </a:p>
        </p:txBody>
      </p:sp>
      <p:sp>
        <p:nvSpPr>
          <p:cNvPr id="16" name="TextBox 15"/>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18"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19"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den </a:t>
            </a:r>
            <a:br>
              <a:rPr lang="da-DK" sz="1000" b="0" dirty="0">
                <a:solidFill>
                  <a:schemeClr val="tx1"/>
                </a:solidFill>
              </a:rPr>
            </a:br>
            <a:r>
              <a:rPr lang="da-DK" sz="1000" b="0" dirty="0">
                <a:solidFill>
                  <a:schemeClr val="tx1"/>
                </a:solidFill>
              </a:rPr>
              <a:t>hvide </a:t>
            </a:r>
            <a:r>
              <a:rPr lang="da-DK" sz="1000" b="0" dirty="0" err="1">
                <a:solidFill>
                  <a:schemeClr val="tx1"/>
                </a:solidFill>
              </a:rPr>
              <a:t>billedepladsholder</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pic>
        <p:nvPicPr>
          <p:cNvPr id="27" name="Picture 26" descr="Skærmbillede 2016-04-05 kl. 09.35.22.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49502" y="5054311"/>
            <a:ext cx="2205037" cy="1791593"/>
          </a:xfrm>
          <a:prstGeom prst="rect">
            <a:avLst/>
          </a:prstGeom>
        </p:spPr>
      </p:pic>
      <p:sp>
        <p:nvSpPr>
          <p:cNvPr id="15" name="Text Placeholder 13"/>
          <p:cNvSpPr>
            <a:spLocks noGrp="1"/>
          </p:cNvSpPr>
          <p:nvPr>
            <p:ph type="body" sz="quarter" idx="19"/>
          </p:nvPr>
        </p:nvSpPr>
        <p:spPr>
          <a:xfrm>
            <a:off x="10680987" y="5988208"/>
            <a:ext cx="1007997" cy="587589"/>
          </a:xfrm>
          <a:blipFill rotWithShape="1">
            <a:blip r:embed="rId3" cstate="screen">
              <a:extLst>
                <a:ext uri="{28A0092B-C50C-407E-A947-70E740481C1C}">
                  <a14:useLocalDpi xmlns:a14="http://schemas.microsoft.com/office/drawing/2010/main"/>
                </a:ext>
              </a:extLst>
            </a:blip>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teksttypografierne i masteren</a:t>
            </a:r>
          </a:p>
        </p:txBody>
      </p:sp>
      <p:sp>
        <p:nvSpPr>
          <p:cNvPr id="12" name="Text Placeholder 13"/>
          <p:cNvSpPr>
            <a:spLocks noGrp="1"/>
          </p:cNvSpPr>
          <p:nvPr>
            <p:ph type="body" sz="quarter" idx="26"/>
          </p:nvPr>
        </p:nvSpPr>
        <p:spPr>
          <a:xfrm>
            <a:off x="486802" y="6030098"/>
            <a:ext cx="1325521" cy="525104"/>
          </a:xfrm>
          <a:blipFill rotWithShape="1">
            <a:blip r:embed="rId4" cstate="screen">
              <a:extLst>
                <a:ext uri="{28A0092B-C50C-407E-A947-70E740481C1C}">
                  <a14:useLocalDpi xmlns:a14="http://schemas.microsoft.com/office/drawing/2010/main"/>
                </a:ext>
              </a:extLst>
            </a:blip>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teksttypografierne i masteren</a:t>
            </a:r>
          </a:p>
        </p:txBody>
      </p:sp>
    </p:spTree>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Forside - Med partnerlogoer">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204700" cy="6858000"/>
          </a:xfrm>
          <a:ln>
            <a:noFill/>
          </a:ln>
        </p:spPr>
        <p:txBody>
          <a:bodyPr tIns="720000">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hvide felt og indsæt billede via ”indsæt billede” i menulinjen</a:t>
            </a:r>
          </a:p>
        </p:txBody>
      </p:sp>
      <p:sp>
        <p:nvSpPr>
          <p:cNvPr id="20" name="Text Placeholder 13"/>
          <p:cNvSpPr>
            <a:spLocks noGrp="1"/>
          </p:cNvSpPr>
          <p:nvPr>
            <p:ph type="body" sz="quarter" idx="25"/>
          </p:nvPr>
        </p:nvSpPr>
        <p:spPr>
          <a:xfrm flipH="1">
            <a:off x="6458550" y="0"/>
            <a:ext cx="5731862" cy="6858000"/>
          </a:xfrm>
          <a:solidFill>
            <a:schemeClr val="bg1"/>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2" name="Title 1"/>
          <p:cNvSpPr>
            <a:spLocks noGrp="1"/>
          </p:cNvSpPr>
          <p:nvPr>
            <p:ph type="ctrTitle" hasCustomPrompt="1"/>
          </p:nvPr>
        </p:nvSpPr>
        <p:spPr>
          <a:xfrm>
            <a:off x="511310" y="1901574"/>
            <a:ext cx="5583104" cy="704167"/>
          </a:xfrm>
        </p:spPr>
        <p:txBody>
          <a:bodyPr wrap="square">
            <a:spAutoFit/>
          </a:bodyPr>
          <a:lstStyle>
            <a:lvl1pPr>
              <a:lnSpc>
                <a:spcPct val="88000"/>
              </a:lnSpc>
              <a:defRPr sz="5200">
                <a:solidFill>
                  <a:schemeClr val="tx2"/>
                </a:solidFill>
              </a:defRPr>
            </a:lvl1pPr>
          </a:lstStyle>
          <a:p>
            <a:r>
              <a:rPr lang="da-DK" noProof="0" dirty="0"/>
              <a:t>Navn</a:t>
            </a:r>
          </a:p>
        </p:txBody>
      </p:sp>
      <p:sp>
        <p:nvSpPr>
          <p:cNvPr id="37" name="Text Placeholder 6"/>
          <p:cNvSpPr>
            <a:spLocks noGrp="1"/>
          </p:cNvSpPr>
          <p:nvPr>
            <p:ph type="body" sz="quarter" idx="27" hasCustomPrompt="1"/>
          </p:nvPr>
        </p:nvSpPr>
        <p:spPr>
          <a:xfrm>
            <a:off x="554038" y="3323829"/>
            <a:ext cx="5550842" cy="1440000"/>
          </a:xfrm>
        </p:spPr>
        <p:txBody>
          <a:bodyPr/>
          <a:lstStyle>
            <a:lvl1pPr marL="0" indent="0">
              <a:buNone/>
              <a:defRPr sz="2400" b="0">
                <a:solidFill>
                  <a:schemeClr val="accent2"/>
                </a:solidFill>
              </a:defRPr>
            </a:lvl1pPr>
            <a:lvl2pPr marL="252000" indent="0">
              <a:buNone/>
              <a:defRPr/>
            </a:lvl2pPr>
          </a:lstStyle>
          <a:p>
            <a:pPr lvl="0"/>
            <a:r>
              <a:rPr lang="da-DK" dirty="0"/>
              <a:t>Sted og dato</a:t>
            </a:r>
          </a:p>
        </p:txBody>
      </p:sp>
      <p:sp>
        <p:nvSpPr>
          <p:cNvPr id="17" name="TextBox 16"/>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18"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19"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den </a:t>
            </a:r>
            <a:br>
              <a:rPr lang="da-DK" sz="1000" b="0" dirty="0">
                <a:solidFill>
                  <a:schemeClr val="tx1"/>
                </a:solidFill>
              </a:rPr>
            </a:br>
            <a:r>
              <a:rPr lang="da-DK" sz="1000" b="0" dirty="0">
                <a:solidFill>
                  <a:schemeClr val="tx1"/>
                </a:solidFill>
              </a:rPr>
              <a:t>hvide </a:t>
            </a:r>
            <a:r>
              <a:rPr lang="da-DK" sz="1000" b="0" dirty="0" err="1">
                <a:solidFill>
                  <a:schemeClr val="tx1"/>
                </a:solidFill>
              </a:rPr>
              <a:t>billedepladsholder</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pic>
        <p:nvPicPr>
          <p:cNvPr id="15" name="Picture 14" descr="Skærmbillede 2016-04-05 kl. 09.35.22.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49502" y="5054311"/>
            <a:ext cx="2205037" cy="1791593"/>
          </a:xfrm>
          <a:prstGeom prst="rect">
            <a:avLst/>
          </a:prstGeom>
        </p:spPr>
      </p:pic>
      <p:sp>
        <p:nvSpPr>
          <p:cNvPr id="21" name="Text Placeholder 13"/>
          <p:cNvSpPr>
            <a:spLocks noGrp="1"/>
          </p:cNvSpPr>
          <p:nvPr>
            <p:ph type="body" sz="quarter" idx="24"/>
          </p:nvPr>
        </p:nvSpPr>
        <p:spPr>
          <a:xfrm>
            <a:off x="-1" y="5706000"/>
            <a:ext cx="12190413" cy="1152000"/>
          </a:xfrm>
          <a:solidFill>
            <a:schemeClr val="accent3">
              <a:alpha val="75000"/>
            </a:schemeClr>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24" name="Pladsholder til billede 4"/>
          <p:cNvSpPr>
            <a:spLocks noGrp="1"/>
          </p:cNvSpPr>
          <p:nvPr>
            <p:ph type="pic" sz="quarter" idx="30" hasCustomPrompt="1"/>
          </p:nvPr>
        </p:nvSpPr>
        <p:spPr>
          <a:xfrm>
            <a:off x="6997700" y="3864984"/>
            <a:ext cx="4691284" cy="1553062"/>
          </a:xfrm>
        </p:spPr>
        <p:txBody>
          <a:bodyPr wrap="none" anchor="ctr"/>
          <a:lstStyle>
            <a:lvl1pPr marL="285750" marR="0" indent="-285750" algn="l" defTabSz="914400" rtl="0" eaLnBrk="1" fontAlgn="auto" latinLnBrk="0" hangingPunct="1">
              <a:lnSpc>
                <a:spcPct val="94000"/>
              </a:lnSpc>
              <a:spcBef>
                <a:spcPts val="0"/>
              </a:spcBef>
              <a:spcAft>
                <a:spcPts val="2000"/>
              </a:spcAft>
              <a:buClrTx/>
              <a:buSzTx/>
              <a:buFont typeface="Arial"/>
              <a:buNone/>
              <a:tabLst/>
              <a:defRPr sz="1000"/>
            </a:lvl1pPr>
          </a:lstStyle>
          <a:p>
            <a:pPr marL="285750" marR="0" lvl="0" indent="-285750" algn="l" defTabSz="914400" rtl="0" eaLnBrk="1" fontAlgn="auto" latinLnBrk="0" hangingPunct="1">
              <a:lnSpc>
                <a:spcPct val="94000"/>
              </a:lnSpc>
              <a:spcBef>
                <a:spcPts val="0"/>
              </a:spcBef>
              <a:spcAft>
                <a:spcPts val="2000"/>
              </a:spcAft>
              <a:buClrTx/>
              <a:buSzTx/>
              <a:tabLst/>
              <a:defRPr/>
            </a:pPr>
            <a:r>
              <a:rPr lang="da-DK" dirty="0"/>
              <a:t>Klik og indsæt LD-Logo her.</a:t>
            </a:r>
            <a:br>
              <a:rPr lang="da-DK" dirty="0"/>
            </a:br>
            <a:r>
              <a:rPr lang="da-DK" dirty="0"/>
              <a:t>Q:\</a:t>
            </a:r>
            <a:r>
              <a:rPr lang="da-DK" dirty="0" err="1"/>
              <a:t>SEGES_Visuel_identitet</a:t>
            </a:r>
            <a:r>
              <a:rPr lang="da-DK" dirty="0"/>
              <a:t>\PowerPoint\Skabeloner\Grafik til SEGES </a:t>
            </a:r>
            <a:r>
              <a:rPr lang="da-DK" dirty="0" err="1"/>
              <a:t>pptx</a:t>
            </a:r>
            <a:endParaRPr lang="da-DK" dirty="0"/>
          </a:p>
        </p:txBody>
      </p:sp>
      <p:sp>
        <p:nvSpPr>
          <p:cNvPr id="25" name="Text Placeholder 13"/>
          <p:cNvSpPr>
            <a:spLocks noGrp="1"/>
          </p:cNvSpPr>
          <p:nvPr>
            <p:ph type="body" sz="quarter" idx="19"/>
          </p:nvPr>
        </p:nvSpPr>
        <p:spPr>
          <a:xfrm>
            <a:off x="10680987" y="5988208"/>
            <a:ext cx="1007997" cy="587589"/>
          </a:xfrm>
          <a:blipFill rotWithShape="1">
            <a:blip r:embed="rId3" cstate="screen">
              <a:extLst>
                <a:ext uri="{28A0092B-C50C-407E-A947-70E740481C1C}">
                  <a14:useLocalDpi xmlns:a14="http://schemas.microsoft.com/office/drawing/2010/main"/>
                </a:ext>
              </a:extLst>
            </a:blip>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teksttypografierne i masteren</a:t>
            </a:r>
          </a:p>
        </p:txBody>
      </p:sp>
      <p:sp>
        <p:nvSpPr>
          <p:cNvPr id="42" name="Pladsholder til billede 4"/>
          <p:cNvSpPr>
            <a:spLocks noGrp="1"/>
          </p:cNvSpPr>
          <p:nvPr>
            <p:ph type="pic" sz="quarter" idx="31" hasCustomPrompt="1"/>
          </p:nvPr>
        </p:nvSpPr>
        <p:spPr>
          <a:xfrm>
            <a:off x="6997700" y="2158017"/>
            <a:ext cx="4691284" cy="1553062"/>
          </a:xfrm>
        </p:spPr>
        <p:txBody>
          <a:bodyPr wrap="none" anchor="ctr"/>
          <a:lstStyle>
            <a:lvl1pPr marL="285750" marR="0" indent="-285750" algn="l" defTabSz="914400" rtl="0" eaLnBrk="1" fontAlgn="auto" latinLnBrk="0" hangingPunct="1">
              <a:lnSpc>
                <a:spcPct val="94000"/>
              </a:lnSpc>
              <a:spcBef>
                <a:spcPts val="0"/>
              </a:spcBef>
              <a:spcAft>
                <a:spcPts val="2000"/>
              </a:spcAft>
              <a:buClrTx/>
              <a:buSzTx/>
              <a:buFont typeface="Arial"/>
              <a:buNone/>
              <a:tabLst/>
              <a:defRPr sz="1000"/>
            </a:lvl1pPr>
          </a:lstStyle>
          <a:p>
            <a:pPr marL="285750" marR="0" lvl="0" indent="-285750" algn="l" defTabSz="914400" rtl="0" eaLnBrk="1" fontAlgn="auto" latinLnBrk="0" hangingPunct="1">
              <a:lnSpc>
                <a:spcPct val="94000"/>
              </a:lnSpc>
              <a:spcBef>
                <a:spcPts val="0"/>
              </a:spcBef>
              <a:spcAft>
                <a:spcPts val="2000"/>
              </a:spcAft>
              <a:buClrTx/>
              <a:buSzTx/>
              <a:tabLst/>
              <a:defRPr/>
            </a:pPr>
            <a:r>
              <a:rPr lang="da-DK" dirty="0"/>
              <a:t>Klik og indsæt LD-Logo her.</a:t>
            </a:r>
            <a:br>
              <a:rPr lang="da-DK" dirty="0"/>
            </a:br>
            <a:r>
              <a:rPr lang="da-DK" dirty="0"/>
              <a:t>Q:\</a:t>
            </a:r>
            <a:r>
              <a:rPr lang="da-DK" dirty="0" err="1"/>
              <a:t>SEGES_Visuel_identitet</a:t>
            </a:r>
            <a:r>
              <a:rPr lang="da-DK" dirty="0"/>
              <a:t>\PowerPoint\Skabeloner\Grafik til SEGES </a:t>
            </a:r>
            <a:r>
              <a:rPr lang="da-DK" dirty="0" err="1"/>
              <a:t>pptx</a:t>
            </a:r>
            <a:endParaRPr lang="da-DK" dirty="0"/>
          </a:p>
        </p:txBody>
      </p:sp>
      <p:sp>
        <p:nvSpPr>
          <p:cNvPr id="22" name="Pladsholder til billede 4"/>
          <p:cNvSpPr>
            <a:spLocks noGrp="1"/>
          </p:cNvSpPr>
          <p:nvPr>
            <p:ph type="pic" sz="quarter" idx="33" hasCustomPrompt="1"/>
          </p:nvPr>
        </p:nvSpPr>
        <p:spPr>
          <a:xfrm>
            <a:off x="6997700" y="456217"/>
            <a:ext cx="4691284" cy="1553062"/>
          </a:xfrm>
        </p:spPr>
        <p:txBody>
          <a:bodyPr wrap="none" anchor="ctr"/>
          <a:lstStyle>
            <a:lvl1pPr marL="285750" marR="0" indent="-285750" algn="l" defTabSz="914400" rtl="0" eaLnBrk="1" fontAlgn="auto" latinLnBrk="0" hangingPunct="1">
              <a:lnSpc>
                <a:spcPct val="94000"/>
              </a:lnSpc>
              <a:spcBef>
                <a:spcPts val="0"/>
              </a:spcBef>
              <a:spcAft>
                <a:spcPts val="2000"/>
              </a:spcAft>
              <a:buClrTx/>
              <a:buSzTx/>
              <a:buFont typeface="Arial"/>
              <a:buNone/>
              <a:tabLst/>
              <a:defRPr sz="1000"/>
            </a:lvl1pPr>
          </a:lstStyle>
          <a:p>
            <a:pPr marL="285750" marR="0" lvl="0" indent="-285750" algn="l" defTabSz="914400" rtl="0" eaLnBrk="1" fontAlgn="auto" latinLnBrk="0" hangingPunct="1">
              <a:lnSpc>
                <a:spcPct val="94000"/>
              </a:lnSpc>
              <a:spcBef>
                <a:spcPts val="0"/>
              </a:spcBef>
              <a:spcAft>
                <a:spcPts val="2000"/>
              </a:spcAft>
              <a:buClrTx/>
              <a:buSzTx/>
              <a:tabLst/>
              <a:defRPr/>
            </a:pPr>
            <a:r>
              <a:rPr lang="da-DK" dirty="0"/>
              <a:t>Klik og indsæt LD-Logo her.</a:t>
            </a:r>
            <a:br>
              <a:rPr lang="da-DK" dirty="0"/>
            </a:br>
            <a:r>
              <a:rPr lang="da-DK" dirty="0"/>
              <a:t>Q:\</a:t>
            </a:r>
            <a:r>
              <a:rPr lang="da-DK" dirty="0" err="1"/>
              <a:t>SEGES_Visuel_identitet</a:t>
            </a:r>
            <a:r>
              <a:rPr lang="da-DK" dirty="0"/>
              <a:t>\PowerPoint\Skabeloner\Grafik til SEGES </a:t>
            </a:r>
            <a:r>
              <a:rPr lang="da-DK" dirty="0" err="1"/>
              <a:t>pptx</a:t>
            </a:r>
            <a:endParaRPr lang="da-DK" dirty="0"/>
          </a:p>
        </p:txBody>
      </p:sp>
      <p:sp>
        <p:nvSpPr>
          <p:cNvPr id="16" name="Text Placeholder 13"/>
          <p:cNvSpPr>
            <a:spLocks noGrp="1"/>
          </p:cNvSpPr>
          <p:nvPr>
            <p:ph type="body" sz="quarter" idx="26"/>
          </p:nvPr>
        </p:nvSpPr>
        <p:spPr>
          <a:xfrm>
            <a:off x="486802" y="6030098"/>
            <a:ext cx="1325521" cy="525104"/>
          </a:xfrm>
          <a:blipFill rotWithShape="1">
            <a:blip r:embed="rId4" cstate="screen">
              <a:extLst>
                <a:ext uri="{28A0092B-C50C-407E-A947-70E740481C1C}">
                  <a14:useLocalDpi xmlns:a14="http://schemas.microsoft.com/office/drawing/2010/main"/>
                </a:ext>
              </a:extLst>
            </a:blip>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teksttypografierne i masteren</a:t>
            </a:r>
          </a:p>
        </p:txBody>
      </p:sp>
    </p:spTree>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29792" y="392885"/>
            <a:ext cx="9385731" cy="711638"/>
          </a:xfrm>
        </p:spPr>
        <p:txBody>
          <a:bodyPr/>
          <a:lstStyle>
            <a:lvl1pPr>
              <a:defRPr/>
            </a:lvl1pPr>
          </a:lstStyle>
          <a:p>
            <a:r>
              <a:rPr lang="da-DK" noProof="0" dirty="0"/>
              <a:t>Overskrift i op til 2 linjer</a:t>
            </a:r>
          </a:p>
        </p:txBody>
      </p:sp>
      <p:grpSp>
        <p:nvGrpSpPr>
          <p:cNvPr id="16" name="Group 15"/>
          <p:cNvGrpSpPr/>
          <p:nvPr userDrawn="1"/>
        </p:nvGrpSpPr>
        <p:grpSpPr>
          <a:xfrm>
            <a:off x="-2481943" y="-680"/>
            <a:ext cx="2412094" cy="984930"/>
            <a:chOff x="-2481943" y="-680"/>
            <a:chExt cx="2412094" cy="984930"/>
          </a:xfrm>
        </p:grpSpPr>
        <p:sp>
          <p:nvSpPr>
            <p:cNvPr id="17" name="TextBox 20"/>
            <p:cNvSpPr txBox="1">
              <a:spLocks noChangeArrowheads="1"/>
            </p:cNvSpPr>
            <p:nvPr/>
          </p:nvSpPr>
          <p:spPr bwMode="auto">
            <a:xfrm>
              <a:off x="-2481943" y="-680"/>
              <a:ext cx="2412094"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latin typeface="+mn-lt"/>
                </a:rPr>
                <a:t>Tekstslide med punktopstilling</a:t>
              </a:r>
              <a:endParaRPr lang="da-DK" sz="1000" dirty="0">
                <a:solidFill>
                  <a:schemeClr val="tx1"/>
                </a:solidFill>
                <a:latin typeface="+mn-lt"/>
              </a:endParaRPr>
            </a:p>
            <a:p>
              <a:pPr algn="r" eaLnBrk="1" hangingPunct="1">
                <a:spcBef>
                  <a:spcPct val="50000"/>
                </a:spcBef>
                <a:defRPr/>
              </a:pPr>
              <a:r>
                <a:rPr lang="da-DK" sz="1000" dirty="0">
                  <a:solidFill>
                    <a:schemeClr val="tx1"/>
                  </a:solidFill>
                  <a:latin typeface="+mn-lt"/>
                </a:rPr>
                <a:t>Brug knapperne ‘Forøge / Formindske </a:t>
              </a:r>
              <a:br>
                <a:rPr lang="da-DK" sz="1000" dirty="0">
                  <a:solidFill>
                    <a:schemeClr val="tx1"/>
                  </a:solidFill>
                  <a:latin typeface="+mn-lt"/>
                </a:rPr>
              </a:br>
              <a:r>
                <a:rPr lang="da-DK" sz="1000" dirty="0">
                  <a:solidFill>
                    <a:schemeClr val="tx1"/>
                  </a:solidFill>
                  <a:latin typeface="+mn-lt"/>
                </a:rPr>
                <a:t>indryk’ for at skifte mellem</a:t>
              </a:r>
              <a:br>
                <a:rPr lang="da-DK" sz="1000" dirty="0">
                  <a:solidFill>
                    <a:schemeClr val="tx1"/>
                  </a:solidFill>
                  <a:latin typeface="+mn-lt"/>
                </a:rPr>
              </a:br>
              <a:r>
                <a:rPr lang="da-DK" sz="1000" dirty="0">
                  <a:solidFill>
                    <a:schemeClr val="tx1"/>
                  </a:solidFill>
                  <a:latin typeface="+mn-lt"/>
                </a:rPr>
                <a:t>de forskellige tekst niveauer</a:t>
              </a:r>
            </a:p>
            <a:p>
              <a:pPr algn="r" eaLnBrk="1" hangingPunct="1">
                <a:spcBef>
                  <a:spcPct val="50000"/>
                </a:spcBef>
                <a:defRPr/>
              </a:pPr>
              <a:endParaRPr lang="da-DK" sz="1000" dirty="0">
                <a:solidFill>
                  <a:schemeClr val="tx1"/>
                </a:solidFill>
                <a:latin typeface="+mn-lt"/>
              </a:endParaRPr>
            </a:p>
          </p:txBody>
        </p:sp>
        <p:grpSp>
          <p:nvGrpSpPr>
            <p:cNvPr id="18" name="Group 17"/>
            <p:cNvGrpSpPr/>
            <p:nvPr userDrawn="1"/>
          </p:nvGrpSpPr>
          <p:grpSpPr>
            <a:xfrm>
              <a:off x="-1072921" y="733313"/>
              <a:ext cx="992188" cy="250937"/>
              <a:chOff x="-1214439" y="765971"/>
              <a:chExt cx="992188" cy="250937"/>
            </a:xfrm>
          </p:grpSpPr>
          <p:grpSp>
            <p:nvGrpSpPr>
              <p:cNvPr id="20" name="Group 2"/>
              <p:cNvGrpSpPr>
                <a:grpSpLocks/>
              </p:cNvGrpSpPr>
              <p:nvPr/>
            </p:nvGrpSpPr>
            <p:grpSpPr bwMode="auto">
              <a:xfrm>
                <a:off x="-1214439" y="765971"/>
                <a:ext cx="437608" cy="246173"/>
                <a:chOff x="-1214439" y="732970"/>
                <a:chExt cx="437608" cy="246063"/>
              </a:xfrm>
            </p:grpSpPr>
            <p:grpSp>
              <p:nvGrpSpPr>
                <p:cNvPr id="25" name="Group 3"/>
                <p:cNvGrpSpPr>
                  <a:grpSpLocks/>
                </p:cNvGrpSpPr>
                <p:nvPr/>
              </p:nvGrpSpPr>
              <p:grpSpPr bwMode="auto">
                <a:xfrm>
                  <a:off x="-1214439" y="741702"/>
                  <a:ext cx="428625" cy="228600"/>
                  <a:chOff x="-727592" y="3306446"/>
                  <a:chExt cx="429053" cy="228767"/>
                </a:xfrm>
              </p:grpSpPr>
              <p:pic>
                <p:nvPicPr>
                  <p:cNvPr id="27" name="Picture 14" descr="fke3b.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727293" y="3306446"/>
                    <a:ext cx="428754" cy="228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8" name="Rectangle 27"/>
                  <p:cNvSpPr/>
                  <p:nvPr/>
                </p:nvSpPr>
                <p:spPr bwMode="auto">
                  <a:xfrm>
                    <a:off x="-727591" y="3332754"/>
                    <a:ext cx="214527" cy="21596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sp>
              <p:nvSpPr>
                <p:cNvPr id="26" name="Rounded Rectangle 25"/>
                <p:cNvSpPr/>
                <p:nvPr/>
              </p:nvSpPr>
              <p:spPr bwMode="auto">
                <a:xfrm>
                  <a:off x="-1014413" y="733082"/>
                  <a:ext cx="238125" cy="245953"/>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nvGrpSpPr>
              <p:cNvPr id="21" name="Group 28"/>
              <p:cNvGrpSpPr>
                <a:grpSpLocks/>
              </p:cNvGrpSpPr>
              <p:nvPr/>
            </p:nvGrpSpPr>
            <p:grpSpPr bwMode="auto">
              <a:xfrm>
                <a:off x="-682626" y="770735"/>
                <a:ext cx="460375" cy="246173"/>
                <a:chOff x="-561836" y="3417665"/>
                <a:chExt cx="460236" cy="245883"/>
              </a:xfrm>
            </p:grpSpPr>
            <p:pic>
              <p:nvPicPr>
                <p:cNvPr id="22"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49275" y="3434948"/>
                  <a:ext cx="447675"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 name="Rectangle 22"/>
                <p:cNvSpPr/>
                <p:nvPr/>
              </p:nvSpPr>
              <p:spPr>
                <a:xfrm>
                  <a:off x="-317434" y="3436803"/>
                  <a:ext cx="214247" cy="21723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sp>
              <p:nvSpPr>
                <p:cNvPr id="24" name="Rounded Rectangle 23"/>
                <p:cNvSpPr/>
                <p:nvPr/>
              </p:nvSpPr>
              <p:spPr>
                <a:xfrm>
                  <a:off x="-561835" y="3417776"/>
                  <a:ext cx="238053" cy="245772"/>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grpSp>
      <p:sp>
        <p:nvSpPr>
          <p:cNvPr id="4" name="Date Placeholder 3"/>
          <p:cNvSpPr>
            <a:spLocks noGrp="1"/>
          </p:cNvSpPr>
          <p:nvPr>
            <p:ph type="dt" sz="half" idx="19"/>
          </p:nvPr>
        </p:nvSpPr>
        <p:spPr/>
        <p:txBody>
          <a:bodyPr/>
          <a:lstStyle/>
          <a:p>
            <a:fld id="{0D5B630E-43CE-844A-940E-F43487ACEA3D}" type="datetime1">
              <a:rPr lang="da-DK" smtClean="0"/>
              <a:t>29-11-2018</a:t>
            </a:fld>
            <a:endParaRPr lang="da-DK"/>
          </a:p>
        </p:txBody>
      </p:sp>
      <p:sp>
        <p:nvSpPr>
          <p:cNvPr id="5" name="Slide Number Placeholder 4"/>
          <p:cNvSpPr>
            <a:spLocks noGrp="1"/>
          </p:cNvSpPr>
          <p:nvPr>
            <p:ph type="sldNum" sz="quarter" idx="20"/>
          </p:nvPr>
        </p:nvSpPr>
        <p:spPr/>
        <p:txBody>
          <a:bodyPr/>
          <a:lstStyle/>
          <a:p>
            <a:fld id="{4F2B6656-7882-4CEF-9850-9EB873E823C4}" type="slidenum">
              <a:rPr lang="da-DK" smtClean="0"/>
              <a:pPr/>
              <a:t>‹nr.›</a:t>
            </a:fld>
            <a:endParaRPr lang="da-DK"/>
          </a:p>
        </p:txBody>
      </p:sp>
      <p:sp>
        <p:nvSpPr>
          <p:cNvPr id="7" name="Content Placeholder 6"/>
          <p:cNvSpPr>
            <a:spLocks noGrp="1"/>
          </p:cNvSpPr>
          <p:nvPr>
            <p:ph sz="quarter" idx="21" hasCustomPrompt="1"/>
          </p:nvPr>
        </p:nvSpPr>
        <p:spPr>
          <a:xfrm>
            <a:off x="542925" y="1549399"/>
            <a:ext cx="9385731" cy="4148139"/>
          </a:xfrm>
        </p:spPr>
        <p:txBody>
          <a:body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pic>
        <p:nvPicPr>
          <p:cNvPr id="38" name="Picture 37" descr="LF_Logo_RGB.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680987" y="5988208"/>
            <a:ext cx="1007998" cy="587589"/>
          </a:xfrm>
          <a:prstGeom prst="rect">
            <a:avLst/>
          </a:prstGeom>
        </p:spPr>
      </p:pic>
      <p:sp>
        <p:nvSpPr>
          <p:cNvPr id="29" name="TextBox 28"/>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34" name="TextBox 17"/>
          <p:cNvSpPr txBox="1">
            <a:spLocks noChangeArrowheads="1"/>
          </p:cNvSpPr>
          <p:nvPr userDrawn="1"/>
        </p:nvSpPr>
        <p:spPr bwMode="auto">
          <a:xfrm>
            <a:off x="-2786742" y="1511771"/>
            <a:ext cx="264228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pic>
        <p:nvPicPr>
          <p:cNvPr id="31" name="Picture 30" descr="Skærmbillede 2016-04-05 kl. 09.35.22.png"/>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2349502" y="5054311"/>
            <a:ext cx="2205037" cy="1791593"/>
          </a:xfrm>
          <a:prstGeom prst="rect">
            <a:avLst/>
          </a:prstGeom>
        </p:spPr>
      </p:pic>
      <p:sp>
        <p:nvSpPr>
          <p:cNvPr id="32" name="Text Placeholder 13"/>
          <p:cNvSpPr>
            <a:spLocks noGrp="1"/>
          </p:cNvSpPr>
          <p:nvPr>
            <p:ph type="body" sz="quarter" idx="25"/>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33" name="Text Placeholder 13"/>
          <p:cNvSpPr>
            <a:spLocks noGrp="1"/>
          </p:cNvSpPr>
          <p:nvPr>
            <p:ph type="body" sz="quarter" idx="24"/>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Klik for at redigere teksttypografierne i masteren</a:t>
            </a:r>
          </a:p>
        </p:txBody>
      </p:sp>
      <p:pic>
        <p:nvPicPr>
          <p:cNvPr id="37" name="Billede 36"/>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542925" y="6135673"/>
            <a:ext cx="1225865" cy="312020"/>
          </a:xfrm>
          <a:prstGeom prst="rect">
            <a:avLst/>
          </a:prstGeom>
        </p:spPr>
      </p:pic>
    </p:spTree>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2 spalter 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noProof="0" dirty="0"/>
              <a:t>Overskrift i op til 2 linjer</a:t>
            </a:r>
          </a:p>
        </p:txBody>
      </p:sp>
      <p:sp>
        <p:nvSpPr>
          <p:cNvPr id="3" name="Date Placeholder 2"/>
          <p:cNvSpPr>
            <a:spLocks noGrp="1"/>
          </p:cNvSpPr>
          <p:nvPr>
            <p:ph type="dt" sz="half" idx="10"/>
          </p:nvPr>
        </p:nvSpPr>
        <p:spPr/>
        <p:txBody>
          <a:bodyPr/>
          <a:lstStyle/>
          <a:p>
            <a:fld id="{5D2C6ECF-3192-DC4B-B1E4-B2022DC1CFC2}" type="datetime1">
              <a:rPr lang="da-DK" noProof="0" smtClean="0"/>
              <a:t>29-11-2018</a:t>
            </a:fld>
            <a:endParaRPr lang="da-DK" noProof="0"/>
          </a:p>
        </p:txBody>
      </p:sp>
      <p:sp>
        <p:nvSpPr>
          <p:cNvPr id="11" name="Slide Number Placeholder 10"/>
          <p:cNvSpPr>
            <a:spLocks noGrp="1"/>
          </p:cNvSpPr>
          <p:nvPr>
            <p:ph type="sldNum" sz="quarter" idx="12"/>
          </p:nvPr>
        </p:nvSpPr>
        <p:spPr/>
        <p:txBody>
          <a:bodyPr/>
          <a:lstStyle/>
          <a:p>
            <a:fld id="{4F2B6656-7882-4CEF-9850-9EB873E823C4}" type="slidenum">
              <a:rPr lang="da-DK" noProof="0" smtClean="0"/>
              <a:pPr/>
              <a:t>‹nr.›</a:t>
            </a:fld>
            <a:endParaRPr lang="da-DK" noProof="0"/>
          </a:p>
        </p:txBody>
      </p:sp>
      <p:sp>
        <p:nvSpPr>
          <p:cNvPr id="37" name="Content Placeholder 6"/>
          <p:cNvSpPr>
            <a:spLocks noGrp="1"/>
          </p:cNvSpPr>
          <p:nvPr>
            <p:ph sz="quarter" idx="22" hasCustomPrompt="1"/>
          </p:nvPr>
        </p:nvSpPr>
        <p:spPr>
          <a:xfrm>
            <a:off x="5334000" y="1549399"/>
            <a:ext cx="4594657" cy="4148139"/>
          </a:xfrm>
        </p:spPr>
        <p:txBody>
          <a:body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39" name="Content Placeholder 6"/>
          <p:cNvSpPr>
            <a:spLocks noGrp="1"/>
          </p:cNvSpPr>
          <p:nvPr>
            <p:ph sz="quarter" idx="24" hasCustomPrompt="1"/>
          </p:nvPr>
        </p:nvSpPr>
        <p:spPr>
          <a:xfrm>
            <a:off x="542925" y="1549399"/>
            <a:ext cx="4600575" cy="4148139"/>
          </a:xfrm>
        </p:spPr>
        <p:txBody>
          <a:body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pic>
        <p:nvPicPr>
          <p:cNvPr id="41" name="Picture 40" descr="LF_Logo_RGB.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80987" y="5988208"/>
            <a:ext cx="1007998" cy="587589"/>
          </a:xfrm>
          <a:prstGeom prst="rect">
            <a:avLst/>
          </a:prstGeom>
        </p:spPr>
      </p:pic>
      <p:grpSp>
        <p:nvGrpSpPr>
          <p:cNvPr id="31" name="Group 30"/>
          <p:cNvGrpSpPr/>
          <p:nvPr userDrawn="1"/>
        </p:nvGrpSpPr>
        <p:grpSpPr>
          <a:xfrm>
            <a:off x="-2481943" y="-680"/>
            <a:ext cx="2412094" cy="984930"/>
            <a:chOff x="-2481943" y="-680"/>
            <a:chExt cx="2412094" cy="984930"/>
          </a:xfrm>
        </p:grpSpPr>
        <p:sp>
          <p:nvSpPr>
            <p:cNvPr id="32" name="TextBox 20"/>
            <p:cNvSpPr txBox="1">
              <a:spLocks noChangeArrowheads="1"/>
            </p:cNvSpPr>
            <p:nvPr/>
          </p:nvSpPr>
          <p:spPr bwMode="auto">
            <a:xfrm>
              <a:off x="-2481943" y="-680"/>
              <a:ext cx="2412094"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latin typeface="+mn-lt"/>
                </a:rPr>
                <a:t>Tekstslide med punktopstilling</a:t>
              </a:r>
              <a:endParaRPr lang="da-DK" sz="1000" dirty="0">
                <a:solidFill>
                  <a:schemeClr val="tx1"/>
                </a:solidFill>
                <a:latin typeface="+mn-lt"/>
              </a:endParaRPr>
            </a:p>
            <a:p>
              <a:pPr algn="r" eaLnBrk="1" hangingPunct="1">
                <a:spcBef>
                  <a:spcPct val="50000"/>
                </a:spcBef>
                <a:defRPr/>
              </a:pPr>
              <a:r>
                <a:rPr lang="da-DK" sz="1000" dirty="0">
                  <a:solidFill>
                    <a:schemeClr val="tx1"/>
                  </a:solidFill>
                  <a:latin typeface="+mn-lt"/>
                </a:rPr>
                <a:t>Brug knapperne ‘Forøge / Formindske </a:t>
              </a:r>
              <a:br>
                <a:rPr lang="da-DK" sz="1000" dirty="0">
                  <a:solidFill>
                    <a:schemeClr val="tx1"/>
                  </a:solidFill>
                  <a:latin typeface="+mn-lt"/>
                </a:rPr>
              </a:br>
              <a:r>
                <a:rPr lang="da-DK" sz="1000" dirty="0">
                  <a:solidFill>
                    <a:schemeClr val="tx1"/>
                  </a:solidFill>
                  <a:latin typeface="+mn-lt"/>
                </a:rPr>
                <a:t>indryk’ for at skifte mellem</a:t>
              </a:r>
              <a:br>
                <a:rPr lang="da-DK" sz="1000" dirty="0">
                  <a:solidFill>
                    <a:schemeClr val="tx1"/>
                  </a:solidFill>
                  <a:latin typeface="+mn-lt"/>
                </a:rPr>
              </a:br>
              <a:r>
                <a:rPr lang="da-DK" sz="1000" dirty="0">
                  <a:solidFill>
                    <a:schemeClr val="tx1"/>
                  </a:solidFill>
                  <a:latin typeface="+mn-lt"/>
                </a:rPr>
                <a:t>de forskellige tekst niveauer</a:t>
              </a:r>
            </a:p>
            <a:p>
              <a:pPr algn="r" eaLnBrk="1" hangingPunct="1">
                <a:spcBef>
                  <a:spcPct val="50000"/>
                </a:spcBef>
                <a:defRPr/>
              </a:pPr>
              <a:endParaRPr lang="da-DK" sz="1000" dirty="0">
                <a:solidFill>
                  <a:schemeClr val="tx1"/>
                </a:solidFill>
                <a:latin typeface="+mn-lt"/>
              </a:endParaRPr>
            </a:p>
          </p:txBody>
        </p:sp>
        <p:grpSp>
          <p:nvGrpSpPr>
            <p:cNvPr id="35" name="Group 34"/>
            <p:cNvGrpSpPr/>
            <p:nvPr userDrawn="1"/>
          </p:nvGrpSpPr>
          <p:grpSpPr>
            <a:xfrm>
              <a:off x="-1072921" y="733313"/>
              <a:ext cx="992188" cy="250937"/>
              <a:chOff x="-1214439" y="765971"/>
              <a:chExt cx="992188" cy="250937"/>
            </a:xfrm>
          </p:grpSpPr>
          <p:grpSp>
            <p:nvGrpSpPr>
              <p:cNvPr id="36" name="Group 2"/>
              <p:cNvGrpSpPr>
                <a:grpSpLocks/>
              </p:cNvGrpSpPr>
              <p:nvPr/>
            </p:nvGrpSpPr>
            <p:grpSpPr bwMode="auto">
              <a:xfrm>
                <a:off x="-1214439" y="765971"/>
                <a:ext cx="437608" cy="246173"/>
                <a:chOff x="-1214439" y="732970"/>
                <a:chExt cx="437608" cy="246063"/>
              </a:xfrm>
            </p:grpSpPr>
            <p:grpSp>
              <p:nvGrpSpPr>
                <p:cNvPr id="47" name="Group 3"/>
                <p:cNvGrpSpPr>
                  <a:grpSpLocks/>
                </p:cNvGrpSpPr>
                <p:nvPr/>
              </p:nvGrpSpPr>
              <p:grpSpPr bwMode="auto">
                <a:xfrm>
                  <a:off x="-1214439" y="741702"/>
                  <a:ext cx="428625" cy="228600"/>
                  <a:chOff x="-727592" y="3306446"/>
                  <a:chExt cx="429053" cy="228767"/>
                </a:xfrm>
              </p:grpSpPr>
              <p:pic>
                <p:nvPicPr>
                  <p:cNvPr id="49" name="Picture 14" descr="fke3b.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727293" y="3306446"/>
                    <a:ext cx="428754" cy="228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0" name="Rectangle 49"/>
                  <p:cNvSpPr/>
                  <p:nvPr/>
                </p:nvSpPr>
                <p:spPr bwMode="auto">
                  <a:xfrm>
                    <a:off x="-727591" y="3332754"/>
                    <a:ext cx="214527" cy="21596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sp>
              <p:nvSpPr>
                <p:cNvPr id="48" name="Rounded Rectangle 47"/>
                <p:cNvSpPr/>
                <p:nvPr/>
              </p:nvSpPr>
              <p:spPr bwMode="auto">
                <a:xfrm>
                  <a:off x="-1014413" y="733082"/>
                  <a:ext cx="238125" cy="245953"/>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nvGrpSpPr>
              <p:cNvPr id="38" name="Group 28"/>
              <p:cNvGrpSpPr>
                <a:grpSpLocks/>
              </p:cNvGrpSpPr>
              <p:nvPr/>
            </p:nvGrpSpPr>
            <p:grpSpPr bwMode="auto">
              <a:xfrm>
                <a:off x="-682626" y="770735"/>
                <a:ext cx="460375" cy="246173"/>
                <a:chOff x="-561836" y="3417665"/>
                <a:chExt cx="460236" cy="245883"/>
              </a:xfrm>
            </p:grpSpPr>
            <p:pic>
              <p:nvPicPr>
                <p:cNvPr id="40"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49275" y="3434948"/>
                  <a:ext cx="447675"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5" name="Rectangle 44"/>
                <p:cNvSpPr/>
                <p:nvPr/>
              </p:nvSpPr>
              <p:spPr>
                <a:xfrm>
                  <a:off x="-317434" y="3436803"/>
                  <a:ext cx="214247" cy="21723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sp>
              <p:nvSpPr>
                <p:cNvPr id="46" name="Rounded Rectangle 45"/>
                <p:cNvSpPr/>
                <p:nvPr/>
              </p:nvSpPr>
              <p:spPr>
                <a:xfrm>
                  <a:off x="-561835" y="3417776"/>
                  <a:ext cx="238053" cy="245772"/>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grpSp>
      <p:sp>
        <p:nvSpPr>
          <p:cNvPr id="51" name="TextBox 50"/>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53" name="TextBox 17"/>
          <p:cNvSpPr txBox="1">
            <a:spLocks noChangeArrowheads="1"/>
          </p:cNvSpPr>
          <p:nvPr userDrawn="1"/>
        </p:nvSpPr>
        <p:spPr bwMode="auto">
          <a:xfrm>
            <a:off x="-2786742" y="1511771"/>
            <a:ext cx="264228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pic>
        <p:nvPicPr>
          <p:cNvPr id="27" name="Picture 26" descr="Skærmbillede 2016-04-05 kl. 09.35.22.png"/>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2349502" y="5054311"/>
            <a:ext cx="2205037" cy="1791593"/>
          </a:xfrm>
          <a:prstGeom prst="rect">
            <a:avLst/>
          </a:prstGeom>
        </p:spPr>
      </p:pic>
      <p:sp>
        <p:nvSpPr>
          <p:cNvPr id="30" name="Text Placeholder 13"/>
          <p:cNvSpPr>
            <a:spLocks noGrp="1"/>
          </p:cNvSpPr>
          <p:nvPr>
            <p:ph type="body" sz="quarter" idx="25"/>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33" name="Text Placeholder 13"/>
          <p:cNvSpPr>
            <a:spLocks noGrp="1"/>
          </p:cNvSpPr>
          <p:nvPr>
            <p:ph type="body" sz="quarter" idx="26"/>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Klik for at redigere teksttypografierne i masteren</a:t>
            </a:r>
          </a:p>
        </p:txBody>
      </p:sp>
      <p:pic>
        <p:nvPicPr>
          <p:cNvPr id="28" name="Billede 27"/>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542925" y="6135673"/>
            <a:ext cx="1225865" cy="312020"/>
          </a:xfrm>
          <a:prstGeom prst="rect">
            <a:avLst/>
          </a:prstGeom>
        </p:spPr>
      </p:pic>
    </p:spTree>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ekst og billede (højre)">
    <p:spTree>
      <p:nvGrpSpPr>
        <p:cNvPr id="1" name=""/>
        <p:cNvGrpSpPr/>
        <p:nvPr/>
      </p:nvGrpSpPr>
      <p:grpSpPr>
        <a:xfrm>
          <a:off x="0" y="0"/>
          <a:ext cx="0" cy="0"/>
          <a:chOff x="0" y="0"/>
          <a:chExt cx="0" cy="0"/>
        </a:xfrm>
      </p:grpSpPr>
      <p:sp>
        <p:nvSpPr>
          <p:cNvPr id="11" name="Picture Placeholder 7"/>
          <p:cNvSpPr>
            <a:spLocks noGrp="1"/>
          </p:cNvSpPr>
          <p:nvPr>
            <p:ph type="pic" sz="quarter" idx="14" hasCustomPrompt="1"/>
          </p:nvPr>
        </p:nvSpPr>
        <p:spPr>
          <a:xfrm>
            <a:off x="8029403" y="1549399"/>
            <a:ext cx="3600000" cy="4148139"/>
          </a:xfrm>
        </p:spPr>
        <p:txBody>
          <a:bodyPr tIns="2376000"/>
          <a:lstStyle>
            <a:lvl1pPr marL="0" indent="0" algn="ctr">
              <a:buFont typeface="Arial" pitchFamily="34" charset="0"/>
              <a:buNone/>
              <a:defRPr sz="1400" b="0"/>
            </a:lvl1pPr>
          </a:lstStyle>
          <a:p>
            <a:r>
              <a:rPr lang="da-DK" noProof="0" dirty="0"/>
              <a:t>Indsæt billede</a:t>
            </a:r>
          </a:p>
        </p:txBody>
      </p:sp>
      <p:sp>
        <p:nvSpPr>
          <p:cNvPr id="33" name="Content Placeholder 6"/>
          <p:cNvSpPr>
            <a:spLocks noGrp="1"/>
          </p:cNvSpPr>
          <p:nvPr>
            <p:ph sz="quarter" idx="24" hasCustomPrompt="1"/>
          </p:nvPr>
        </p:nvSpPr>
        <p:spPr>
          <a:xfrm>
            <a:off x="542925" y="1549399"/>
            <a:ext cx="7267575" cy="4148139"/>
          </a:xfrm>
        </p:spPr>
        <p:txBody>
          <a:body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34" name="Title 1"/>
          <p:cNvSpPr>
            <a:spLocks noGrp="1"/>
          </p:cNvSpPr>
          <p:nvPr>
            <p:ph type="title" hasCustomPrompt="1"/>
          </p:nvPr>
        </p:nvSpPr>
        <p:spPr>
          <a:xfrm>
            <a:off x="529792" y="392885"/>
            <a:ext cx="9385731" cy="711638"/>
          </a:xfrm>
        </p:spPr>
        <p:txBody>
          <a:bodyPr/>
          <a:lstStyle>
            <a:lvl1pPr>
              <a:defRPr/>
            </a:lvl1pPr>
          </a:lstStyle>
          <a:p>
            <a:r>
              <a:rPr lang="da-DK" noProof="0" dirty="0"/>
              <a:t>Overskrift i op til 2 linjer</a:t>
            </a:r>
          </a:p>
        </p:txBody>
      </p:sp>
      <p:sp>
        <p:nvSpPr>
          <p:cNvPr id="4" name="Date Placeholder 3"/>
          <p:cNvSpPr>
            <a:spLocks noGrp="1"/>
          </p:cNvSpPr>
          <p:nvPr>
            <p:ph type="dt" sz="half" idx="25"/>
          </p:nvPr>
        </p:nvSpPr>
        <p:spPr/>
        <p:txBody>
          <a:bodyPr/>
          <a:lstStyle/>
          <a:p>
            <a:fld id="{8C22AC67-55FF-1748-A744-68C60D57CAD9}" type="datetime1">
              <a:rPr lang="da-DK" smtClean="0"/>
              <a:t>29-11-2018</a:t>
            </a:fld>
            <a:endParaRPr lang="da-DK"/>
          </a:p>
        </p:txBody>
      </p:sp>
      <p:sp>
        <p:nvSpPr>
          <p:cNvPr id="5" name="Slide Number Placeholder 4"/>
          <p:cNvSpPr>
            <a:spLocks noGrp="1"/>
          </p:cNvSpPr>
          <p:nvPr>
            <p:ph type="sldNum" sz="quarter" idx="26"/>
          </p:nvPr>
        </p:nvSpPr>
        <p:spPr/>
        <p:txBody>
          <a:bodyPr/>
          <a:lstStyle/>
          <a:p>
            <a:fld id="{4F2B6656-7882-4CEF-9850-9EB873E823C4}" type="slidenum">
              <a:rPr lang="da-DK" smtClean="0"/>
              <a:pPr/>
              <a:t>‹nr.›</a:t>
            </a:fld>
            <a:endParaRPr lang="da-DK"/>
          </a:p>
        </p:txBody>
      </p:sp>
      <p:pic>
        <p:nvPicPr>
          <p:cNvPr id="35" name="Picture 34" descr="LF_Logo_RGB.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80987" y="5988208"/>
            <a:ext cx="1007998" cy="587589"/>
          </a:xfrm>
          <a:prstGeom prst="rect">
            <a:avLst/>
          </a:prstGeom>
        </p:spPr>
      </p:pic>
      <p:grpSp>
        <p:nvGrpSpPr>
          <p:cNvPr id="51" name="Group 50"/>
          <p:cNvGrpSpPr/>
          <p:nvPr userDrawn="1"/>
        </p:nvGrpSpPr>
        <p:grpSpPr>
          <a:xfrm>
            <a:off x="-2481943" y="-680"/>
            <a:ext cx="2412094" cy="984930"/>
            <a:chOff x="-2481943" y="-680"/>
            <a:chExt cx="2412094" cy="984930"/>
          </a:xfrm>
        </p:grpSpPr>
        <p:sp>
          <p:nvSpPr>
            <p:cNvPr id="52" name="TextBox 20"/>
            <p:cNvSpPr txBox="1">
              <a:spLocks noChangeArrowheads="1"/>
            </p:cNvSpPr>
            <p:nvPr/>
          </p:nvSpPr>
          <p:spPr bwMode="auto">
            <a:xfrm>
              <a:off x="-2481943" y="-680"/>
              <a:ext cx="2412094"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latin typeface="+mn-lt"/>
                </a:rPr>
                <a:t>Tekstslide med punktopstilling</a:t>
              </a:r>
              <a:endParaRPr lang="da-DK" sz="1000" dirty="0">
                <a:solidFill>
                  <a:schemeClr val="tx1"/>
                </a:solidFill>
                <a:latin typeface="+mn-lt"/>
              </a:endParaRPr>
            </a:p>
            <a:p>
              <a:pPr algn="r" eaLnBrk="1" hangingPunct="1">
                <a:spcBef>
                  <a:spcPct val="50000"/>
                </a:spcBef>
                <a:defRPr/>
              </a:pPr>
              <a:r>
                <a:rPr lang="da-DK" sz="1000" dirty="0">
                  <a:solidFill>
                    <a:schemeClr val="tx1"/>
                  </a:solidFill>
                  <a:latin typeface="+mn-lt"/>
                </a:rPr>
                <a:t>Brug knapperne ‘Forøge / Formindske </a:t>
              </a:r>
              <a:br>
                <a:rPr lang="da-DK" sz="1000" dirty="0">
                  <a:solidFill>
                    <a:schemeClr val="tx1"/>
                  </a:solidFill>
                  <a:latin typeface="+mn-lt"/>
                </a:rPr>
              </a:br>
              <a:r>
                <a:rPr lang="da-DK" sz="1000" dirty="0">
                  <a:solidFill>
                    <a:schemeClr val="tx1"/>
                  </a:solidFill>
                  <a:latin typeface="+mn-lt"/>
                </a:rPr>
                <a:t>indryk’ for at skifte mellem</a:t>
              </a:r>
              <a:br>
                <a:rPr lang="da-DK" sz="1000" dirty="0">
                  <a:solidFill>
                    <a:schemeClr val="tx1"/>
                  </a:solidFill>
                  <a:latin typeface="+mn-lt"/>
                </a:rPr>
              </a:br>
              <a:r>
                <a:rPr lang="da-DK" sz="1000" dirty="0">
                  <a:solidFill>
                    <a:schemeClr val="tx1"/>
                  </a:solidFill>
                  <a:latin typeface="+mn-lt"/>
                </a:rPr>
                <a:t>de forskellige tekst niveauer</a:t>
              </a:r>
            </a:p>
            <a:p>
              <a:pPr algn="r" eaLnBrk="1" hangingPunct="1">
                <a:spcBef>
                  <a:spcPct val="50000"/>
                </a:spcBef>
                <a:defRPr/>
              </a:pPr>
              <a:endParaRPr lang="da-DK" sz="1000" dirty="0">
                <a:solidFill>
                  <a:schemeClr val="tx1"/>
                </a:solidFill>
                <a:latin typeface="+mn-lt"/>
              </a:endParaRPr>
            </a:p>
          </p:txBody>
        </p:sp>
        <p:grpSp>
          <p:nvGrpSpPr>
            <p:cNvPr id="53" name="Group 52"/>
            <p:cNvGrpSpPr/>
            <p:nvPr userDrawn="1"/>
          </p:nvGrpSpPr>
          <p:grpSpPr>
            <a:xfrm>
              <a:off x="-1072921" y="733313"/>
              <a:ext cx="992188" cy="250937"/>
              <a:chOff x="-1214439" y="765971"/>
              <a:chExt cx="992188" cy="250937"/>
            </a:xfrm>
          </p:grpSpPr>
          <p:grpSp>
            <p:nvGrpSpPr>
              <p:cNvPr id="54" name="Group 2"/>
              <p:cNvGrpSpPr>
                <a:grpSpLocks/>
              </p:cNvGrpSpPr>
              <p:nvPr/>
            </p:nvGrpSpPr>
            <p:grpSpPr bwMode="auto">
              <a:xfrm>
                <a:off x="-1214439" y="765971"/>
                <a:ext cx="437608" cy="246173"/>
                <a:chOff x="-1214439" y="732970"/>
                <a:chExt cx="437608" cy="246063"/>
              </a:xfrm>
            </p:grpSpPr>
            <p:grpSp>
              <p:nvGrpSpPr>
                <p:cNvPr id="59" name="Group 3"/>
                <p:cNvGrpSpPr>
                  <a:grpSpLocks/>
                </p:cNvGrpSpPr>
                <p:nvPr/>
              </p:nvGrpSpPr>
              <p:grpSpPr bwMode="auto">
                <a:xfrm>
                  <a:off x="-1214439" y="741702"/>
                  <a:ext cx="428625" cy="228600"/>
                  <a:chOff x="-727592" y="3306446"/>
                  <a:chExt cx="429053" cy="228767"/>
                </a:xfrm>
              </p:grpSpPr>
              <p:pic>
                <p:nvPicPr>
                  <p:cNvPr id="61" name="Picture 14" descr="fke3b.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727293" y="3306446"/>
                    <a:ext cx="428754" cy="228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2" name="Rectangle 61"/>
                  <p:cNvSpPr/>
                  <p:nvPr/>
                </p:nvSpPr>
                <p:spPr bwMode="auto">
                  <a:xfrm>
                    <a:off x="-727591" y="3332754"/>
                    <a:ext cx="214527" cy="21596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sp>
              <p:nvSpPr>
                <p:cNvPr id="60" name="Rounded Rectangle 59"/>
                <p:cNvSpPr/>
                <p:nvPr/>
              </p:nvSpPr>
              <p:spPr bwMode="auto">
                <a:xfrm>
                  <a:off x="-1014413" y="733082"/>
                  <a:ext cx="238125" cy="245953"/>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nvGrpSpPr>
              <p:cNvPr id="55" name="Group 28"/>
              <p:cNvGrpSpPr>
                <a:grpSpLocks/>
              </p:cNvGrpSpPr>
              <p:nvPr/>
            </p:nvGrpSpPr>
            <p:grpSpPr bwMode="auto">
              <a:xfrm>
                <a:off x="-682626" y="770735"/>
                <a:ext cx="460375" cy="246173"/>
                <a:chOff x="-561836" y="3417665"/>
                <a:chExt cx="460236" cy="245883"/>
              </a:xfrm>
            </p:grpSpPr>
            <p:pic>
              <p:nvPicPr>
                <p:cNvPr id="56"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49275" y="3434948"/>
                  <a:ext cx="447675"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7" name="Rectangle 56"/>
                <p:cNvSpPr/>
                <p:nvPr/>
              </p:nvSpPr>
              <p:spPr>
                <a:xfrm>
                  <a:off x="-317434" y="3436803"/>
                  <a:ext cx="214247" cy="21723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sp>
              <p:nvSpPr>
                <p:cNvPr id="58" name="Rounded Rectangle 57"/>
                <p:cNvSpPr/>
                <p:nvPr/>
              </p:nvSpPr>
              <p:spPr>
                <a:xfrm>
                  <a:off x="-561835" y="3417776"/>
                  <a:ext cx="238053" cy="245772"/>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grpSp>
      <p:sp>
        <p:nvSpPr>
          <p:cNvPr id="63" name="TextBox 62"/>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65" name="TextBox 17"/>
          <p:cNvSpPr txBox="1">
            <a:spLocks noChangeArrowheads="1"/>
          </p:cNvSpPr>
          <p:nvPr userDrawn="1"/>
        </p:nvSpPr>
        <p:spPr bwMode="auto">
          <a:xfrm>
            <a:off x="-2786742" y="1511771"/>
            <a:ext cx="264228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pic>
        <p:nvPicPr>
          <p:cNvPr id="67" name="Picture 2"/>
          <p:cNvPicPr>
            <a:picLocks noChangeAspect="1" noChangeArrowheads="1"/>
          </p:cNvPicPr>
          <p:nvPr userDrawn="1"/>
        </p:nvPicPr>
        <p:blipFill>
          <a:blip r:embed="rId5">
            <a:extLst>
              <a:ext uri="{28A0092B-C50C-407E-A947-70E740481C1C}">
                <a14:useLocalDpi xmlns:a14="http://schemas.microsoft.com/office/drawing/2010/main"/>
              </a:ext>
            </a:extLst>
          </a:blip>
          <a:srcRect/>
          <a:stretch>
            <a:fillRect/>
          </a:stretch>
        </p:blipFill>
        <p:spPr bwMode="auto">
          <a:xfrm>
            <a:off x="-373064" y="3420158"/>
            <a:ext cx="228600" cy="2365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8" name="TextBox 17"/>
          <p:cNvSpPr txBox="1">
            <a:spLocks noChangeArrowheads="1"/>
          </p:cNvSpPr>
          <p:nvPr userDrawn="1"/>
        </p:nvSpPr>
        <p:spPr bwMode="auto">
          <a:xfrm>
            <a:off x="-2679700" y="2607847"/>
            <a:ext cx="2535238"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a:t>
            </a:r>
            <a:r>
              <a:rPr lang="da-DK" sz="1000" b="1" baseline="0" dirty="0">
                <a:solidFill>
                  <a:schemeClr val="tx1"/>
                </a:solidFill>
              </a:rPr>
              <a:t> </a:t>
            </a:r>
            <a:r>
              <a:rPr lang="da-DK" sz="1000" b="1" dirty="0">
                <a:solidFill>
                  <a:schemeClr val="tx1"/>
                </a:solidFill>
              </a:rPr>
              <a:t>billede i pladsholderne</a:t>
            </a:r>
          </a:p>
          <a:p>
            <a:pPr marL="0" indent="0" algn="r" eaLnBrk="1" hangingPunct="1">
              <a:buNone/>
              <a:defRPr/>
            </a:pPr>
            <a:r>
              <a:rPr lang="da-DK" sz="1000" b="0" dirty="0">
                <a:solidFill>
                  <a:schemeClr val="tx1"/>
                </a:solidFill>
              </a:rPr>
              <a:t>1. Indsæt et billede ved at klikke på ikonet midt i pladsholderen</a:t>
            </a:r>
          </a:p>
          <a:p>
            <a:pPr marL="0" indent="0" algn="r" eaLnBrk="1" hangingPunct="1">
              <a:buNone/>
              <a:defRPr/>
            </a:pPr>
            <a:r>
              <a:rPr lang="da-DK" sz="1000" b="0" dirty="0">
                <a:solidFill>
                  <a:schemeClr val="tx1"/>
                </a:solidFill>
              </a:rPr>
              <a:t>2. V</a:t>
            </a:r>
            <a:r>
              <a:rPr lang="da-DK" sz="1000" b="0" baseline="0" dirty="0">
                <a:solidFill>
                  <a:schemeClr val="tx1"/>
                </a:solidFill>
              </a:rPr>
              <a:t>ælg et billedet, fra din computer, som skal indsættes</a:t>
            </a:r>
          </a:p>
        </p:txBody>
      </p:sp>
      <p:pic>
        <p:nvPicPr>
          <p:cNvPr id="29" name="Picture 28" descr="Skærmbillede 2016-04-05 kl. 09.35.22.png"/>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2349502" y="5054311"/>
            <a:ext cx="2205037" cy="1791593"/>
          </a:xfrm>
          <a:prstGeom prst="rect">
            <a:avLst/>
          </a:prstGeom>
        </p:spPr>
      </p:pic>
      <p:sp>
        <p:nvSpPr>
          <p:cNvPr id="32" name="Text Placeholder 13"/>
          <p:cNvSpPr>
            <a:spLocks noGrp="1"/>
          </p:cNvSpPr>
          <p:nvPr>
            <p:ph type="body" sz="quarter" idx="27"/>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39" name="Text Placeholder 13"/>
          <p:cNvSpPr>
            <a:spLocks noGrp="1"/>
          </p:cNvSpPr>
          <p:nvPr>
            <p:ph type="body" sz="quarter" idx="28"/>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Klik for at redigere teksttypografierne i masteren</a:t>
            </a:r>
          </a:p>
        </p:txBody>
      </p:sp>
      <p:pic>
        <p:nvPicPr>
          <p:cNvPr id="30" name="Billede 29"/>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542925" y="6135673"/>
            <a:ext cx="1225865" cy="312020"/>
          </a:xfrm>
          <a:prstGeom prst="rect">
            <a:avLst/>
          </a:prstGeom>
        </p:spPr>
      </p:pic>
    </p:spTree>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ekst og billede (venstre)">
    <p:spTree>
      <p:nvGrpSpPr>
        <p:cNvPr id="1" name=""/>
        <p:cNvGrpSpPr/>
        <p:nvPr/>
      </p:nvGrpSpPr>
      <p:grpSpPr>
        <a:xfrm>
          <a:off x="0" y="0"/>
          <a:ext cx="0" cy="0"/>
          <a:chOff x="0" y="0"/>
          <a:chExt cx="0" cy="0"/>
        </a:xfrm>
      </p:grpSpPr>
      <p:sp>
        <p:nvSpPr>
          <p:cNvPr id="33" name="Content Placeholder 6"/>
          <p:cNvSpPr>
            <a:spLocks noGrp="1"/>
          </p:cNvSpPr>
          <p:nvPr>
            <p:ph sz="quarter" idx="24" hasCustomPrompt="1"/>
          </p:nvPr>
        </p:nvSpPr>
        <p:spPr>
          <a:xfrm>
            <a:off x="4361828" y="1549399"/>
            <a:ext cx="7267575" cy="4148139"/>
          </a:xfrm>
        </p:spPr>
        <p:txBody>
          <a:body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34" name="Title 1"/>
          <p:cNvSpPr>
            <a:spLocks noGrp="1"/>
          </p:cNvSpPr>
          <p:nvPr>
            <p:ph type="title" hasCustomPrompt="1"/>
          </p:nvPr>
        </p:nvSpPr>
        <p:spPr>
          <a:xfrm>
            <a:off x="529792" y="392885"/>
            <a:ext cx="9385731" cy="711638"/>
          </a:xfrm>
        </p:spPr>
        <p:txBody>
          <a:bodyPr/>
          <a:lstStyle>
            <a:lvl1pPr>
              <a:defRPr/>
            </a:lvl1pPr>
          </a:lstStyle>
          <a:p>
            <a:r>
              <a:rPr lang="da-DK" noProof="0" dirty="0"/>
              <a:t>Overskrift i op til 2 linjer</a:t>
            </a:r>
          </a:p>
        </p:txBody>
      </p:sp>
      <p:sp>
        <p:nvSpPr>
          <p:cNvPr id="29" name="Picture Placeholder 7"/>
          <p:cNvSpPr>
            <a:spLocks noGrp="1"/>
          </p:cNvSpPr>
          <p:nvPr>
            <p:ph type="pic" sz="quarter" idx="25" hasCustomPrompt="1"/>
          </p:nvPr>
        </p:nvSpPr>
        <p:spPr>
          <a:xfrm>
            <a:off x="542925" y="1549399"/>
            <a:ext cx="3600000" cy="4148139"/>
          </a:xfrm>
        </p:spPr>
        <p:txBody>
          <a:bodyPr tIns="2376000"/>
          <a:lstStyle>
            <a:lvl1pPr marL="0" indent="0" algn="ctr">
              <a:buFont typeface="Arial" pitchFamily="34" charset="0"/>
              <a:buNone/>
              <a:defRPr sz="1400" b="0"/>
            </a:lvl1pPr>
          </a:lstStyle>
          <a:p>
            <a:r>
              <a:rPr lang="da-DK" noProof="0" dirty="0"/>
              <a:t>Indsæt billede</a:t>
            </a:r>
          </a:p>
        </p:txBody>
      </p:sp>
      <p:sp>
        <p:nvSpPr>
          <p:cNvPr id="2" name="Date Placeholder 1"/>
          <p:cNvSpPr>
            <a:spLocks noGrp="1"/>
          </p:cNvSpPr>
          <p:nvPr>
            <p:ph type="dt" sz="half" idx="26"/>
          </p:nvPr>
        </p:nvSpPr>
        <p:spPr/>
        <p:txBody>
          <a:bodyPr/>
          <a:lstStyle/>
          <a:p>
            <a:fld id="{22BFC3C4-8975-AE4F-91B9-596060FB9B74}" type="datetime1">
              <a:rPr lang="da-DK" smtClean="0"/>
              <a:t>29-11-2018</a:t>
            </a:fld>
            <a:endParaRPr lang="da-DK"/>
          </a:p>
        </p:txBody>
      </p:sp>
      <p:sp>
        <p:nvSpPr>
          <p:cNvPr id="3" name="Slide Number Placeholder 2"/>
          <p:cNvSpPr>
            <a:spLocks noGrp="1"/>
          </p:cNvSpPr>
          <p:nvPr>
            <p:ph type="sldNum" sz="quarter" idx="27"/>
          </p:nvPr>
        </p:nvSpPr>
        <p:spPr/>
        <p:txBody>
          <a:bodyPr/>
          <a:lstStyle/>
          <a:p>
            <a:fld id="{4F2B6656-7882-4CEF-9850-9EB873E823C4}" type="slidenum">
              <a:rPr lang="da-DK" smtClean="0"/>
              <a:pPr/>
              <a:t>‹nr.›</a:t>
            </a:fld>
            <a:endParaRPr lang="da-DK"/>
          </a:p>
        </p:txBody>
      </p:sp>
      <p:pic>
        <p:nvPicPr>
          <p:cNvPr id="35" name="Picture 34" descr="LF_Logo_RGB.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80987" y="5988208"/>
            <a:ext cx="1007998" cy="587589"/>
          </a:xfrm>
          <a:prstGeom prst="rect">
            <a:avLst/>
          </a:prstGeom>
        </p:spPr>
      </p:pic>
      <p:grpSp>
        <p:nvGrpSpPr>
          <p:cNvPr id="39" name="Group 38"/>
          <p:cNvGrpSpPr/>
          <p:nvPr userDrawn="1"/>
        </p:nvGrpSpPr>
        <p:grpSpPr>
          <a:xfrm>
            <a:off x="-2481943" y="-680"/>
            <a:ext cx="2412094" cy="984930"/>
            <a:chOff x="-2481943" y="-680"/>
            <a:chExt cx="2412094" cy="984930"/>
          </a:xfrm>
        </p:grpSpPr>
        <p:sp>
          <p:nvSpPr>
            <p:cNvPr id="40" name="TextBox 20"/>
            <p:cNvSpPr txBox="1">
              <a:spLocks noChangeArrowheads="1"/>
            </p:cNvSpPr>
            <p:nvPr/>
          </p:nvSpPr>
          <p:spPr bwMode="auto">
            <a:xfrm>
              <a:off x="-2481943" y="-680"/>
              <a:ext cx="2412094"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latin typeface="+mn-lt"/>
                </a:rPr>
                <a:t>Tekstslide med punktopstilling</a:t>
              </a:r>
              <a:endParaRPr lang="da-DK" sz="1000" dirty="0">
                <a:solidFill>
                  <a:schemeClr val="tx1"/>
                </a:solidFill>
                <a:latin typeface="+mn-lt"/>
              </a:endParaRPr>
            </a:p>
            <a:p>
              <a:pPr algn="r" eaLnBrk="1" hangingPunct="1">
                <a:spcBef>
                  <a:spcPct val="50000"/>
                </a:spcBef>
                <a:defRPr/>
              </a:pPr>
              <a:r>
                <a:rPr lang="da-DK" sz="1000" dirty="0">
                  <a:solidFill>
                    <a:schemeClr val="tx1"/>
                  </a:solidFill>
                  <a:latin typeface="+mn-lt"/>
                </a:rPr>
                <a:t>Brug knapperne ‘Forøge / Formindske </a:t>
              </a:r>
              <a:br>
                <a:rPr lang="da-DK" sz="1000" dirty="0">
                  <a:solidFill>
                    <a:schemeClr val="tx1"/>
                  </a:solidFill>
                  <a:latin typeface="+mn-lt"/>
                </a:rPr>
              </a:br>
              <a:r>
                <a:rPr lang="da-DK" sz="1000" dirty="0">
                  <a:solidFill>
                    <a:schemeClr val="tx1"/>
                  </a:solidFill>
                  <a:latin typeface="+mn-lt"/>
                </a:rPr>
                <a:t>indryk’ for at skifte mellem</a:t>
              </a:r>
              <a:br>
                <a:rPr lang="da-DK" sz="1000" dirty="0">
                  <a:solidFill>
                    <a:schemeClr val="tx1"/>
                  </a:solidFill>
                  <a:latin typeface="+mn-lt"/>
                </a:rPr>
              </a:br>
              <a:r>
                <a:rPr lang="da-DK" sz="1000" dirty="0">
                  <a:solidFill>
                    <a:schemeClr val="tx1"/>
                  </a:solidFill>
                  <a:latin typeface="+mn-lt"/>
                </a:rPr>
                <a:t>de forskellige tekst niveauer</a:t>
              </a:r>
            </a:p>
            <a:p>
              <a:pPr algn="r" eaLnBrk="1" hangingPunct="1">
                <a:spcBef>
                  <a:spcPct val="50000"/>
                </a:spcBef>
                <a:defRPr/>
              </a:pPr>
              <a:endParaRPr lang="da-DK" sz="1000" dirty="0">
                <a:solidFill>
                  <a:schemeClr val="tx1"/>
                </a:solidFill>
                <a:latin typeface="+mn-lt"/>
              </a:endParaRPr>
            </a:p>
          </p:txBody>
        </p:sp>
        <p:grpSp>
          <p:nvGrpSpPr>
            <p:cNvPr id="41" name="Group 40"/>
            <p:cNvGrpSpPr/>
            <p:nvPr userDrawn="1"/>
          </p:nvGrpSpPr>
          <p:grpSpPr>
            <a:xfrm>
              <a:off x="-1072921" y="733313"/>
              <a:ext cx="992188" cy="250937"/>
              <a:chOff x="-1214439" y="765971"/>
              <a:chExt cx="992188" cy="250937"/>
            </a:xfrm>
          </p:grpSpPr>
          <p:grpSp>
            <p:nvGrpSpPr>
              <p:cNvPr id="42" name="Group 2"/>
              <p:cNvGrpSpPr>
                <a:grpSpLocks/>
              </p:cNvGrpSpPr>
              <p:nvPr/>
            </p:nvGrpSpPr>
            <p:grpSpPr bwMode="auto">
              <a:xfrm>
                <a:off x="-1214439" y="765971"/>
                <a:ext cx="437608" cy="246173"/>
                <a:chOff x="-1214439" y="732970"/>
                <a:chExt cx="437608" cy="246063"/>
              </a:xfrm>
            </p:grpSpPr>
            <p:grpSp>
              <p:nvGrpSpPr>
                <p:cNvPr id="47" name="Group 3"/>
                <p:cNvGrpSpPr>
                  <a:grpSpLocks/>
                </p:cNvGrpSpPr>
                <p:nvPr/>
              </p:nvGrpSpPr>
              <p:grpSpPr bwMode="auto">
                <a:xfrm>
                  <a:off x="-1214439" y="741702"/>
                  <a:ext cx="428625" cy="228600"/>
                  <a:chOff x="-727592" y="3306446"/>
                  <a:chExt cx="429053" cy="228767"/>
                </a:xfrm>
              </p:grpSpPr>
              <p:pic>
                <p:nvPicPr>
                  <p:cNvPr id="49" name="Picture 14" descr="fke3b.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727293" y="3306446"/>
                    <a:ext cx="428754" cy="228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0" name="Rectangle 49"/>
                  <p:cNvSpPr/>
                  <p:nvPr/>
                </p:nvSpPr>
                <p:spPr bwMode="auto">
                  <a:xfrm>
                    <a:off x="-727591" y="3332754"/>
                    <a:ext cx="214527" cy="21596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sp>
              <p:nvSpPr>
                <p:cNvPr id="48" name="Rounded Rectangle 47"/>
                <p:cNvSpPr/>
                <p:nvPr/>
              </p:nvSpPr>
              <p:spPr bwMode="auto">
                <a:xfrm>
                  <a:off x="-1014413" y="733082"/>
                  <a:ext cx="238125" cy="245953"/>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nvGrpSpPr>
              <p:cNvPr id="43" name="Group 28"/>
              <p:cNvGrpSpPr>
                <a:grpSpLocks/>
              </p:cNvGrpSpPr>
              <p:nvPr/>
            </p:nvGrpSpPr>
            <p:grpSpPr bwMode="auto">
              <a:xfrm>
                <a:off x="-682626" y="770735"/>
                <a:ext cx="460375" cy="246173"/>
                <a:chOff x="-561836" y="3417665"/>
                <a:chExt cx="460236" cy="245883"/>
              </a:xfrm>
            </p:grpSpPr>
            <p:pic>
              <p:nvPicPr>
                <p:cNvPr id="44"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49275" y="3434948"/>
                  <a:ext cx="447675"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5" name="Rectangle 44"/>
                <p:cNvSpPr/>
                <p:nvPr/>
              </p:nvSpPr>
              <p:spPr>
                <a:xfrm>
                  <a:off x="-317434" y="3436803"/>
                  <a:ext cx="214247" cy="21723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sp>
              <p:nvSpPr>
                <p:cNvPr id="46" name="Rounded Rectangle 45"/>
                <p:cNvSpPr/>
                <p:nvPr/>
              </p:nvSpPr>
              <p:spPr>
                <a:xfrm>
                  <a:off x="-561835" y="3417776"/>
                  <a:ext cx="238053" cy="245772"/>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grpSp>
      <p:sp>
        <p:nvSpPr>
          <p:cNvPr id="51" name="TextBox 50"/>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53" name="TextBox 17"/>
          <p:cNvSpPr txBox="1">
            <a:spLocks noChangeArrowheads="1"/>
          </p:cNvSpPr>
          <p:nvPr userDrawn="1"/>
        </p:nvSpPr>
        <p:spPr bwMode="auto">
          <a:xfrm>
            <a:off x="-2786742" y="1511771"/>
            <a:ext cx="264228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pic>
        <p:nvPicPr>
          <p:cNvPr id="56" name="Picture 2"/>
          <p:cNvPicPr>
            <a:picLocks noChangeAspect="1" noChangeArrowheads="1"/>
          </p:cNvPicPr>
          <p:nvPr userDrawn="1"/>
        </p:nvPicPr>
        <p:blipFill>
          <a:blip r:embed="rId5">
            <a:extLst>
              <a:ext uri="{28A0092B-C50C-407E-A947-70E740481C1C}">
                <a14:useLocalDpi xmlns:a14="http://schemas.microsoft.com/office/drawing/2010/main"/>
              </a:ext>
            </a:extLst>
          </a:blip>
          <a:srcRect/>
          <a:stretch>
            <a:fillRect/>
          </a:stretch>
        </p:blipFill>
        <p:spPr bwMode="auto">
          <a:xfrm>
            <a:off x="-373064" y="3420158"/>
            <a:ext cx="228600" cy="2365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7" name="TextBox 17"/>
          <p:cNvSpPr txBox="1">
            <a:spLocks noChangeArrowheads="1"/>
          </p:cNvSpPr>
          <p:nvPr userDrawn="1"/>
        </p:nvSpPr>
        <p:spPr bwMode="auto">
          <a:xfrm>
            <a:off x="-2679700" y="2607847"/>
            <a:ext cx="2535238"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a:t>
            </a:r>
            <a:r>
              <a:rPr lang="da-DK" sz="1000" b="1" baseline="0" dirty="0">
                <a:solidFill>
                  <a:schemeClr val="tx1"/>
                </a:solidFill>
              </a:rPr>
              <a:t> </a:t>
            </a:r>
            <a:r>
              <a:rPr lang="da-DK" sz="1000" b="1" dirty="0">
                <a:solidFill>
                  <a:schemeClr val="tx1"/>
                </a:solidFill>
              </a:rPr>
              <a:t>billede i pladsholderne</a:t>
            </a:r>
          </a:p>
          <a:p>
            <a:pPr marL="0" indent="0" algn="r" eaLnBrk="1" hangingPunct="1">
              <a:buNone/>
              <a:defRPr/>
            </a:pPr>
            <a:r>
              <a:rPr lang="da-DK" sz="1000" b="0" dirty="0">
                <a:solidFill>
                  <a:schemeClr val="tx1"/>
                </a:solidFill>
              </a:rPr>
              <a:t>1. Indsæt et billede ved at klikke på ikonet midt i pladsholderen</a:t>
            </a:r>
          </a:p>
          <a:p>
            <a:pPr marL="0" indent="0" algn="r" eaLnBrk="1" hangingPunct="1">
              <a:buNone/>
              <a:defRPr/>
            </a:pPr>
            <a:r>
              <a:rPr lang="da-DK" sz="1000" b="0" dirty="0">
                <a:solidFill>
                  <a:schemeClr val="tx1"/>
                </a:solidFill>
              </a:rPr>
              <a:t>2. V</a:t>
            </a:r>
            <a:r>
              <a:rPr lang="da-DK" sz="1000" b="0" baseline="0" dirty="0">
                <a:solidFill>
                  <a:schemeClr val="tx1"/>
                </a:solidFill>
              </a:rPr>
              <a:t>ælg et billedet, fra din computer, som skal indsættes</a:t>
            </a:r>
          </a:p>
        </p:txBody>
      </p:sp>
      <p:pic>
        <p:nvPicPr>
          <p:cNvPr id="30" name="Picture 29" descr="Skærmbillede 2016-04-05 kl. 09.35.22.png"/>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2349502" y="5054311"/>
            <a:ext cx="2205037" cy="1791593"/>
          </a:xfrm>
          <a:prstGeom prst="rect">
            <a:avLst/>
          </a:prstGeom>
        </p:spPr>
      </p:pic>
      <p:sp>
        <p:nvSpPr>
          <p:cNvPr id="54" name="Text Placeholder 13"/>
          <p:cNvSpPr>
            <a:spLocks noGrp="1"/>
          </p:cNvSpPr>
          <p:nvPr>
            <p:ph type="body" sz="quarter" idx="28"/>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55" name="Text Placeholder 13"/>
          <p:cNvSpPr>
            <a:spLocks noGrp="1"/>
          </p:cNvSpPr>
          <p:nvPr>
            <p:ph type="body" sz="quarter" idx="29"/>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Klik for at redigere teksttypografierne i masteren</a:t>
            </a:r>
          </a:p>
        </p:txBody>
      </p:sp>
      <p:pic>
        <p:nvPicPr>
          <p:cNvPr id="31" name="Billede 30"/>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542925" y="6135673"/>
            <a:ext cx="1225865" cy="312020"/>
          </a:xfrm>
          <a:prstGeom prst="rect">
            <a:avLst/>
          </a:prstGeom>
        </p:spPr>
      </p:pic>
    </p:spTree>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Forside - Med partnerlogoer">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204700" cy="6858000"/>
          </a:xfrm>
          <a:ln>
            <a:noFill/>
          </a:ln>
        </p:spPr>
        <p:txBody>
          <a:bodyPr tIns="720000">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hvide felt og indsæt billede via ”indsæt billede” i menulinjen</a:t>
            </a:r>
          </a:p>
        </p:txBody>
      </p:sp>
      <p:sp>
        <p:nvSpPr>
          <p:cNvPr id="20" name="Text Placeholder 13"/>
          <p:cNvSpPr>
            <a:spLocks noGrp="1"/>
          </p:cNvSpPr>
          <p:nvPr>
            <p:ph type="body" sz="quarter" idx="25"/>
          </p:nvPr>
        </p:nvSpPr>
        <p:spPr>
          <a:xfrm flipH="1">
            <a:off x="6458550" y="0"/>
            <a:ext cx="5731862" cy="6858000"/>
          </a:xfrm>
          <a:solidFill>
            <a:schemeClr val="bg1"/>
          </a:solidFill>
        </p:spPr>
        <p:txBody>
          <a:bodyPr tIns="0"/>
          <a:lstStyle>
            <a:lvl1pPr marL="0" indent="0">
              <a:buFont typeface="Arial" pitchFamily="34" charset="0"/>
              <a:buNone/>
              <a:defRPr sz="100"/>
            </a:lvl1pPr>
          </a:lstStyle>
          <a:p>
            <a:pPr lvl="0"/>
            <a:r>
              <a:rPr lang="da-DK"/>
              <a:t>Rediger typografien i masterens</a:t>
            </a:r>
          </a:p>
        </p:txBody>
      </p:sp>
      <p:sp>
        <p:nvSpPr>
          <p:cNvPr id="2" name="Title 1"/>
          <p:cNvSpPr>
            <a:spLocks noGrp="1"/>
          </p:cNvSpPr>
          <p:nvPr>
            <p:ph type="ctrTitle" hasCustomPrompt="1"/>
          </p:nvPr>
        </p:nvSpPr>
        <p:spPr>
          <a:xfrm>
            <a:off x="511310" y="1901574"/>
            <a:ext cx="5583104" cy="704167"/>
          </a:xfrm>
        </p:spPr>
        <p:txBody>
          <a:bodyPr wrap="square">
            <a:spAutoFit/>
          </a:bodyPr>
          <a:lstStyle>
            <a:lvl1pPr>
              <a:lnSpc>
                <a:spcPct val="88000"/>
              </a:lnSpc>
              <a:defRPr sz="5200">
                <a:solidFill>
                  <a:schemeClr val="tx2"/>
                </a:solidFill>
              </a:defRPr>
            </a:lvl1pPr>
          </a:lstStyle>
          <a:p>
            <a:r>
              <a:rPr lang="da-DK" noProof="0" dirty="0"/>
              <a:t>Navn</a:t>
            </a:r>
          </a:p>
        </p:txBody>
      </p:sp>
      <p:sp>
        <p:nvSpPr>
          <p:cNvPr id="37" name="Text Placeholder 6"/>
          <p:cNvSpPr>
            <a:spLocks noGrp="1"/>
          </p:cNvSpPr>
          <p:nvPr>
            <p:ph type="body" sz="quarter" idx="27" hasCustomPrompt="1"/>
          </p:nvPr>
        </p:nvSpPr>
        <p:spPr>
          <a:xfrm>
            <a:off x="554038" y="3323829"/>
            <a:ext cx="5550842" cy="1440000"/>
          </a:xfrm>
        </p:spPr>
        <p:txBody>
          <a:bodyPr/>
          <a:lstStyle>
            <a:lvl1pPr marL="0" indent="0">
              <a:buNone/>
              <a:defRPr sz="2400" b="0">
                <a:solidFill>
                  <a:schemeClr val="accent2"/>
                </a:solidFill>
              </a:defRPr>
            </a:lvl1pPr>
            <a:lvl2pPr marL="252000" indent="0">
              <a:buNone/>
              <a:defRPr/>
            </a:lvl2pPr>
          </a:lstStyle>
          <a:p>
            <a:pPr lvl="0"/>
            <a:r>
              <a:rPr lang="da-DK" dirty="0"/>
              <a:t>Sted og dato</a:t>
            </a:r>
          </a:p>
        </p:txBody>
      </p:sp>
      <p:sp>
        <p:nvSpPr>
          <p:cNvPr id="17" name="TextBox 16"/>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18"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19"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den </a:t>
            </a:r>
            <a:br>
              <a:rPr lang="da-DK" sz="1000" b="0" dirty="0">
                <a:solidFill>
                  <a:schemeClr val="tx1"/>
                </a:solidFill>
              </a:rPr>
            </a:br>
            <a:r>
              <a:rPr lang="da-DK" sz="1000" b="0" dirty="0">
                <a:solidFill>
                  <a:schemeClr val="tx1"/>
                </a:solidFill>
              </a:rPr>
              <a:t>hvide </a:t>
            </a:r>
            <a:r>
              <a:rPr lang="da-DK" sz="1000" b="0" dirty="0" err="1">
                <a:solidFill>
                  <a:schemeClr val="tx1"/>
                </a:solidFill>
              </a:rPr>
              <a:t>billedepladsholder</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pic>
        <p:nvPicPr>
          <p:cNvPr id="15" name="Picture 14" descr="Skærmbillede 2016-04-05 kl. 09.35.22.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49502" y="5054311"/>
            <a:ext cx="2205037" cy="1791593"/>
          </a:xfrm>
          <a:prstGeom prst="rect">
            <a:avLst/>
          </a:prstGeom>
        </p:spPr>
      </p:pic>
      <p:sp>
        <p:nvSpPr>
          <p:cNvPr id="21" name="Text Placeholder 13"/>
          <p:cNvSpPr>
            <a:spLocks noGrp="1"/>
          </p:cNvSpPr>
          <p:nvPr>
            <p:ph type="body" sz="quarter" idx="24"/>
          </p:nvPr>
        </p:nvSpPr>
        <p:spPr>
          <a:xfrm>
            <a:off x="-1" y="5706000"/>
            <a:ext cx="12190413" cy="1152000"/>
          </a:xfrm>
          <a:solidFill>
            <a:schemeClr val="accent3">
              <a:alpha val="75000"/>
            </a:schemeClr>
          </a:solidFill>
        </p:spPr>
        <p:txBody>
          <a:bodyPr tIns="0"/>
          <a:lstStyle>
            <a:lvl1pPr marL="0" indent="0">
              <a:buFont typeface="Arial" pitchFamily="34" charset="0"/>
              <a:buNone/>
              <a:defRPr sz="100"/>
            </a:lvl1pPr>
          </a:lstStyle>
          <a:p>
            <a:pPr lvl="0"/>
            <a:r>
              <a:rPr lang="da-DK"/>
              <a:t>Rediger typografien i masterens</a:t>
            </a:r>
          </a:p>
        </p:txBody>
      </p:sp>
      <p:sp>
        <p:nvSpPr>
          <p:cNvPr id="24" name="Pladsholder til billede 4"/>
          <p:cNvSpPr>
            <a:spLocks noGrp="1"/>
          </p:cNvSpPr>
          <p:nvPr>
            <p:ph type="pic" sz="quarter" idx="30" hasCustomPrompt="1"/>
          </p:nvPr>
        </p:nvSpPr>
        <p:spPr>
          <a:xfrm>
            <a:off x="6997700" y="3864984"/>
            <a:ext cx="4691284" cy="1553062"/>
          </a:xfrm>
        </p:spPr>
        <p:txBody>
          <a:bodyPr wrap="none" anchor="ctr"/>
          <a:lstStyle>
            <a:lvl1pPr marL="285750" marR="0" indent="-285750" algn="l" defTabSz="914400" rtl="0" eaLnBrk="1" fontAlgn="auto" latinLnBrk="0" hangingPunct="1">
              <a:lnSpc>
                <a:spcPct val="94000"/>
              </a:lnSpc>
              <a:spcBef>
                <a:spcPts val="0"/>
              </a:spcBef>
              <a:spcAft>
                <a:spcPts val="2000"/>
              </a:spcAft>
              <a:buClrTx/>
              <a:buSzTx/>
              <a:buFont typeface="Arial"/>
              <a:buNone/>
              <a:tabLst/>
              <a:defRPr sz="1000"/>
            </a:lvl1pPr>
          </a:lstStyle>
          <a:p>
            <a:pPr marL="285750" marR="0" lvl="0" indent="-285750" algn="l" defTabSz="914400" rtl="0" eaLnBrk="1" fontAlgn="auto" latinLnBrk="0" hangingPunct="1">
              <a:lnSpc>
                <a:spcPct val="94000"/>
              </a:lnSpc>
              <a:spcBef>
                <a:spcPts val="0"/>
              </a:spcBef>
              <a:spcAft>
                <a:spcPts val="2000"/>
              </a:spcAft>
              <a:buClrTx/>
              <a:buSzTx/>
              <a:tabLst/>
              <a:defRPr/>
            </a:pPr>
            <a:r>
              <a:rPr lang="da-DK" dirty="0"/>
              <a:t>Klik og indsæt partnerlogo her</a:t>
            </a:r>
          </a:p>
        </p:txBody>
      </p:sp>
      <p:sp>
        <p:nvSpPr>
          <p:cNvPr id="25" name="Text Placeholder 13"/>
          <p:cNvSpPr>
            <a:spLocks noGrp="1"/>
          </p:cNvSpPr>
          <p:nvPr>
            <p:ph type="body" sz="quarter" idx="19"/>
          </p:nvPr>
        </p:nvSpPr>
        <p:spPr>
          <a:xfrm>
            <a:off x="10680987" y="5988208"/>
            <a:ext cx="1007997" cy="587589"/>
          </a:xfrm>
          <a:blipFill rotWithShape="1">
            <a:blip r:embed="rId3" cstate="screen">
              <a:extLst>
                <a:ext uri="{28A0092B-C50C-407E-A947-70E740481C1C}">
                  <a14:useLocalDpi xmlns:a14="http://schemas.microsoft.com/office/drawing/2010/main"/>
                </a:ext>
              </a:extLst>
            </a:blip>
            <a:stretch>
              <a:fillRect/>
            </a:stretch>
          </a:blipFill>
        </p:spPr>
        <p:txBody>
          <a:bodyPr tIns="1800000"/>
          <a:lstStyle>
            <a:lvl1pPr marL="0" indent="0">
              <a:buFont typeface="Arial" pitchFamily="34" charset="0"/>
              <a:buNone/>
              <a:defRPr sz="100">
                <a:solidFill>
                  <a:srgbClr val="88919F"/>
                </a:solidFill>
              </a:defRPr>
            </a:lvl1pPr>
          </a:lstStyle>
          <a:p>
            <a:pPr lvl="0"/>
            <a:r>
              <a:rPr lang="da-DK"/>
              <a:t>Rediger typografien i masterens</a:t>
            </a:r>
          </a:p>
        </p:txBody>
      </p:sp>
      <p:sp>
        <p:nvSpPr>
          <p:cNvPr id="42" name="Pladsholder til billede 4"/>
          <p:cNvSpPr>
            <a:spLocks noGrp="1"/>
          </p:cNvSpPr>
          <p:nvPr>
            <p:ph type="pic" sz="quarter" idx="31" hasCustomPrompt="1"/>
          </p:nvPr>
        </p:nvSpPr>
        <p:spPr>
          <a:xfrm>
            <a:off x="6997700" y="2158017"/>
            <a:ext cx="4691284" cy="1553062"/>
          </a:xfrm>
        </p:spPr>
        <p:txBody>
          <a:bodyPr wrap="none" anchor="ctr"/>
          <a:lstStyle>
            <a:lvl1pPr marL="285750" marR="0" indent="-285750" algn="l" defTabSz="914400" rtl="0" eaLnBrk="1" fontAlgn="auto" latinLnBrk="0" hangingPunct="1">
              <a:lnSpc>
                <a:spcPct val="94000"/>
              </a:lnSpc>
              <a:spcBef>
                <a:spcPts val="0"/>
              </a:spcBef>
              <a:spcAft>
                <a:spcPts val="2000"/>
              </a:spcAft>
              <a:buClrTx/>
              <a:buSzTx/>
              <a:buFont typeface="Arial"/>
              <a:buNone/>
              <a:tabLst/>
              <a:defRPr sz="1000" baseline="0"/>
            </a:lvl1pPr>
          </a:lstStyle>
          <a:p>
            <a:pPr marL="285750" marR="0" lvl="0" indent="-285750" algn="l" defTabSz="914400" rtl="0" eaLnBrk="1" fontAlgn="auto" latinLnBrk="0" hangingPunct="1">
              <a:lnSpc>
                <a:spcPct val="94000"/>
              </a:lnSpc>
              <a:spcBef>
                <a:spcPts val="0"/>
              </a:spcBef>
              <a:spcAft>
                <a:spcPts val="2000"/>
              </a:spcAft>
              <a:buClrTx/>
              <a:buSzTx/>
              <a:tabLst/>
              <a:defRPr/>
            </a:pPr>
            <a:r>
              <a:rPr lang="da-DK" dirty="0"/>
              <a:t>Klik og indsæt partnerlogo her</a:t>
            </a:r>
          </a:p>
        </p:txBody>
      </p:sp>
      <p:sp>
        <p:nvSpPr>
          <p:cNvPr id="22" name="Pladsholder til billede 4"/>
          <p:cNvSpPr>
            <a:spLocks noGrp="1"/>
          </p:cNvSpPr>
          <p:nvPr>
            <p:ph type="pic" sz="quarter" idx="33" hasCustomPrompt="1"/>
          </p:nvPr>
        </p:nvSpPr>
        <p:spPr>
          <a:xfrm>
            <a:off x="6997700" y="456217"/>
            <a:ext cx="4691284" cy="1553062"/>
          </a:xfrm>
        </p:spPr>
        <p:txBody>
          <a:bodyPr wrap="none" anchor="ctr"/>
          <a:lstStyle>
            <a:lvl1pPr marL="285750" marR="0" indent="-285750" algn="l" defTabSz="914400" rtl="0" eaLnBrk="1" fontAlgn="auto" latinLnBrk="0" hangingPunct="1">
              <a:lnSpc>
                <a:spcPct val="94000"/>
              </a:lnSpc>
              <a:spcBef>
                <a:spcPts val="0"/>
              </a:spcBef>
              <a:spcAft>
                <a:spcPts val="2000"/>
              </a:spcAft>
              <a:buClrTx/>
              <a:buSzTx/>
              <a:buFont typeface="Arial"/>
              <a:buNone/>
              <a:tabLst/>
              <a:defRPr sz="1000"/>
            </a:lvl1pPr>
          </a:lstStyle>
          <a:p>
            <a:pPr marL="285750" marR="0" lvl="0" indent="-285750" algn="l" defTabSz="914400" rtl="0" eaLnBrk="1" fontAlgn="auto" latinLnBrk="0" hangingPunct="1">
              <a:lnSpc>
                <a:spcPct val="94000"/>
              </a:lnSpc>
              <a:spcBef>
                <a:spcPts val="0"/>
              </a:spcBef>
              <a:spcAft>
                <a:spcPts val="2000"/>
              </a:spcAft>
              <a:buClrTx/>
              <a:buSzTx/>
              <a:tabLst/>
              <a:defRPr/>
            </a:pPr>
            <a:r>
              <a:rPr lang="da-DK" dirty="0"/>
              <a:t>Klik og indsæt partnerlogo her</a:t>
            </a:r>
          </a:p>
        </p:txBody>
      </p:sp>
      <p:sp>
        <p:nvSpPr>
          <p:cNvPr id="23" name="Text Placeholder 13"/>
          <p:cNvSpPr>
            <a:spLocks noGrp="1"/>
          </p:cNvSpPr>
          <p:nvPr>
            <p:ph type="body" sz="quarter" idx="29"/>
          </p:nvPr>
        </p:nvSpPr>
        <p:spPr>
          <a:xfrm>
            <a:off x="554038" y="6205995"/>
            <a:ext cx="2178000" cy="180000"/>
          </a:xfrm>
          <a:blipFill rotWithShape="1">
            <a:blip r:embed="rId4" cstate="screen">
              <a:extLst>
                <a:ext uri="{28A0092B-C50C-407E-A947-70E740481C1C}">
                  <a14:useLocalDpi xmlns:a14="http://schemas.microsoft.com/office/drawing/2010/main"/>
                </a:ext>
              </a:extLst>
            </a:blip>
            <a:stretch>
              <a:fillRect/>
            </a:stretch>
          </a:blipFill>
        </p:spPr>
        <p:txBody>
          <a:bodyPr tIns="1800000"/>
          <a:lstStyle>
            <a:lvl1pPr marL="0" indent="0">
              <a:buFont typeface="Arial" pitchFamily="34" charset="0"/>
              <a:buNone/>
              <a:defRPr sz="100">
                <a:solidFill>
                  <a:srgbClr val="88919F"/>
                </a:solidFill>
              </a:defRPr>
            </a:lvl1pPr>
          </a:lstStyle>
          <a:p>
            <a:pPr lvl="0"/>
            <a:r>
              <a:rPr lang="da-DK"/>
              <a:t>Rediger typografien i masterens</a:t>
            </a:r>
          </a:p>
        </p:txBody>
      </p:sp>
    </p:spTree>
    <p:extLst/>
  </p:cSld>
  <p:clrMapOvr>
    <a:masterClrMapping/>
  </p:clrMapOvr>
  <p:extLst mod="1">
    <p:ext uri="{DCECCB84-F9BA-43D5-87BE-67443E8EF086}">
      <p15:sldGuideLst xmlns:p15="http://schemas.microsoft.com/office/powerpoint/2012/main">
        <p15:guide id="1" orient="horz" pos="2160">
          <p15:clr>
            <a:srgbClr val="FBAE40"/>
          </p15:clr>
        </p15:guide>
        <p15:guide id="2" pos="3839">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om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da-DK" noProof="0" dirty="0"/>
              <a:t>Overskrift i op til 2 linjer</a:t>
            </a:r>
          </a:p>
        </p:txBody>
      </p:sp>
      <p:sp>
        <p:nvSpPr>
          <p:cNvPr id="8" name="Date Placeholder 7"/>
          <p:cNvSpPr>
            <a:spLocks noGrp="1"/>
          </p:cNvSpPr>
          <p:nvPr>
            <p:ph type="dt" sz="half" idx="10"/>
          </p:nvPr>
        </p:nvSpPr>
        <p:spPr/>
        <p:txBody>
          <a:bodyPr/>
          <a:lstStyle/>
          <a:p>
            <a:fld id="{13EC878D-0872-7E4B-9B68-F89B08C94C40}" type="datetime1">
              <a:rPr lang="da-DK" noProof="0" smtClean="0"/>
              <a:t>29-11-2018</a:t>
            </a:fld>
            <a:endParaRPr lang="da-DK" noProof="0"/>
          </a:p>
        </p:txBody>
      </p:sp>
      <p:sp>
        <p:nvSpPr>
          <p:cNvPr id="10" name="Slide Number Placeholder 9"/>
          <p:cNvSpPr>
            <a:spLocks noGrp="1"/>
          </p:cNvSpPr>
          <p:nvPr>
            <p:ph type="sldNum" sz="quarter" idx="12"/>
          </p:nvPr>
        </p:nvSpPr>
        <p:spPr/>
        <p:txBody>
          <a:bodyPr/>
          <a:lstStyle/>
          <a:p>
            <a:fld id="{4F2B6656-7882-4CEF-9850-9EB873E823C4}" type="slidenum">
              <a:rPr lang="da-DK" noProof="0" smtClean="0"/>
              <a:pPr/>
              <a:t>‹nr.›</a:t>
            </a:fld>
            <a:endParaRPr lang="da-DK" noProof="0"/>
          </a:p>
        </p:txBody>
      </p:sp>
      <p:pic>
        <p:nvPicPr>
          <p:cNvPr id="11" name="Picture 10" descr="LF_Logo_RGB.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80987" y="5988208"/>
            <a:ext cx="1007998" cy="587589"/>
          </a:xfrm>
          <a:prstGeom prst="rect">
            <a:avLst/>
          </a:prstGeom>
        </p:spPr>
      </p:pic>
      <p:sp>
        <p:nvSpPr>
          <p:cNvPr id="30" name="TextBox 29"/>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32" name="TextBox 17"/>
          <p:cNvSpPr txBox="1">
            <a:spLocks noChangeArrowheads="1"/>
          </p:cNvSpPr>
          <p:nvPr userDrawn="1"/>
        </p:nvSpPr>
        <p:spPr bwMode="auto">
          <a:xfrm>
            <a:off x="-2786742" y="1511771"/>
            <a:ext cx="264228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sp>
        <p:nvSpPr>
          <p:cNvPr id="33"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pic>
        <p:nvPicPr>
          <p:cNvPr id="15" name="Picture 14" descr="Skærmbillede 2016-04-05 kl. 09.35.22.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49502" y="5054311"/>
            <a:ext cx="2205037" cy="1791593"/>
          </a:xfrm>
          <a:prstGeom prst="rect">
            <a:avLst/>
          </a:prstGeom>
        </p:spPr>
      </p:pic>
      <p:sp>
        <p:nvSpPr>
          <p:cNvPr id="19" name="Text Placeholder 13"/>
          <p:cNvSpPr>
            <a:spLocks noGrp="1"/>
          </p:cNvSpPr>
          <p:nvPr>
            <p:ph type="body" sz="quarter" idx="25"/>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20" name="Text Placeholder 13"/>
          <p:cNvSpPr>
            <a:spLocks noGrp="1"/>
          </p:cNvSpPr>
          <p:nvPr>
            <p:ph type="body" sz="quarter" idx="24"/>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Klik for at redigere teksttypografierne i masteren</a:t>
            </a:r>
          </a:p>
        </p:txBody>
      </p:sp>
      <p:pic>
        <p:nvPicPr>
          <p:cNvPr id="13" name="Billede 12"/>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42925" y="6135673"/>
            <a:ext cx="1225865" cy="312020"/>
          </a:xfrm>
          <a:prstGeom prst="rect">
            <a:avLst/>
          </a:prstGeom>
        </p:spPr>
      </p:pic>
    </p:spTree>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Indhold – Billede og boks">
    <p:spTree>
      <p:nvGrpSpPr>
        <p:cNvPr id="1" name=""/>
        <p:cNvGrpSpPr/>
        <p:nvPr/>
      </p:nvGrpSpPr>
      <p:grpSpPr>
        <a:xfrm>
          <a:off x="0" y="0"/>
          <a:ext cx="0" cy="0"/>
          <a:chOff x="0" y="0"/>
          <a:chExt cx="0" cy="0"/>
        </a:xfrm>
      </p:grpSpPr>
      <p:sp>
        <p:nvSpPr>
          <p:cNvPr id="47" name="Picture Placeholder 5"/>
          <p:cNvSpPr>
            <a:spLocks noGrp="1"/>
          </p:cNvSpPr>
          <p:nvPr>
            <p:ph type="pic" sz="quarter" idx="27" hasCustomPrompt="1"/>
          </p:nvPr>
        </p:nvSpPr>
        <p:spPr>
          <a:xfrm>
            <a:off x="-1" y="3987801"/>
            <a:ext cx="12190413" cy="2870200"/>
          </a:xfrm>
        </p:spPr>
        <p:txBody>
          <a:bodyPr anchor="ctr"/>
          <a:lstStyle>
            <a:lvl1pPr marL="0" indent="0" algn="ctr">
              <a:buNone/>
              <a:defRPr sz="1000"/>
            </a:lvl1pPr>
          </a:lstStyle>
          <a:p>
            <a:r>
              <a:rPr lang="da-DK" dirty="0"/>
              <a:t>Indsæt billede</a:t>
            </a:r>
          </a:p>
        </p:txBody>
      </p:sp>
      <p:sp>
        <p:nvSpPr>
          <p:cNvPr id="26" name="Text Placeholder 13"/>
          <p:cNvSpPr>
            <a:spLocks noGrp="1"/>
          </p:cNvSpPr>
          <p:nvPr>
            <p:ph type="body" sz="quarter" idx="25"/>
          </p:nvPr>
        </p:nvSpPr>
        <p:spPr>
          <a:xfrm flipH="1">
            <a:off x="9782174" y="0"/>
            <a:ext cx="2408239" cy="6858000"/>
          </a:xfrm>
          <a:solidFill>
            <a:schemeClr val="accent2">
              <a:alpha val="75000"/>
            </a:schemeClr>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8" name="Title 7"/>
          <p:cNvSpPr>
            <a:spLocks noGrp="1"/>
          </p:cNvSpPr>
          <p:nvPr>
            <p:ph type="title" hasCustomPrompt="1"/>
          </p:nvPr>
        </p:nvSpPr>
        <p:spPr>
          <a:xfrm>
            <a:off x="529792" y="392885"/>
            <a:ext cx="9020175" cy="711638"/>
          </a:xfrm>
        </p:spPr>
        <p:txBody>
          <a:bodyPr/>
          <a:lstStyle/>
          <a:p>
            <a:r>
              <a:rPr lang="da-DK" noProof="0" dirty="0"/>
              <a:t>Overskrift i op til 2 linjer</a:t>
            </a:r>
            <a:endParaRPr lang="da-DK" dirty="0"/>
          </a:p>
        </p:txBody>
      </p:sp>
      <p:sp>
        <p:nvSpPr>
          <p:cNvPr id="30" name="Content Placeholder 6"/>
          <p:cNvSpPr>
            <a:spLocks noGrp="1"/>
          </p:cNvSpPr>
          <p:nvPr>
            <p:ph sz="quarter" idx="21" hasCustomPrompt="1"/>
          </p:nvPr>
        </p:nvSpPr>
        <p:spPr>
          <a:xfrm>
            <a:off x="542925" y="1549399"/>
            <a:ext cx="9020175" cy="2133601"/>
          </a:xfrm>
        </p:spPr>
        <p:txBody>
          <a:body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p:txBody>
      </p:sp>
      <p:sp>
        <p:nvSpPr>
          <p:cNvPr id="9" name="Date Placeholder 8"/>
          <p:cNvSpPr>
            <a:spLocks noGrp="1"/>
          </p:cNvSpPr>
          <p:nvPr>
            <p:ph type="dt" sz="half" idx="28"/>
          </p:nvPr>
        </p:nvSpPr>
        <p:spPr/>
        <p:txBody>
          <a:bodyPr/>
          <a:lstStyle>
            <a:lvl1pPr>
              <a:defRPr>
                <a:solidFill>
                  <a:srgbClr val="FFFFFF"/>
                </a:solidFill>
              </a:defRPr>
            </a:lvl1pPr>
          </a:lstStyle>
          <a:p>
            <a:fld id="{A3019D5A-061D-0947-A1C3-8CE23808E547}" type="datetime1">
              <a:rPr lang="da-DK" smtClean="0"/>
              <a:t>29-11-2018</a:t>
            </a:fld>
            <a:endParaRPr lang="da-DK" dirty="0"/>
          </a:p>
        </p:txBody>
      </p:sp>
      <p:sp>
        <p:nvSpPr>
          <p:cNvPr id="10" name="Slide Number Placeholder 9"/>
          <p:cNvSpPr>
            <a:spLocks noGrp="1"/>
          </p:cNvSpPr>
          <p:nvPr>
            <p:ph type="sldNum" sz="quarter" idx="29"/>
          </p:nvPr>
        </p:nvSpPr>
        <p:spPr/>
        <p:txBody>
          <a:bodyPr/>
          <a:lstStyle>
            <a:lvl1pPr>
              <a:defRPr>
                <a:solidFill>
                  <a:srgbClr val="FFFFFF"/>
                </a:solidFill>
              </a:defRPr>
            </a:lvl1pPr>
          </a:lstStyle>
          <a:p>
            <a:fld id="{4F2B6656-7882-4CEF-9850-9EB873E823C4}" type="slidenum">
              <a:rPr lang="da-DK" smtClean="0"/>
              <a:pPr/>
              <a:t>‹nr.›</a:t>
            </a:fld>
            <a:endParaRPr lang="da-DK"/>
          </a:p>
        </p:txBody>
      </p:sp>
      <p:grpSp>
        <p:nvGrpSpPr>
          <p:cNvPr id="19" name="Group 18"/>
          <p:cNvGrpSpPr/>
          <p:nvPr userDrawn="1"/>
        </p:nvGrpSpPr>
        <p:grpSpPr>
          <a:xfrm>
            <a:off x="-2481943" y="-680"/>
            <a:ext cx="2412094" cy="984930"/>
            <a:chOff x="-2481943" y="-680"/>
            <a:chExt cx="2412094" cy="984930"/>
          </a:xfrm>
        </p:grpSpPr>
        <p:sp>
          <p:nvSpPr>
            <p:cNvPr id="27" name="TextBox 20"/>
            <p:cNvSpPr txBox="1">
              <a:spLocks noChangeArrowheads="1"/>
            </p:cNvSpPr>
            <p:nvPr/>
          </p:nvSpPr>
          <p:spPr bwMode="auto">
            <a:xfrm>
              <a:off x="-2481943" y="-680"/>
              <a:ext cx="2412094"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latin typeface="+mn-lt"/>
                </a:rPr>
                <a:t>Tekstslide med punktopstilling</a:t>
              </a:r>
              <a:endParaRPr lang="da-DK" sz="1000" dirty="0">
                <a:solidFill>
                  <a:schemeClr val="tx1"/>
                </a:solidFill>
                <a:latin typeface="+mn-lt"/>
              </a:endParaRPr>
            </a:p>
            <a:p>
              <a:pPr algn="r" eaLnBrk="1" hangingPunct="1">
                <a:spcBef>
                  <a:spcPct val="50000"/>
                </a:spcBef>
                <a:defRPr/>
              </a:pPr>
              <a:r>
                <a:rPr lang="da-DK" sz="1000" dirty="0">
                  <a:solidFill>
                    <a:schemeClr val="tx1"/>
                  </a:solidFill>
                  <a:latin typeface="+mn-lt"/>
                </a:rPr>
                <a:t>Brug knapperne ‘Forøge / Formindske </a:t>
              </a:r>
              <a:br>
                <a:rPr lang="da-DK" sz="1000" dirty="0">
                  <a:solidFill>
                    <a:schemeClr val="tx1"/>
                  </a:solidFill>
                  <a:latin typeface="+mn-lt"/>
                </a:rPr>
              </a:br>
              <a:r>
                <a:rPr lang="da-DK" sz="1000" dirty="0">
                  <a:solidFill>
                    <a:schemeClr val="tx1"/>
                  </a:solidFill>
                  <a:latin typeface="+mn-lt"/>
                </a:rPr>
                <a:t>indryk’ for at skifte mellem</a:t>
              </a:r>
              <a:br>
                <a:rPr lang="da-DK" sz="1000" dirty="0">
                  <a:solidFill>
                    <a:schemeClr val="tx1"/>
                  </a:solidFill>
                  <a:latin typeface="+mn-lt"/>
                </a:rPr>
              </a:br>
              <a:r>
                <a:rPr lang="da-DK" sz="1000" dirty="0">
                  <a:solidFill>
                    <a:schemeClr val="tx1"/>
                  </a:solidFill>
                  <a:latin typeface="+mn-lt"/>
                </a:rPr>
                <a:t>de forskellige tekst niveauer</a:t>
              </a:r>
            </a:p>
            <a:p>
              <a:pPr algn="r" eaLnBrk="1" hangingPunct="1">
                <a:spcBef>
                  <a:spcPct val="50000"/>
                </a:spcBef>
                <a:defRPr/>
              </a:pPr>
              <a:endParaRPr lang="da-DK" sz="1000" dirty="0">
                <a:solidFill>
                  <a:schemeClr val="tx1"/>
                </a:solidFill>
                <a:latin typeface="+mn-lt"/>
              </a:endParaRPr>
            </a:p>
          </p:txBody>
        </p:sp>
        <p:grpSp>
          <p:nvGrpSpPr>
            <p:cNvPr id="28" name="Group 27"/>
            <p:cNvGrpSpPr/>
            <p:nvPr userDrawn="1"/>
          </p:nvGrpSpPr>
          <p:grpSpPr>
            <a:xfrm>
              <a:off x="-1072921" y="733313"/>
              <a:ext cx="992188" cy="250937"/>
              <a:chOff x="-1214439" y="765971"/>
              <a:chExt cx="992188" cy="250937"/>
            </a:xfrm>
          </p:grpSpPr>
          <p:grpSp>
            <p:nvGrpSpPr>
              <p:cNvPr id="31" name="Group 2"/>
              <p:cNvGrpSpPr>
                <a:grpSpLocks/>
              </p:cNvGrpSpPr>
              <p:nvPr/>
            </p:nvGrpSpPr>
            <p:grpSpPr bwMode="auto">
              <a:xfrm>
                <a:off x="-1214439" y="765971"/>
                <a:ext cx="437608" cy="246173"/>
                <a:chOff x="-1214439" y="732970"/>
                <a:chExt cx="437608" cy="246063"/>
              </a:xfrm>
            </p:grpSpPr>
            <p:grpSp>
              <p:nvGrpSpPr>
                <p:cNvPr id="37" name="Group 3"/>
                <p:cNvGrpSpPr>
                  <a:grpSpLocks/>
                </p:cNvGrpSpPr>
                <p:nvPr/>
              </p:nvGrpSpPr>
              <p:grpSpPr bwMode="auto">
                <a:xfrm>
                  <a:off x="-1214439" y="741702"/>
                  <a:ext cx="428625" cy="228600"/>
                  <a:chOff x="-727592" y="3306446"/>
                  <a:chExt cx="429053" cy="228767"/>
                </a:xfrm>
              </p:grpSpPr>
              <p:pic>
                <p:nvPicPr>
                  <p:cNvPr id="39" name="Picture 14" descr="fke3b.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727293" y="3306446"/>
                    <a:ext cx="428754" cy="228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 name="Rectangle 39"/>
                  <p:cNvSpPr/>
                  <p:nvPr/>
                </p:nvSpPr>
                <p:spPr bwMode="auto">
                  <a:xfrm>
                    <a:off x="-727591" y="3332754"/>
                    <a:ext cx="214527" cy="21596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sp>
              <p:nvSpPr>
                <p:cNvPr id="38" name="Rounded Rectangle 37"/>
                <p:cNvSpPr/>
                <p:nvPr/>
              </p:nvSpPr>
              <p:spPr bwMode="auto">
                <a:xfrm>
                  <a:off x="-1014413" y="733082"/>
                  <a:ext cx="238125" cy="245953"/>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nvGrpSpPr>
              <p:cNvPr id="32" name="Group 28"/>
              <p:cNvGrpSpPr>
                <a:grpSpLocks/>
              </p:cNvGrpSpPr>
              <p:nvPr/>
            </p:nvGrpSpPr>
            <p:grpSpPr bwMode="auto">
              <a:xfrm>
                <a:off x="-682626" y="770735"/>
                <a:ext cx="460375" cy="246173"/>
                <a:chOff x="-561836" y="3417665"/>
                <a:chExt cx="460236" cy="245883"/>
              </a:xfrm>
            </p:grpSpPr>
            <p:pic>
              <p:nvPicPr>
                <p:cNvPr id="33"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49275" y="3434948"/>
                  <a:ext cx="447675"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4" name="Rectangle 33"/>
                <p:cNvSpPr/>
                <p:nvPr/>
              </p:nvSpPr>
              <p:spPr>
                <a:xfrm>
                  <a:off x="-317434" y="3436803"/>
                  <a:ext cx="214247" cy="21723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sp>
              <p:nvSpPr>
                <p:cNvPr id="36" name="Rounded Rectangle 35"/>
                <p:cNvSpPr/>
                <p:nvPr/>
              </p:nvSpPr>
              <p:spPr>
                <a:xfrm>
                  <a:off x="-561835" y="3417776"/>
                  <a:ext cx="238053" cy="245772"/>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grpSp>
      <p:sp>
        <p:nvSpPr>
          <p:cNvPr id="41" name="TextBox 40"/>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44" name="TextBox 17"/>
          <p:cNvSpPr txBox="1">
            <a:spLocks noChangeArrowheads="1"/>
          </p:cNvSpPr>
          <p:nvPr userDrawn="1"/>
        </p:nvSpPr>
        <p:spPr bwMode="auto">
          <a:xfrm>
            <a:off x="-2679700" y="2231950"/>
            <a:ext cx="2535238"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a:t>
            </a:r>
            <a:r>
              <a:rPr lang="da-DK" sz="1000" b="1" baseline="0" dirty="0">
                <a:solidFill>
                  <a:schemeClr val="tx1"/>
                </a:solidFill>
              </a:rPr>
              <a:t> </a:t>
            </a:r>
            <a:r>
              <a:rPr lang="da-DK" sz="1000" b="1" dirty="0">
                <a:solidFill>
                  <a:schemeClr val="tx1"/>
                </a:solidFill>
              </a:rPr>
              <a:t>billede i pladsholderne</a:t>
            </a:r>
          </a:p>
          <a:p>
            <a:pPr marL="0" indent="0" algn="r" eaLnBrk="1" hangingPunct="1">
              <a:buNone/>
              <a:defRPr/>
            </a:pPr>
            <a:r>
              <a:rPr lang="da-DK" sz="1000" b="0" dirty="0">
                <a:solidFill>
                  <a:schemeClr val="tx1"/>
                </a:solidFill>
              </a:rPr>
              <a:t>1. Indsæt et billede ved at klikke på ikonet midt i pladsholderen</a:t>
            </a:r>
          </a:p>
          <a:p>
            <a:pPr marL="0" indent="0" algn="r" eaLnBrk="1" hangingPunct="1">
              <a:buNone/>
              <a:defRPr/>
            </a:pPr>
            <a:r>
              <a:rPr lang="da-DK" sz="1000" b="0" dirty="0">
                <a:solidFill>
                  <a:schemeClr val="tx1"/>
                </a:solidFill>
              </a:rPr>
              <a:t>2. V</a:t>
            </a:r>
            <a:r>
              <a:rPr lang="da-DK" sz="1000" b="0" baseline="0" dirty="0">
                <a:solidFill>
                  <a:schemeClr val="tx1"/>
                </a:solidFill>
              </a:rPr>
              <a:t>ælg et billedet, fra din computer, som skal indsættes</a:t>
            </a:r>
          </a:p>
          <a:p>
            <a:pPr marL="0" indent="0" algn="r" eaLnBrk="1" hangingPunct="1">
              <a:buNone/>
              <a:defRPr/>
            </a:pPr>
            <a:endParaRPr lang="da-DK" sz="1000" b="0" baseline="0" dirty="0">
              <a:solidFill>
                <a:schemeClr val="tx1"/>
              </a:solidFill>
            </a:endParaRPr>
          </a:p>
          <a:p>
            <a:pPr marL="0" indent="0" algn="r" eaLnBrk="1" hangingPunct="1">
              <a:buNone/>
              <a:defRPr/>
            </a:pPr>
            <a:endParaRPr lang="da-DK" sz="1000" b="0" baseline="0" dirty="0">
              <a:solidFill>
                <a:schemeClr val="tx1"/>
              </a:solidFill>
            </a:endParaRPr>
          </a:p>
        </p:txBody>
      </p:sp>
      <p:pic>
        <p:nvPicPr>
          <p:cNvPr id="45" name="Picture 2"/>
          <p:cNvPicPr>
            <a:picLocks noChangeAspect="1" noChangeArrowheads="1"/>
          </p:cNvPicPr>
          <p:nvPr userDrawn="1"/>
        </p:nvPicPr>
        <p:blipFill>
          <a:blip r:embed="rId4">
            <a:extLst>
              <a:ext uri="{28A0092B-C50C-407E-A947-70E740481C1C}">
                <a14:useLocalDpi xmlns:a14="http://schemas.microsoft.com/office/drawing/2010/main"/>
              </a:ext>
            </a:extLst>
          </a:blip>
          <a:srcRect/>
          <a:stretch>
            <a:fillRect/>
          </a:stretch>
        </p:blipFill>
        <p:spPr bwMode="auto">
          <a:xfrm>
            <a:off x="-373064" y="3056961"/>
            <a:ext cx="228600" cy="2365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6" name="Picture 45" descr="Skærmbillede 2016-04-05 kl. 09.35.22.png"/>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2349502" y="5054311"/>
            <a:ext cx="2205037" cy="1791593"/>
          </a:xfrm>
          <a:prstGeom prst="rect">
            <a:avLst/>
          </a:prstGeom>
        </p:spPr>
      </p:pic>
      <p:sp>
        <p:nvSpPr>
          <p:cNvPr id="43" name="Text Placeholder 13"/>
          <p:cNvSpPr>
            <a:spLocks noGrp="1"/>
          </p:cNvSpPr>
          <p:nvPr>
            <p:ph type="body" sz="quarter" idx="19"/>
          </p:nvPr>
        </p:nvSpPr>
        <p:spPr>
          <a:xfrm>
            <a:off x="10680987" y="5988208"/>
            <a:ext cx="1007997" cy="587589"/>
          </a:xfrm>
          <a:blipFill rotWithShape="1">
            <a:blip r:embed="rId6" cstate="screen">
              <a:extLst>
                <a:ext uri="{28A0092B-C50C-407E-A947-70E740481C1C}">
                  <a14:useLocalDpi xmlns:a14="http://schemas.microsoft.com/office/drawing/2010/main"/>
                </a:ext>
              </a:extLst>
            </a:blip>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teksttypografierne i masteren</a:t>
            </a:r>
          </a:p>
        </p:txBody>
      </p:sp>
      <p:sp>
        <p:nvSpPr>
          <p:cNvPr id="35" name="Text Placeholder 13"/>
          <p:cNvSpPr>
            <a:spLocks noGrp="1"/>
          </p:cNvSpPr>
          <p:nvPr>
            <p:ph type="body" sz="quarter" idx="26"/>
          </p:nvPr>
        </p:nvSpPr>
        <p:spPr>
          <a:xfrm>
            <a:off x="486802" y="6030098"/>
            <a:ext cx="1325521" cy="525104"/>
          </a:xfrm>
          <a:blipFill rotWithShape="1">
            <a:blip r:embed="rId7" cstate="screen">
              <a:extLst>
                <a:ext uri="{28A0092B-C50C-407E-A947-70E740481C1C}">
                  <a14:useLocalDpi xmlns:a14="http://schemas.microsoft.com/office/drawing/2010/main"/>
                </a:ext>
              </a:extLst>
            </a:blip>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teksttypografierne i masteren</a:t>
            </a:r>
          </a:p>
        </p:txBody>
      </p:sp>
    </p:spTree>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Billedecollage - 4 billeder">
    <p:spTree>
      <p:nvGrpSpPr>
        <p:cNvPr id="1" name=""/>
        <p:cNvGrpSpPr/>
        <p:nvPr/>
      </p:nvGrpSpPr>
      <p:grpSpPr>
        <a:xfrm>
          <a:off x="0" y="0"/>
          <a:ext cx="0" cy="0"/>
          <a:chOff x="0" y="0"/>
          <a:chExt cx="0" cy="0"/>
        </a:xfrm>
      </p:grpSpPr>
      <p:sp>
        <p:nvSpPr>
          <p:cNvPr id="3" name="Picture Placeholder 2"/>
          <p:cNvSpPr>
            <a:spLocks noGrp="1"/>
          </p:cNvSpPr>
          <p:nvPr>
            <p:ph type="pic" sz="quarter" idx="27" hasCustomPrompt="1"/>
          </p:nvPr>
        </p:nvSpPr>
        <p:spPr>
          <a:xfrm>
            <a:off x="567890" y="1549400"/>
            <a:ext cx="4664510" cy="2070100"/>
          </a:xfrm>
          <a:noFill/>
          <a:ln w="38100" cmpd="sng">
            <a:solidFill>
              <a:schemeClr val="bg1"/>
            </a:solidFill>
          </a:ln>
        </p:spPr>
        <p:txBody>
          <a:bodyPr anchor="ctr"/>
          <a:lstStyle>
            <a:lvl1pPr marL="0" indent="0" algn="ctr">
              <a:buNone/>
              <a:defRPr sz="1200"/>
            </a:lvl1pPr>
          </a:lstStyle>
          <a:p>
            <a:r>
              <a:rPr lang="da-DK" dirty="0"/>
              <a:t>Indsæt billede</a:t>
            </a:r>
          </a:p>
        </p:txBody>
      </p:sp>
      <p:sp>
        <p:nvSpPr>
          <p:cNvPr id="37" name="Picture Placeholder 2"/>
          <p:cNvSpPr>
            <a:spLocks noGrp="1"/>
          </p:cNvSpPr>
          <p:nvPr>
            <p:ph type="pic" sz="quarter" idx="28" hasCustomPrompt="1"/>
          </p:nvPr>
        </p:nvSpPr>
        <p:spPr>
          <a:xfrm>
            <a:off x="567892" y="3623205"/>
            <a:ext cx="4664508" cy="2070100"/>
          </a:xfrm>
          <a:noFill/>
          <a:ln w="38100" cmpd="sng">
            <a:solidFill>
              <a:schemeClr val="bg1"/>
            </a:solidFill>
          </a:ln>
        </p:spPr>
        <p:txBody>
          <a:bodyPr anchor="ctr"/>
          <a:lstStyle>
            <a:lvl1pPr marL="0" indent="0" algn="ctr">
              <a:buNone/>
              <a:defRPr sz="1200"/>
            </a:lvl1pPr>
          </a:lstStyle>
          <a:p>
            <a:r>
              <a:rPr lang="da-DK" dirty="0"/>
              <a:t>Indsæt billede</a:t>
            </a:r>
          </a:p>
        </p:txBody>
      </p:sp>
      <p:sp>
        <p:nvSpPr>
          <p:cNvPr id="34" name="Title 1"/>
          <p:cNvSpPr>
            <a:spLocks noGrp="1"/>
          </p:cNvSpPr>
          <p:nvPr>
            <p:ph type="title" hasCustomPrompt="1"/>
          </p:nvPr>
        </p:nvSpPr>
        <p:spPr>
          <a:xfrm>
            <a:off x="529792" y="392885"/>
            <a:ext cx="9385731" cy="711638"/>
          </a:xfrm>
        </p:spPr>
        <p:txBody>
          <a:bodyPr/>
          <a:lstStyle>
            <a:lvl1pPr>
              <a:defRPr/>
            </a:lvl1pPr>
          </a:lstStyle>
          <a:p>
            <a:r>
              <a:rPr lang="da-DK" noProof="0" dirty="0"/>
              <a:t>Overskrift i op til 2 linjer</a:t>
            </a:r>
          </a:p>
        </p:txBody>
      </p:sp>
      <p:sp>
        <p:nvSpPr>
          <p:cNvPr id="48" name="Picture Placeholder 2"/>
          <p:cNvSpPr>
            <a:spLocks noGrp="1"/>
          </p:cNvSpPr>
          <p:nvPr>
            <p:ph type="pic" sz="quarter" idx="31" hasCustomPrompt="1"/>
          </p:nvPr>
        </p:nvSpPr>
        <p:spPr>
          <a:xfrm>
            <a:off x="5232400" y="1549400"/>
            <a:ext cx="4683123" cy="2070100"/>
          </a:xfrm>
          <a:noFill/>
          <a:ln w="38100" cmpd="sng">
            <a:solidFill>
              <a:schemeClr val="bg1"/>
            </a:solidFill>
          </a:ln>
        </p:spPr>
        <p:txBody>
          <a:bodyPr anchor="ctr"/>
          <a:lstStyle>
            <a:lvl1pPr marL="0" indent="0" algn="ctr">
              <a:buNone/>
              <a:defRPr sz="1200"/>
            </a:lvl1pPr>
          </a:lstStyle>
          <a:p>
            <a:r>
              <a:rPr lang="da-DK" dirty="0"/>
              <a:t>Indsæt billede</a:t>
            </a:r>
          </a:p>
        </p:txBody>
      </p:sp>
      <p:sp>
        <p:nvSpPr>
          <p:cNvPr id="49" name="Picture Placeholder 2"/>
          <p:cNvSpPr>
            <a:spLocks noGrp="1"/>
          </p:cNvSpPr>
          <p:nvPr>
            <p:ph type="pic" sz="quarter" idx="32" hasCustomPrompt="1"/>
          </p:nvPr>
        </p:nvSpPr>
        <p:spPr>
          <a:xfrm>
            <a:off x="5232400" y="3623205"/>
            <a:ext cx="4683123" cy="2070100"/>
          </a:xfrm>
          <a:noFill/>
          <a:ln w="38100" cmpd="sng">
            <a:solidFill>
              <a:schemeClr val="bg1"/>
            </a:solidFill>
          </a:ln>
        </p:spPr>
        <p:txBody>
          <a:bodyPr anchor="ctr"/>
          <a:lstStyle>
            <a:lvl1pPr marL="0" indent="0" algn="ctr">
              <a:buNone/>
              <a:defRPr sz="1200"/>
            </a:lvl1pPr>
          </a:lstStyle>
          <a:p>
            <a:r>
              <a:rPr lang="da-DK" dirty="0"/>
              <a:t>Indsæt billede</a:t>
            </a:r>
          </a:p>
        </p:txBody>
      </p:sp>
      <p:pic>
        <p:nvPicPr>
          <p:cNvPr id="50" name="Picture 49" descr="LF_Logo_RGB.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80987" y="5988208"/>
            <a:ext cx="1007998" cy="587589"/>
          </a:xfrm>
          <a:prstGeom prst="rect">
            <a:avLst/>
          </a:prstGeom>
        </p:spPr>
      </p:pic>
      <p:sp>
        <p:nvSpPr>
          <p:cNvPr id="38" name="TextBox 37"/>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40" name="TextBox 17"/>
          <p:cNvSpPr txBox="1">
            <a:spLocks noChangeArrowheads="1"/>
          </p:cNvSpPr>
          <p:nvPr userDrawn="1"/>
        </p:nvSpPr>
        <p:spPr bwMode="auto">
          <a:xfrm>
            <a:off x="-2786742" y="1127050"/>
            <a:ext cx="264228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sp>
        <p:nvSpPr>
          <p:cNvPr id="41" name="TextBox 17"/>
          <p:cNvSpPr txBox="1">
            <a:spLocks noChangeArrowheads="1"/>
          </p:cNvSpPr>
          <p:nvPr userDrawn="1"/>
        </p:nvSpPr>
        <p:spPr bwMode="auto">
          <a:xfrm>
            <a:off x="-2679700" y="2231950"/>
            <a:ext cx="2535238" cy="16927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a:t>
            </a:r>
            <a:r>
              <a:rPr lang="da-DK" sz="1000" b="1" baseline="0" dirty="0">
                <a:solidFill>
                  <a:schemeClr val="tx1"/>
                </a:solidFill>
              </a:rPr>
              <a:t> </a:t>
            </a:r>
            <a:r>
              <a:rPr lang="da-DK" sz="1000" b="1" dirty="0">
                <a:solidFill>
                  <a:schemeClr val="tx1"/>
                </a:solidFill>
              </a:rPr>
              <a:t>billede i pladsholderne</a:t>
            </a:r>
          </a:p>
          <a:p>
            <a:pPr marL="0" indent="0" algn="r" eaLnBrk="1" hangingPunct="1">
              <a:buNone/>
              <a:defRPr/>
            </a:pPr>
            <a:r>
              <a:rPr lang="da-DK" sz="1000" b="0" dirty="0">
                <a:solidFill>
                  <a:schemeClr val="tx1"/>
                </a:solidFill>
              </a:rPr>
              <a:t>1. Indsæt et billede ved at klikke på ikonet midt i pladsholderen</a:t>
            </a:r>
          </a:p>
          <a:p>
            <a:pPr marL="0" indent="0" algn="r" eaLnBrk="1" hangingPunct="1">
              <a:buNone/>
              <a:defRPr/>
            </a:pPr>
            <a:r>
              <a:rPr lang="da-DK" sz="1000" b="0" dirty="0">
                <a:solidFill>
                  <a:schemeClr val="tx1"/>
                </a:solidFill>
              </a:rPr>
              <a:t>2. V</a:t>
            </a:r>
            <a:r>
              <a:rPr lang="da-DK" sz="1000" b="0" baseline="0" dirty="0">
                <a:solidFill>
                  <a:schemeClr val="tx1"/>
                </a:solidFill>
              </a:rPr>
              <a:t>ælg et billedet, fra din computer, som skal indsættes</a:t>
            </a:r>
          </a:p>
          <a:p>
            <a:pPr marL="0" indent="0" algn="r" eaLnBrk="1" hangingPunct="1">
              <a:buNone/>
              <a:defRPr/>
            </a:pPr>
            <a:endParaRPr lang="da-DK" sz="1000" b="0" baseline="0" dirty="0">
              <a:solidFill>
                <a:schemeClr val="tx1"/>
              </a:solidFill>
            </a:endParaRPr>
          </a:p>
          <a:p>
            <a:pPr marL="0" indent="0" algn="r" eaLnBrk="1" hangingPunct="1">
              <a:buNone/>
              <a:defRPr/>
            </a:pPr>
            <a:endParaRPr lang="da-DK" sz="1000" b="0" baseline="0" dirty="0">
              <a:solidFill>
                <a:schemeClr val="tx1"/>
              </a:solidFill>
            </a:endParaRPr>
          </a:p>
          <a:p>
            <a:pPr marL="0" indent="0" algn="r" eaLnBrk="1" hangingPunct="1">
              <a:buNone/>
              <a:defRPr/>
            </a:pPr>
            <a:r>
              <a:rPr lang="da-DK" sz="1000" b="0" baseline="0" dirty="0">
                <a:solidFill>
                  <a:schemeClr val="tx1"/>
                </a:solidFill>
              </a:rPr>
              <a:t>Du beskærer billedet ved at klikke på ”Beskær” i værktøjslinjen – Når du beskærer kan du skalere billedet op og ned eller beskærer </a:t>
            </a:r>
            <a:r>
              <a:rPr lang="da-DK" sz="1000" b="0" baseline="0" dirty="0" err="1">
                <a:solidFill>
                  <a:schemeClr val="tx1"/>
                </a:solidFill>
              </a:rPr>
              <a:t>vha</a:t>
            </a:r>
            <a:r>
              <a:rPr lang="da-DK" sz="1000" b="0" baseline="0" dirty="0">
                <a:solidFill>
                  <a:schemeClr val="tx1"/>
                </a:solidFill>
              </a:rPr>
              <a:t> den sorte </a:t>
            </a:r>
            <a:r>
              <a:rPr lang="da-DK" sz="1000" b="0" baseline="0" dirty="0" err="1">
                <a:solidFill>
                  <a:schemeClr val="tx1"/>
                </a:solidFill>
              </a:rPr>
              <a:t>beskæringsmakør</a:t>
            </a:r>
            <a:r>
              <a:rPr lang="da-DK" sz="1000" b="0" baseline="0" dirty="0">
                <a:solidFill>
                  <a:schemeClr val="tx1"/>
                </a:solidFill>
              </a:rPr>
              <a:t>. </a:t>
            </a:r>
          </a:p>
        </p:txBody>
      </p:sp>
      <p:sp>
        <p:nvSpPr>
          <p:cNvPr id="42"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pic>
        <p:nvPicPr>
          <p:cNvPr id="44" name="Picture 2"/>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373064" y="3044261"/>
            <a:ext cx="228600" cy="2365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5" name="Picture 44" descr="Skærmbillede 2016-04-05 kl. 09.35.22.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349502" y="5054311"/>
            <a:ext cx="2205037" cy="1791593"/>
          </a:xfrm>
          <a:prstGeom prst="rect">
            <a:avLst/>
          </a:prstGeom>
        </p:spPr>
      </p:pic>
      <p:sp>
        <p:nvSpPr>
          <p:cNvPr id="54" name="Text Placeholder 13"/>
          <p:cNvSpPr>
            <a:spLocks noGrp="1"/>
          </p:cNvSpPr>
          <p:nvPr>
            <p:ph type="body" sz="quarter" idx="33"/>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55" name="Text Placeholder 13"/>
          <p:cNvSpPr>
            <a:spLocks noGrp="1"/>
          </p:cNvSpPr>
          <p:nvPr>
            <p:ph type="body" sz="quarter" idx="34"/>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Klik for at redigere teksttypografierne i masteren</a:t>
            </a:r>
          </a:p>
        </p:txBody>
      </p:sp>
      <p:pic>
        <p:nvPicPr>
          <p:cNvPr id="17" name="Billede 16"/>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42925" y="6135673"/>
            <a:ext cx="1225865" cy="312020"/>
          </a:xfrm>
          <a:prstGeom prst="rect">
            <a:avLst/>
          </a:prstGeom>
        </p:spPr>
      </p:pic>
    </p:spTree>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Billedecollage">
    <p:spTree>
      <p:nvGrpSpPr>
        <p:cNvPr id="1" name=""/>
        <p:cNvGrpSpPr/>
        <p:nvPr/>
      </p:nvGrpSpPr>
      <p:grpSpPr>
        <a:xfrm>
          <a:off x="0" y="0"/>
          <a:ext cx="0" cy="0"/>
          <a:chOff x="0" y="0"/>
          <a:chExt cx="0" cy="0"/>
        </a:xfrm>
      </p:grpSpPr>
      <p:sp>
        <p:nvSpPr>
          <p:cNvPr id="34" name="Title 1"/>
          <p:cNvSpPr>
            <a:spLocks noGrp="1"/>
          </p:cNvSpPr>
          <p:nvPr>
            <p:ph type="title" hasCustomPrompt="1"/>
          </p:nvPr>
        </p:nvSpPr>
        <p:spPr>
          <a:xfrm>
            <a:off x="529792" y="392885"/>
            <a:ext cx="9385731" cy="711638"/>
          </a:xfrm>
        </p:spPr>
        <p:txBody>
          <a:bodyPr/>
          <a:lstStyle>
            <a:lvl1pPr>
              <a:defRPr/>
            </a:lvl1pPr>
          </a:lstStyle>
          <a:p>
            <a:r>
              <a:rPr lang="da-DK" noProof="0" dirty="0"/>
              <a:t>Overskrift i op til 2 linjer</a:t>
            </a:r>
          </a:p>
        </p:txBody>
      </p:sp>
      <p:pic>
        <p:nvPicPr>
          <p:cNvPr id="50" name="Picture 49" descr="LF_Logo_RGB.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80987" y="5988208"/>
            <a:ext cx="1007998" cy="587589"/>
          </a:xfrm>
          <a:prstGeom prst="rect">
            <a:avLst/>
          </a:prstGeom>
        </p:spPr>
      </p:pic>
      <p:sp>
        <p:nvSpPr>
          <p:cNvPr id="38" name="TextBox 37"/>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40" name="TextBox 17"/>
          <p:cNvSpPr txBox="1">
            <a:spLocks noChangeArrowheads="1"/>
          </p:cNvSpPr>
          <p:nvPr userDrawn="1"/>
        </p:nvSpPr>
        <p:spPr bwMode="auto">
          <a:xfrm>
            <a:off x="-2786742" y="1127050"/>
            <a:ext cx="264228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sp>
        <p:nvSpPr>
          <p:cNvPr id="41" name="TextBox 17"/>
          <p:cNvSpPr txBox="1">
            <a:spLocks noChangeArrowheads="1"/>
          </p:cNvSpPr>
          <p:nvPr userDrawn="1"/>
        </p:nvSpPr>
        <p:spPr bwMode="auto">
          <a:xfrm>
            <a:off x="-2679700" y="2231950"/>
            <a:ext cx="2535238" cy="16927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a:t>
            </a:r>
            <a:r>
              <a:rPr lang="da-DK" sz="1000" b="1" baseline="0" dirty="0">
                <a:solidFill>
                  <a:schemeClr val="tx1"/>
                </a:solidFill>
              </a:rPr>
              <a:t> </a:t>
            </a:r>
            <a:r>
              <a:rPr lang="da-DK" sz="1000" b="1" dirty="0">
                <a:solidFill>
                  <a:schemeClr val="tx1"/>
                </a:solidFill>
              </a:rPr>
              <a:t>billede i pladsholderne</a:t>
            </a:r>
          </a:p>
          <a:p>
            <a:pPr marL="0" indent="0" algn="r" eaLnBrk="1" hangingPunct="1">
              <a:buNone/>
              <a:defRPr/>
            </a:pPr>
            <a:r>
              <a:rPr lang="da-DK" sz="1000" b="0" dirty="0">
                <a:solidFill>
                  <a:schemeClr val="tx1"/>
                </a:solidFill>
              </a:rPr>
              <a:t>1. Indsæt et billede ved at klikke på ikonet midt i pladsholderen</a:t>
            </a:r>
          </a:p>
          <a:p>
            <a:pPr marL="0" indent="0" algn="r" eaLnBrk="1" hangingPunct="1">
              <a:buNone/>
              <a:defRPr/>
            </a:pPr>
            <a:r>
              <a:rPr lang="da-DK" sz="1000" b="0" dirty="0">
                <a:solidFill>
                  <a:schemeClr val="tx1"/>
                </a:solidFill>
              </a:rPr>
              <a:t>2. V</a:t>
            </a:r>
            <a:r>
              <a:rPr lang="da-DK" sz="1000" b="0" baseline="0" dirty="0">
                <a:solidFill>
                  <a:schemeClr val="tx1"/>
                </a:solidFill>
              </a:rPr>
              <a:t>ælg et billedet, fra din computer, som skal indsættes</a:t>
            </a:r>
          </a:p>
          <a:p>
            <a:pPr marL="0" indent="0" algn="r" eaLnBrk="1" hangingPunct="1">
              <a:buNone/>
              <a:defRPr/>
            </a:pPr>
            <a:endParaRPr lang="da-DK" sz="1000" b="0" baseline="0" dirty="0">
              <a:solidFill>
                <a:schemeClr val="tx1"/>
              </a:solidFill>
            </a:endParaRPr>
          </a:p>
          <a:p>
            <a:pPr marL="0" indent="0" algn="r" eaLnBrk="1" hangingPunct="1">
              <a:buNone/>
              <a:defRPr/>
            </a:pPr>
            <a:endParaRPr lang="da-DK" sz="1000" b="0" baseline="0" dirty="0">
              <a:solidFill>
                <a:schemeClr val="tx1"/>
              </a:solidFill>
            </a:endParaRPr>
          </a:p>
          <a:p>
            <a:pPr marL="0" indent="0" algn="r" eaLnBrk="1" hangingPunct="1">
              <a:buNone/>
              <a:defRPr/>
            </a:pPr>
            <a:r>
              <a:rPr lang="da-DK" sz="1000" b="0" baseline="0" dirty="0">
                <a:solidFill>
                  <a:schemeClr val="tx1"/>
                </a:solidFill>
              </a:rPr>
              <a:t>Du beskærer billedet ved at klikke på ”Beskær” i værktøjslinjen – Når du beskærer kan du skalere billedet op og ned eller beskærer </a:t>
            </a:r>
            <a:r>
              <a:rPr lang="da-DK" sz="1000" b="0" baseline="0" dirty="0" err="1">
                <a:solidFill>
                  <a:schemeClr val="tx1"/>
                </a:solidFill>
              </a:rPr>
              <a:t>vha</a:t>
            </a:r>
            <a:r>
              <a:rPr lang="da-DK" sz="1000" b="0" baseline="0" dirty="0">
                <a:solidFill>
                  <a:schemeClr val="tx1"/>
                </a:solidFill>
              </a:rPr>
              <a:t> den sorte </a:t>
            </a:r>
            <a:r>
              <a:rPr lang="da-DK" sz="1000" b="0" baseline="0" dirty="0" err="1">
                <a:solidFill>
                  <a:schemeClr val="tx1"/>
                </a:solidFill>
              </a:rPr>
              <a:t>beskæringsmakør</a:t>
            </a:r>
            <a:r>
              <a:rPr lang="da-DK" sz="1000" b="0" baseline="0" dirty="0">
                <a:solidFill>
                  <a:schemeClr val="tx1"/>
                </a:solidFill>
              </a:rPr>
              <a:t>. </a:t>
            </a:r>
          </a:p>
        </p:txBody>
      </p:sp>
      <p:sp>
        <p:nvSpPr>
          <p:cNvPr id="42"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pic>
        <p:nvPicPr>
          <p:cNvPr id="44" name="Picture 2"/>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373064" y="3044261"/>
            <a:ext cx="228600" cy="2365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 name="Picture 19" descr="Skærmbillede 2016-04-05 kl. 09.35.22.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349502" y="5054311"/>
            <a:ext cx="2205037" cy="1791593"/>
          </a:xfrm>
          <a:prstGeom prst="rect">
            <a:avLst/>
          </a:prstGeom>
        </p:spPr>
      </p:pic>
      <p:sp>
        <p:nvSpPr>
          <p:cNvPr id="21" name="Picture Placeholder 2"/>
          <p:cNvSpPr>
            <a:spLocks noGrp="1"/>
          </p:cNvSpPr>
          <p:nvPr>
            <p:ph type="pic" sz="quarter" idx="27" hasCustomPrompt="1"/>
          </p:nvPr>
        </p:nvSpPr>
        <p:spPr>
          <a:xfrm>
            <a:off x="567892" y="1549400"/>
            <a:ext cx="3686608" cy="2070100"/>
          </a:xfrm>
          <a:ln w="38100" cmpd="sng">
            <a:solidFill>
              <a:schemeClr val="bg1"/>
            </a:solidFill>
          </a:ln>
        </p:spPr>
        <p:txBody>
          <a:bodyPr anchor="ctr"/>
          <a:lstStyle>
            <a:lvl1pPr marL="0" indent="0" algn="ctr">
              <a:buNone/>
              <a:defRPr sz="1200"/>
            </a:lvl1pPr>
          </a:lstStyle>
          <a:p>
            <a:r>
              <a:rPr lang="da-DK" dirty="0"/>
              <a:t>Indsæt billede</a:t>
            </a:r>
          </a:p>
        </p:txBody>
      </p:sp>
      <p:sp>
        <p:nvSpPr>
          <p:cNvPr id="22" name="Picture Placeholder 2"/>
          <p:cNvSpPr>
            <a:spLocks noGrp="1"/>
          </p:cNvSpPr>
          <p:nvPr>
            <p:ph type="pic" sz="quarter" idx="28" hasCustomPrompt="1"/>
          </p:nvPr>
        </p:nvSpPr>
        <p:spPr>
          <a:xfrm>
            <a:off x="567892" y="3623205"/>
            <a:ext cx="3686608" cy="2070100"/>
          </a:xfrm>
          <a:ln w="38100" cmpd="sng">
            <a:solidFill>
              <a:schemeClr val="bg1"/>
            </a:solidFill>
          </a:ln>
        </p:spPr>
        <p:txBody>
          <a:bodyPr anchor="ctr"/>
          <a:lstStyle>
            <a:lvl1pPr marL="0" indent="0" algn="ctr">
              <a:buNone/>
              <a:defRPr sz="1200"/>
            </a:lvl1pPr>
          </a:lstStyle>
          <a:p>
            <a:r>
              <a:rPr lang="da-DK" dirty="0"/>
              <a:t>Indsæt billede</a:t>
            </a:r>
          </a:p>
        </p:txBody>
      </p:sp>
      <p:sp>
        <p:nvSpPr>
          <p:cNvPr id="23" name="Picture Placeholder 2"/>
          <p:cNvSpPr>
            <a:spLocks noGrp="1"/>
          </p:cNvSpPr>
          <p:nvPr>
            <p:ph type="pic" sz="quarter" idx="29" hasCustomPrompt="1"/>
          </p:nvPr>
        </p:nvSpPr>
        <p:spPr>
          <a:xfrm>
            <a:off x="4258734" y="1549400"/>
            <a:ext cx="3686608" cy="2070100"/>
          </a:xfrm>
          <a:ln w="38100" cmpd="sng">
            <a:solidFill>
              <a:schemeClr val="bg1"/>
            </a:solidFill>
          </a:ln>
        </p:spPr>
        <p:txBody>
          <a:bodyPr anchor="ctr"/>
          <a:lstStyle>
            <a:lvl1pPr marL="0" indent="0" algn="ctr">
              <a:buNone/>
              <a:defRPr sz="1200"/>
            </a:lvl1pPr>
          </a:lstStyle>
          <a:p>
            <a:r>
              <a:rPr lang="da-DK" dirty="0"/>
              <a:t>Indsæt billede</a:t>
            </a:r>
          </a:p>
        </p:txBody>
      </p:sp>
      <p:sp>
        <p:nvSpPr>
          <p:cNvPr id="24" name="Picture Placeholder 2"/>
          <p:cNvSpPr>
            <a:spLocks noGrp="1"/>
          </p:cNvSpPr>
          <p:nvPr>
            <p:ph type="pic" sz="quarter" idx="30" hasCustomPrompt="1"/>
          </p:nvPr>
        </p:nvSpPr>
        <p:spPr>
          <a:xfrm>
            <a:off x="4258734" y="3623205"/>
            <a:ext cx="3686608" cy="2070100"/>
          </a:xfrm>
          <a:ln w="38100" cmpd="sng">
            <a:solidFill>
              <a:schemeClr val="bg1"/>
            </a:solidFill>
          </a:ln>
        </p:spPr>
        <p:txBody>
          <a:bodyPr anchor="ctr"/>
          <a:lstStyle>
            <a:lvl1pPr marL="0" indent="0" algn="ctr">
              <a:buNone/>
              <a:defRPr sz="1200"/>
            </a:lvl1pPr>
          </a:lstStyle>
          <a:p>
            <a:r>
              <a:rPr lang="da-DK" dirty="0"/>
              <a:t>Indsæt billede</a:t>
            </a:r>
          </a:p>
        </p:txBody>
      </p:sp>
      <p:sp>
        <p:nvSpPr>
          <p:cNvPr id="25" name="Picture Placeholder 2"/>
          <p:cNvSpPr>
            <a:spLocks noGrp="1"/>
          </p:cNvSpPr>
          <p:nvPr>
            <p:ph type="pic" sz="quarter" idx="31" hasCustomPrompt="1"/>
          </p:nvPr>
        </p:nvSpPr>
        <p:spPr>
          <a:xfrm>
            <a:off x="7948949" y="1549400"/>
            <a:ext cx="3686608" cy="2070100"/>
          </a:xfrm>
          <a:ln w="38100" cmpd="sng">
            <a:solidFill>
              <a:schemeClr val="bg1"/>
            </a:solidFill>
          </a:ln>
        </p:spPr>
        <p:txBody>
          <a:bodyPr anchor="ctr"/>
          <a:lstStyle>
            <a:lvl1pPr marL="0" indent="0" algn="ctr">
              <a:buNone/>
              <a:defRPr sz="1200"/>
            </a:lvl1pPr>
          </a:lstStyle>
          <a:p>
            <a:r>
              <a:rPr lang="da-DK" dirty="0"/>
              <a:t>Indsæt billede</a:t>
            </a:r>
          </a:p>
        </p:txBody>
      </p:sp>
      <p:sp>
        <p:nvSpPr>
          <p:cNvPr id="26" name="Picture Placeholder 2"/>
          <p:cNvSpPr>
            <a:spLocks noGrp="1"/>
          </p:cNvSpPr>
          <p:nvPr>
            <p:ph type="pic" sz="quarter" idx="32" hasCustomPrompt="1"/>
          </p:nvPr>
        </p:nvSpPr>
        <p:spPr>
          <a:xfrm>
            <a:off x="7948949" y="3623205"/>
            <a:ext cx="3686608" cy="2070100"/>
          </a:xfrm>
          <a:ln w="38100" cmpd="sng">
            <a:solidFill>
              <a:schemeClr val="bg1"/>
            </a:solidFill>
          </a:ln>
        </p:spPr>
        <p:txBody>
          <a:bodyPr anchor="ctr"/>
          <a:lstStyle>
            <a:lvl1pPr marL="0" indent="0" algn="ctr">
              <a:buNone/>
              <a:defRPr sz="1200"/>
            </a:lvl1pPr>
          </a:lstStyle>
          <a:p>
            <a:r>
              <a:rPr lang="da-DK" dirty="0"/>
              <a:t>Indsæt billede</a:t>
            </a:r>
          </a:p>
        </p:txBody>
      </p:sp>
      <p:sp>
        <p:nvSpPr>
          <p:cNvPr id="27" name="Text Placeholder 13"/>
          <p:cNvSpPr>
            <a:spLocks noGrp="1"/>
          </p:cNvSpPr>
          <p:nvPr>
            <p:ph type="body" sz="quarter" idx="25"/>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28" name="Text Placeholder 13"/>
          <p:cNvSpPr>
            <a:spLocks noGrp="1"/>
          </p:cNvSpPr>
          <p:nvPr>
            <p:ph type="body" sz="quarter" idx="24"/>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Klik for at redigere teksttypografierne i masteren</a:t>
            </a:r>
          </a:p>
        </p:txBody>
      </p:sp>
      <p:pic>
        <p:nvPicPr>
          <p:cNvPr id="29" name="Billede 28"/>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42925" y="6135673"/>
            <a:ext cx="1225865" cy="312020"/>
          </a:xfrm>
          <a:prstGeom prst="rect">
            <a:avLst/>
          </a:prstGeom>
        </p:spPr>
      </p:pic>
    </p:spTree>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Breaker slide - Fuldt billede og stor boks">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204700" cy="6858000"/>
          </a:xfrm>
        </p:spPr>
        <p:txBody>
          <a:bodyPr tIns="720000">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hvide felt og indsæt billede via ”indsæt billede” i menulinjen</a:t>
            </a:r>
          </a:p>
        </p:txBody>
      </p:sp>
      <p:sp>
        <p:nvSpPr>
          <p:cNvPr id="26" name="Text Placeholder 13"/>
          <p:cNvSpPr>
            <a:spLocks noGrp="1"/>
          </p:cNvSpPr>
          <p:nvPr>
            <p:ph type="body" sz="quarter" idx="25"/>
          </p:nvPr>
        </p:nvSpPr>
        <p:spPr>
          <a:xfrm>
            <a:off x="-1" y="0"/>
            <a:ext cx="9782175" cy="5706000"/>
          </a:xfrm>
          <a:solidFill>
            <a:schemeClr val="accent3">
              <a:alpha val="75000"/>
            </a:schemeClr>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31" name="Text Placeholder 13"/>
          <p:cNvSpPr>
            <a:spLocks noGrp="1" noChangeAspect="1"/>
          </p:cNvSpPr>
          <p:nvPr>
            <p:ph type="body" sz="quarter" idx="23"/>
          </p:nvPr>
        </p:nvSpPr>
        <p:spPr>
          <a:xfrm>
            <a:off x="9782175" y="5706000"/>
            <a:ext cx="2428558" cy="1152000"/>
          </a:xfrm>
          <a:solidFill>
            <a:schemeClr val="accent2"/>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32" name="Text Placeholder 13"/>
          <p:cNvSpPr>
            <a:spLocks noGrp="1"/>
          </p:cNvSpPr>
          <p:nvPr>
            <p:ph type="body" sz="quarter" idx="24"/>
          </p:nvPr>
        </p:nvSpPr>
        <p:spPr>
          <a:xfrm>
            <a:off x="0" y="5706000"/>
            <a:ext cx="9782174" cy="1152000"/>
          </a:xfrm>
          <a:solidFill>
            <a:schemeClr val="tx2"/>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2" name="Title 1"/>
          <p:cNvSpPr>
            <a:spLocks noGrp="1"/>
          </p:cNvSpPr>
          <p:nvPr>
            <p:ph type="ctrTitle" hasCustomPrompt="1"/>
          </p:nvPr>
        </p:nvSpPr>
        <p:spPr>
          <a:xfrm>
            <a:off x="548133" y="1318017"/>
            <a:ext cx="7357617" cy="3222366"/>
          </a:xfrm>
        </p:spPr>
        <p:txBody>
          <a:bodyPr anchor="t">
            <a:noAutofit/>
          </a:bodyPr>
          <a:lstStyle>
            <a:lvl1pPr>
              <a:lnSpc>
                <a:spcPct val="88000"/>
              </a:lnSpc>
              <a:defRPr sz="7200" baseline="0">
                <a:solidFill>
                  <a:schemeClr val="bg1"/>
                </a:solidFill>
              </a:defRPr>
            </a:lvl1pPr>
          </a:lstStyle>
          <a:p>
            <a:r>
              <a:rPr lang="da-DK" noProof="0" dirty="0" err="1"/>
              <a:t>Breaker</a:t>
            </a:r>
            <a:r>
              <a:rPr lang="da-DK" noProof="0" dirty="0"/>
              <a:t> side med stor tekst </a:t>
            </a:r>
            <a:br>
              <a:rPr lang="da-DK" noProof="0" dirty="0"/>
            </a:br>
            <a:r>
              <a:rPr lang="da-DK" noProof="0" dirty="0"/>
              <a:t>i flere linjer</a:t>
            </a:r>
          </a:p>
        </p:txBody>
      </p:sp>
      <p:sp>
        <p:nvSpPr>
          <p:cNvPr id="17" name="TextBox 16"/>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18"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19"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den </a:t>
            </a:r>
            <a:br>
              <a:rPr lang="da-DK" sz="1000" b="0" dirty="0">
                <a:solidFill>
                  <a:schemeClr val="tx1"/>
                </a:solidFill>
              </a:rPr>
            </a:br>
            <a:r>
              <a:rPr lang="da-DK" sz="1000" b="0" dirty="0">
                <a:solidFill>
                  <a:schemeClr val="tx1"/>
                </a:solidFill>
              </a:rPr>
              <a:t>hvide </a:t>
            </a:r>
            <a:r>
              <a:rPr lang="da-DK" sz="1000" b="0" dirty="0" err="1">
                <a:solidFill>
                  <a:schemeClr val="tx1"/>
                </a:solidFill>
              </a:rPr>
              <a:t>billedepladsholder</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pic>
        <p:nvPicPr>
          <p:cNvPr id="15" name="Picture 14" descr="Skærmbillede 2016-04-05 kl. 09.35.22.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49502" y="5054311"/>
            <a:ext cx="2205037" cy="1791593"/>
          </a:xfrm>
          <a:prstGeom prst="rect">
            <a:avLst/>
          </a:prstGeom>
        </p:spPr>
      </p:pic>
      <p:sp>
        <p:nvSpPr>
          <p:cNvPr id="16" name="Text Placeholder 13"/>
          <p:cNvSpPr>
            <a:spLocks noGrp="1"/>
          </p:cNvSpPr>
          <p:nvPr>
            <p:ph type="body" sz="quarter" idx="19"/>
          </p:nvPr>
        </p:nvSpPr>
        <p:spPr>
          <a:xfrm>
            <a:off x="10680987" y="5988208"/>
            <a:ext cx="1007997" cy="587589"/>
          </a:xfrm>
          <a:blipFill rotWithShape="1">
            <a:blip r:embed="rId3" cstate="screen">
              <a:extLst>
                <a:ext uri="{28A0092B-C50C-407E-A947-70E740481C1C}">
                  <a14:useLocalDpi xmlns:a14="http://schemas.microsoft.com/office/drawing/2010/main"/>
                </a:ext>
              </a:extLst>
            </a:blip>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teksttypografierne i masteren</a:t>
            </a:r>
          </a:p>
        </p:txBody>
      </p:sp>
      <p:sp>
        <p:nvSpPr>
          <p:cNvPr id="14" name="Text Placeholder 13"/>
          <p:cNvSpPr>
            <a:spLocks noGrp="1"/>
          </p:cNvSpPr>
          <p:nvPr>
            <p:ph type="body" sz="quarter" idx="26"/>
          </p:nvPr>
        </p:nvSpPr>
        <p:spPr>
          <a:xfrm>
            <a:off x="486802" y="6030098"/>
            <a:ext cx="1325521" cy="525104"/>
          </a:xfrm>
          <a:blipFill rotWithShape="1">
            <a:blip r:embed="rId4" cstate="screen">
              <a:extLst>
                <a:ext uri="{28A0092B-C50C-407E-A947-70E740481C1C}">
                  <a14:useLocalDpi xmlns:a14="http://schemas.microsoft.com/office/drawing/2010/main"/>
                </a:ext>
              </a:extLst>
            </a:blip>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teksttypografierne i masteren</a:t>
            </a:r>
          </a:p>
        </p:txBody>
      </p:sp>
    </p:spTree>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Breaker slide - Fuldt billede eller farve">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204700" cy="6858000"/>
          </a:xfrm>
          <a:solidFill>
            <a:srgbClr val="4B3E31"/>
          </a:solidFill>
        </p:spPr>
        <p:txBody>
          <a:bodyPr tIns="720000">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brune felt og indsæt billede via ”indsæt billede” i menulinjen</a:t>
            </a:r>
          </a:p>
        </p:txBody>
      </p:sp>
      <p:sp>
        <p:nvSpPr>
          <p:cNvPr id="2" name="Title 1"/>
          <p:cNvSpPr>
            <a:spLocks noGrp="1"/>
          </p:cNvSpPr>
          <p:nvPr>
            <p:ph type="ctrTitle" hasCustomPrompt="1"/>
          </p:nvPr>
        </p:nvSpPr>
        <p:spPr>
          <a:xfrm>
            <a:off x="548133" y="1318017"/>
            <a:ext cx="7357617" cy="3222366"/>
          </a:xfrm>
        </p:spPr>
        <p:txBody>
          <a:bodyPr anchor="t">
            <a:noAutofit/>
          </a:bodyPr>
          <a:lstStyle>
            <a:lvl1pPr>
              <a:lnSpc>
                <a:spcPct val="88000"/>
              </a:lnSpc>
              <a:defRPr sz="7200" baseline="0">
                <a:solidFill>
                  <a:schemeClr val="bg1"/>
                </a:solidFill>
              </a:defRPr>
            </a:lvl1pPr>
          </a:lstStyle>
          <a:p>
            <a:r>
              <a:rPr lang="da-DK" noProof="0" dirty="0" err="1"/>
              <a:t>Breaker</a:t>
            </a:r>
            <a:r>
              <a:rPr lang="da-DK" noProof="0" dirty="0"/>
              <a:t> side med stor tekst </a:t>
            </a:r>
            <a:br>
              <a:rPr lang="da-DK" noProof="0" dirty="0"/>
            </a:br>
            <a:r>
              <a:rPr lang="da-DK" noProof="0" dirty="0"/>
              <a:t>i flere linjer</a:t>
            </a:r>
          </a:p>
        </p:txBody>
      </p:sp>
      <p:sp>
        <p:nvSpPr>
          <p:cNvPr id="23" name="AutoShape 4"/>
          <p:cNvSpPr>
            <a:spLocks/>
          </p:cNvSpPr>
          <p:nvPr userDrawn="1"/>
        </p:nvSpPr>
        <p:spPr bwMode="gray">
          <a:xfrm>
            <a:off x="-3408611" y="0"/>
            <a:ext cx="329221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 som hjælper ved placering af objekter</a:t>
            </a:r>
          </a:p>
          <a:p>
            <a:pPr algn="r" defTabSz="457200">
              <a:tabLst>
                <a:tab pos="177800" algn="l"/>
              </a:tabLst>
              <a:defRPr/>
            </a:pPr>
            <a:r>
              <a:rPr lang="da-DK" sz="1000" dirty="0">
                <a:solidFill>
                  <a:schemeClr val="tx1"/>
                </a:solidFill>
                <a:cs typeface="Arial" charset="0"/>
              </a:rPr>
              <a:t>1.	Højreklik udenfor slidet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29" name="Text Placeholder 13"/>
          <p:cNvSpPr>
            <a:spLocks noGrp="1"/>
          </p:cNvSpPr>
          <p:nvPr>
            <p:ph type="body" sz="quarter" idx="19"/>
          </p:nvPr>
        </p:nvSpPr>
        <p:spPr>
          <a:xfrm>
            <a:off x="10680987" y="5988208"/>
            <a:ext cx="1007997" cy="587589"/>
          </a:xfrm>
          <a:blipFill rotWithShape="1">
            <a:blip r:embed="rId2" cstate="screen">
              <a:extLst>
                <a:ext uri="{28A0092B-C50C-407E-A947-70E740481C1C}">
                  <a14:useLocalDpi xmlns:a14="http://schemas.microsoft.com/office/drawing/2010/main"/>
                </a:ext>
              </a:extLst>
            </a:blip>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teksttypografierne i masteren</a:t>
            </a:r>
          </a:p>
        </p:txBody>
      </p:sp>
      <p:sp>
        <p:nvSpPr>
          <p:cNvPr id="14" name="TextBox 13"/>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26"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a:t>
            </a:r>
            <a:r>
              <a:rPr lang="da-DK" sz="1000" b="0" dirty="0" err="1">
                <a:solidFill>
                  <a:schemeClr val="tx1"/>
                </a:solidFill>
              </a:rPr>
              <a:t>billedepladsholderen</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pic>
        <p:nvPicPr>
          <p:cNvPr id="11" name="Picture 10" descr="Skærmbillede 2016-04-05 kl. 09.35.22.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49502" y="5054311"/>
            <a:ext cx="2205037" cy="1791593"/>
          </a:xfrm>
          <a:prstGeom prst="rect">
            <a:avLst/>
          </a:prstGeom>
        </p:spPr>
      </p:pic>
      <p:sp>
        <p:nvSpPr>
          <p:cNvPr id="10" name="Text Placeholder 13"/>
          <p:cNvSpPr>
            <a:spLocks noGrp="1"/>
          </p:cNvSpPr>
          <p:nvPr>
            <p:ph type="body" sz="quarter" idx="26"/>
          </p:nvPr>
        </p:nvSpPr>
        <p:spPr>
          <a:xfrm>
            <a:off x="486802" y="6030098"/>
            <a:ext cx="1325521" cy="525104"/>
          </a:xfrm>
          <a:blipFill rotWithShape="1">
            <a:blip r:embed="rId4" cstate="screen">
              <a:extLst>
                <a:ext uri="{28A0092B-C50C-407E-A947-70E740481C1C}">
                  <a14:useLocalDpi xmlns:a14="http://schemas.microsoft.com/office/drawing/2010/main"/>
                </a:ext>
              </a:extLst>
            </a:blip>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teksttypografierne i masteren</a:t>
            </a:r>
          </a:p>
        </p:txBody>
      </p:sp>
    </p:spTree>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Breaker slide - SEGES Logo hvidt">
    <p:bg>
      <p:bgPr>
        <a:solidFill>
          <a:schemeClr val="tx2"/>
        </a:solidFill>
        <a:effectLst/>
      </p:bgPr>
    </p:bg>
    <p:spTree>
      <p:nvGrpSpPr>
        <p:cNvPr id="1" name=""/>
        <p:cNvGrpSpPr/>
        <p:nvPr/>
      </p:nvGrpSpPr>
      <p:grpSpPr>
        <a:xfrm>
          <a:off x="0" y="0"/>
          <a:ext cx="0" cy="0"/>
          <a:chOff x="0" y="0"/>
          <a:chExt cx="0" cy="0"/>
        </a:xfrm>
      </p:grpSpPr>
      <p:sp>
        <p:nvSpPr>
          <p:cNvPr id="23" name="AutoShape 4"/>
          <p:cNvSpPr>
            <a:spLocks/>
          </p:cNvSpPr>
          <p:nvPr userDrawn="1"/>
        </p:nvSpPr>
        <p:spPr bwMode="gray">
          <a:xfrm>
            <a:off x="-3408611" y="0"/>
            <a:ext cx="329221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 som hjælper ved placering af objekter</a:t>
            </a:r>
          </a:p>
          <a:p>
            <a:pPr algn="r" defTabSz="457200">
              <a:tabLst>
                <a:tab pos="177800" algn="l"/>
              </a:tabLst>
              <a:defRPr/>
            </a:pPr>
            <a:r>
              <a:rPr lang="da-DK" sz="1000" dirty="0">
                <a:solidFill>
                  <a:schemeClr val="tx1"/>
                </a:solidFill>
                <a:cs typeface="Arial" charset="0"/>
              </a:rPr>
              <a:t>1.	Højreklik udenfor slidet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29" name="Text Placeholder 13"/>
          <p:cNvSpPr>
            <a:spLocks noGrp="1"/>
          </p:cNvSpPr>
          <p:nvPr>
            <p:ph type="body" sz="quarter" idx="19"/>
          </p:nvPr>
        </p:nvSpPr>
        <p:spPr>
          <a:xfrm>
            <a:off x="10680987" y="5988208"/>
            <a:ext cx="1007997" cy="587589"/>
          </a:xfrm>
          <a:blipFill rotWithShape="1">
            <a:blip r:embed="rId2" cstate="screen">
              <a:extLst>
                <a:ext uri="{28A0092B-C50C-407E-A947-70E740481C1C}">
                  <a14:useLocalDpi xmlns:a14="http://schemas.microsoft.com/office/drawing/2010/main"/>
                </a:ext>
              </a:extLst>
            </a:blip>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teksttypografierne i masteren</a:t>
            </a:r>
          </a:p>
        </p:txBody>
      </p:sp>
      <p:sp>
        <p:nvSpPr>
          <p:cNvPr id="14" name="TextBox 13"/>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pic>
        <p:nvPicPr>
          <p:cNvPr id="11" name="Picture 10" descr="Skærmbillede 2016-04-05 kl. 09.35.22.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49502" y="5054311"/>
            <a:ext cx="2205037" cy="1791593"/>
          </a:xfrm>
          <a:prstGeom prst="rect">
            <a:avLst/>
          </a:prstGeom>
        </p:spPr>
      </p:pic>
      <p:pic>
        <p:nvPicPr>
          <p:cNvPr id="10" name="Billede 9"/>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776414" y="2063544"/>
            <a:ext cx="8637586" cy="2376455"/>
          </a:xfrm>
          <a:prstGeom prst="rect">
            <a:avLst/>
          </a:prstGeom>
        </p:spPr>
      </p:pic>
      <p:sp>
        <p:nvSpPr>
          <p:cNvPr id="9" name="TextBox 17"/>
          <p:cNvSpPr txBox="1">
            <a:spLocks noChangeArrowheads="1"/>
          </p:cNvSpPr>
          <p:nvPr userDrawn="1"/>
        </p:nvSpPr>
        <p:spPr bwMode="auto">
          <a:xfrm>
            <a:off x="-2959100" y="1511771"/>
            <a:ext cx="2814638"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baggrund</a:t>
            </a:r>
            <a:endParaRPr lang="da-DK" sz="1000" b="1" dirty="0">
              <a:solidFill>
                <a:schemeClr val="tx1"/>
              </a:solidFill>
            </a:endParaRPr>
          </a:p>
          <a:p>
            <a:pPr marL="228600" indent="-228600" algn="r" eaLnBrk="1" hangingPunct="1">
              <a:buAutoNum type="arabicPeriod"/>
              <a:defRPr/>
            </a:pPr>
            <a:r>
              <a:rPr lang="da-DK" sz="1000" b="0" dirty="0" err="1">
                <a:solidFill>
                  <a:schemeClr val="tx1"/>
                </a:solidFill>
              </a:rPr>
              <a:t>Højreklik</a:t>
            </a:r>
            <a:r>
              <a:rPr lang="da-DK" sz="1000" b="0" dirty="0">
                <a:solidFill>
                  <a:schemeClr val="tx1"/>
                </a:solidFill>
              </a:rPr>
              <a:t> på baggrunden</a:t>
            </a:r>
          </a:p>
          <a:p>
            <a:pPr marL="228600" indent="-228600" algn="r" eaLnBrk="1" hangingPunct="1">
              <a:buAutoNum type="arabicPeriod"/>
              <a:defRPr/>
            </a:pPr>
            <a:r>
              <a:rPr lang="da-DK" sz="1000" b="0" dirty="0">
                <a:solidFill>
                  <a:schemeClr val="tx1"/>
                </a:solidFill>
              </a:rPr>
              <a:t>Fra drop ned menuen vælg ”</a:t>
            </a:r>
            <a:r>
              <a:rPr lang="da-DK" sz="1000" b="0" dirty="0" err="1">
                <a:solidFill>
                  <a:schemeClr val="tx1"/>
                </a:solidFill>
              </a:rPr>
              <a:t>Fomater</a:t>
            </a:r>
            <a:r>
              <a:rPr lang="da-DK" sz="1000" b="0" baseline="0" dirty="0">
                <a:solidFill>
                  <a:schemeClr val="tx1"/>
                </a:solidFill>
              </a:rPr>
              <a:t> baggrund”</a:t>
            </a:r>
            <a:r>
              <a:rPr lang="da-DK" sz="1000" b="0" dirty="0">
                <a:solidFill>
                  <a:schemeClr val="tx1"/>
                </a:solidFill>
              </a:rPr>
              <a:t>”</a:t>
            </a:r>
          </a:p>
          <a:p>
            <a:pPr marL="228600" indent="-228600" algn="r" eaLnBrk="1" hangingPunct="1">
              <a:buAutoNum type="arabicPeriod"/>
              <a:defRPr/>
            </a:pPr>
            <a:r>
              <a:rPr lang="da-DK" sz="1000" b="0" dirty="0">
                <a:solidFill>
                  <a:schemeClr val="tx1"/>
                </a:solidFill>
              </a:rPr>
              <a:t>Fra ”farvespandend” i</a:t>
            </a:r>
            <a:r>
              <a:rPr lang="da-DK" sz="1000" b="0" baseline="0" dirty="0">
                <a:solidFill>
                  <a:schemeClr val="tx1"/>
                </a:solidFill>
              </a:rPr>
              <a:t> </a:t>
            </a:r>
            <a:r>
              <a:rPr lang="da-DK" sz="1000" b="0" baseline="0" dirty="0" err="1">
                <a:solidFill>
                  <a:schemeClr val="tx1"/>
                </a:solidFill>
              </a:rPr>
              <a:t>fomater</a:t>
            </a:r>
            <a:r>
              <a:rPr lang="da-DK" sz="1000" b="0" baseline="0" dirty="0">
                <a:solidFill>
                  <a:schemeClr val="tx1"/>
                </a:solidFill>
              </a:rPr>
              <a:t> baggrund</a:t>
            </a:r>
            <a:r>
              <a:rPr lang="da-DK" sz="1000" b="0" dirty="0">
                <a:solidFill>
                  <a:schemeClr val="tx1"/>
                </a:solidFill>
              </a:rPr>
              <a:t> vælg en af </a:t>
            </a:r>
            <a:r>
              <a:rPr lang="da-DK" sz="1000" b="0" dirty="0" err="1">
                <a:solidFill>
                  <a:schemeClr val="tx1"/>
                </a:solidFill>
              </a:rPr>
              <a:t>temafarvene</a:t>
            </a:r>
            <a:r>
              <a:rPr lang="da-DK" sz="1000" b="0" dirty="0">
                <a:solidFill>
                  <a:schemeClr val="tx1"/>
                </a:solidFill>
              </a:rPr>
              <a:t> for at farvelægge baggrunden</a:t>
            </a:r>
          </a:p>
        </p:txBody>
      </p:sp>
    </p:spTree>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1_Breaker slide - SEGES Logo grønt">
    <p:bg>
      <p:bgPr>
        <a:solidFill>
          <a:schemeClr val="accent3"/>
        </a:solidFill>
        <a:effectLst/>
      </p:bgPr>
    </p:bg>
    <p:spTree>
      <p:nvGrpSpPr>
        <p:cNvPr id="1" name=""/>
        <p:cNvGrpSpPr/>
        <p:nvPr/>
      </p:nvGrpSpPr>
      <p:grpSpPr>
        <a:xfrm>
          <a:off x="0" y="0"/>
          <a:ext cx="0" cy="0"/>
          <a:chOff x="0" y="0"/>
          <a:chExt cx="0" cy="0"/>
        </a:xfrm>
      </p:grpSpPr>
      <p:sp>
        <p:nvSpPr>
          <p:cNvPr id="23" name="AutoShape 4"/>
          <p:cNvSpPr>
            <a:spLocks/>
          </p:cNvSpPr>
          <p:nvPr userDrawn="1"/>
        </p:nvSpPr>
        <p:spPr bwMode="gray">
          <a:xfrm>
            <a:off x="-3408611" y="0"/>
            <a:ext cx="329221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 som hjælper ved placering af objekter</a:t>
            </a:r>
          </a:p>
          <a:p>
            <a:pPr algn="r" defTabSz="457200">
              <a:tabLst>
                <a:tab pos="177800" algn="l"/>
              </a:tabLst>
              <a:defRPr/>
            </a:pPr>
            <a:r>
              <a:rPr lang="da-DK" sz="1000" dirty="0">
                <a:solidFill>
                  <a:schemeClr val="tx1"/>
                </a:solidFill>
                <a:cs typeface="Arial" charset="0"/>
              </a:rPr>
              <a:t>1.	Højreklik udenfor slidet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14" name="TextBox 13"/>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26" name="TextBox 17"/>
          <p:cNvSpPr txBox="1">
            <a:spLocks noChangeArrowheads="1"/>
          </p:cNvSpPr>
          <p:nvPr userDrawn="1"/>
        </p:nvSpPr>
        <p:spPr bwMode="auto">
          <a:xfrm>
            <a:off x="-2959100" y="1511771"/>
            <a:ext cx="2814638"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baggrund</a:t>
            </a:r>
            <a:endParaRPr lang="da-DK" sz="1000" b="1" dirty="0">
              <a:solidFill>
                <a:schemeClr val="tx1"/>
              </a:solidFill>
            </a:endParaRPr>
          </a:p>
          <a:p>
            <a:pPr marL="228600" indent="-228600" algn="r" eaLnBrk="1" hangingPunct="1">
              <a:buAutoNum type="arabicPeriod"/>
              <a:defRPr/>
            </a:pPr>
            <a:r>
              <a:rPr lang="da-DK" sz="1000" b="0" dirty="0" err="1">
                <a:solidFill>
                  <a:schemeClr val="tx1"/>
                </a:solidFill>
              </a:rPr>
              <a:t>Højreklik</a:t>
            </a:r>
            <a:r>
              <a:rPr lang="da-DK" sz="1000" b="0" dirty="0">
                <a:solidFill>
                  <a:schemeClr val="tx1"/>
                </a:solidFill>
              </a:rPr>
              <a:t> på baggrunden</a:t>
            </a:r>
          </a:p>
          <a:p>
            <a:pPr marL="228600" indent="-228600" algn="r" eaLnBrk="1" hangingPunct="1">
              <a:buAutoNum type="arabicPeriod"/>
              <a:defRPr/>
            </a:pPr>
            <a:r>
              <a:rPr lang="da-DK" sz="1000" b="0" dirty="0">
                <a:solidFill>
                  <a:schemeClr val="tx1"/>
                </a:solidFill>
              </a:rPr>
              <a:t>Fra drop ned menuen vælg ”</a:t>
            </a:r>
            <a:r>
              <a:rPr lang="da-DK" sz="1000" b="0" dirty="0" err="1">
                <a:solidFill>
                  <a:schemeClr val="tx1"/>
                </a:solidFill>
              </a:rPr>
              <a:t>Fomater</a:t>
            </a:r>
            <a:r>
              <a:rPr lang="da-DK" sz="1000" b="0" baseline="0" dirty="0">
                <a:solidFill>
                  <a:schemeClr val="tx1"/>
                </a:solidFill>
              </a:rPr>
              <a:t> baggrund”</a:t>
            </a:r>
            <a:r>
              <a:rPr lang="da-DK" sz="1000" b="0" dirty="0">
                <a:solidFill>
                  <a:schemeClr val="tx1"/>
                </a:solidFill>
              </a:rPr>
              <a:t>”</a:t>
            </a:r>
          </a:p>
          <a:p>
            <a:pPr marL="228600" indent="-228600" algn="r" eaLnBrk="1" hangingPunct="1">
              <a:buAutoNum type="arabicPeriod"/>
              <a:defRPr/>
            </a:pPr>
            <a:r>
              <a:rPr lang="da-DK" sz="1000" b="0" dirty="0">
                <a:solidFill>
                  <a:schemeClr val="tx1"/>
                </a:solidFill>
              </a:rPr>
              <a:t>Fra ”farvespandend” i</a:t>
            </a:r>
            <a:r>
              <a:rPr lang="da-DK" sz="1000" b="0" baseline="0" dirty="0">
                <a:solidFill>
                  <a:schemeClr val="tx1"/>
                </a:solidFill>
              </a:rPr>
              <a:t> </a:t>
            </a:r>
            <a:r>
              <a:rPr lang="da-DK" sz="1000" b="0" baseline="0" dirty="0" err="1">
                <a:solidFill>
                  <a:schemeClr val="tx1"/>
                </a:solidFill>
              </a:rPr>
              <a:t>fomater</a:t>
            </a:r>
            <a:r>
              <a:rPr lang="da-DK" sz="1000" b="0" baseline="0" dirty="0">
                <a:solidFill>
                  <a:schemeClr val="tx1"/>
                </a:solidFill>
              </a:rPr>
              <a:t> baggrund</a:t>
            </a:r>
            <a:r>
              <a:rPr lang="da-DK" sz="1000" b="0" dirty="0">
                <a:solidFill>
                  <a:schemeClr val="tx1"/>
                </a:solidFill>
              </a:rPr>
              <a:t> vælg en af </a:t>
            </a:r>
            <a:r>
              <a:rPr lang="da-DK" sz="1000" b="0" dirty="0" err="1">
                <a:solidFill>
                  <a:schemeClr val="tx1"/>
                </a:solidFill>
              </a:rPr>
              <a:t>temafarvene</a:t>
            </a:r>
            <a:r>
              <a:rPr lang="da-DK" sz="1000" b="0" dirty="0">
                <a:solidFill>
                  <a:schemeClr val="tx1"/>
                </a:solidFill>
              </a:rPr>
              <a:t> for at farvelægge baggrunden</a:t>
            </a:r>
          </a:p>
        </p:txBody>
      </p:sp>
      <p:pic>
        <p:nvPicPr>
          <p:cNvPr id="11" name="Picture 10" descr="Skærmbillede 2016-04-05 kl. 09.35.22.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49502" y="5054311"/>
            <a:ext cx="2205037" cy="1791593"/>
          </a:xfrm>
          <a:prstGeom prst="rect">
            <a:avLst/>
          </a:prstGeom>
        </p:spPr>
      </p:pic>
      <p:pic>
        <p:nvPicPr>
          <p:cNvPr id="10" name="Picture 49" descr="LF_Logo_RGB.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680987" y="5988208"/>
            <a:ext cx="1007998" cy="587589"/>
          </a:xfrm>
          <a:prstGeom prst="rect">
            <a:avLst/>
          </a:prstGeom>
        </p:spPr>
      </p:pic>
      <p:pic>
        <p:nvPicPr>
          <p:cNvPr id="8" name="Billede 7"/>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776414" y="2063544"/>
            <a:ext cx="8637586" cy="2376456"/>
          </a:xfrm>
          <a:prstGeom prst="rect">
            <a:avLst/>
          </a:prstGeom>
        </p:spPr>
      </p:pic>
    </p:spTree>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Forside - Fuldt billede og stor boks">
    <p:spTree>
      <p:nvGrpSpPr>
        <p:cNvPr id="1" name=""/>
        <p:cNvGrpSpPr/>
        <p:nvPr/>
      </p:nvGrpSpPr>
      <p:grpSpPr>
        <a:xfrm>
          <a:off x="0" y="0"/>
          <a:ext cx="0" cy="0"/>
          <a:chOff x="0" y="0"/>
          <a:chExt cx="0" cy="0"/>
        </a:xfrm>
      </p:grpSpPr>
      <p:sp>
        <p:nvSpPr>
          <p:cNvPr id="16" name="Picture Placeholder 3"/>
          <p:cNvSpPr>
            <a:spLocks noGrp="1"/>
          </p:cNvSpPr>
          <p:nvPr>
            <p:ph type="pic" sz="quarter" idx="14" hasCustomPrompt="1"/>
          </p:nvPr>
        </p:nvSpPr>
        <p:spPr>
          <a:xfrm>
            <a:off x="1" y="0"/>
            <a:ext cx="12204700" cy="6858000"/>
          </a:xfrm>
        </p:spPr>
        <p:txBody>
          <a:bodyPr tIns="3672000">
            <a:normAutofit/>
          </a:bodyPr>
          <a:lstStyle>
            <a:lvl1pPr marL="0" marR="0" indent="0" algn="ctr" defTabSz="914309"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hvide felt og indsæt billede via ”indsæt billede” i menulinjen</a:t>
            </a:r>
          </a:p>
        </p:txBody>
      </p:sp>
      <p:sp>
        <p:nvSpPr>
          <p:cNvPr id="31" name="Text Placeholder 13"/>
          <p:cNvSpPr>
            <a:spLocks noGrp="1" noChangeAspect="1"/>
          </p:cNvSpPr>
          <p:nvPr>
            <p:ph type="body" sz="quarter" idx="23"/>
          </p:nvPr>
        </p:nvSpPr>
        <p:spPr>
          <a:xfrm>
            <a:off x="9782175" y="5706000"/>
            <a:ext cx="2428558" cy="1152000"/>
          </a:xfrm>
          <a:solidFill>
            <a:schemeClr val="accent1"/>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32" name="Text Placeholder 13"/>
          <p:cNvSpPr>
            <a:spLocks noGrp="1"/>
          </p:cNvSpPr>
          <p:nvPr>
            <p:ph type="body" sz="quarter" idx="24"/>
          </p:nvPr>
        </p:nvSpPr>
        <p:spPr>
          <a:xfrm>
            <a:off x="0" y="5706000"/>
            <a:ext cx="9782174" cy="1152000"/>
          </a:xfrm>
          <a:solidFill>
            <a:schemeClr val="tx2"/>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26" name="Text Placeholder 13"/>
          <p:cNvSpPr>
            <a:spLocks noGrp="1"/>
          </p:cNvSpPr>
          <p:nvPr>
            <p:ph type="body" sz="quarter" idx="25"/>
          </p:nvPr>
        </p:nvSpPr>
        <p:spPr>
          <a:xfrm>
            <a:off x="0" y="0"/>
            <a:ext cx="9782175" cy="5706000"/>
          </a:xfrm>
          <a:solidFill>
            <a:schemeClr val="accent2">
              <a:alpha val="75000"/>
            </a:schemeClr>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2" name="Title 1"/>
          <p:cNvSpPr>
            <a:spLocks noGrp="1"/>
          </p:cNvSpPr>
          <p:nvPr>
            <p:ph type="ctrTitle" hasCustomPrompt="1"/>
          </p:nvPr>
        </p:nvSpPr>
        <p:spPr>
          <a:xfrm>
            <a:off x="511310" y="1541463"/>
            <a:ext cx="7394441" cy="1424390"/>
          </a:xfrm>
        </p:spPr>
        <p:txBody>
          <a:bodyPr>
            <a:spAutoFit/>
          </a:bodyPr>
          <a:lstStyle>
            <a:lvl1pPr>
              <a:lnSpc>
                <a:spcPct val="88000"/>
              </a:lnSpc>
              <a:defRPr sz="5199">
                <a:solidFill>
                  <a:schemeClr val="bg1"/>
                </a:solidFill>
              </a:defRPr>
            </a:lvl1pPr>
          </a:lstStyle>
          <a:p>
            <a:r>
              <a:rPr lang="da-DK" noProof="0" dirty="0"/>
              <a:t>Titel i op til 2 linjers længde</a:t>
            </a:r>
          </a:p>
        </p:txBody>
      </p:sp>
      <p:sp>
        <p:nvSpPr>
          <p:cNvPr id="22" name="TextBox 21"/>
          <p:cNvSpPr txBox="1"/>
          <p:nvPr userDrawn="1"/>
        </p:nvSpPr>
        <p:spPr>
          <a:xfrm>
            <a:off x="-2476500" y="4139564"/>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23" name="AutoShape 4"/>
          <p:cNvSpPr>
            <a:spLocks/>
          </p:cNvSpPr>
          <p:nvPr userDrawn="1"/>
        </p:nvSpPr>
        <p:spPr bwMode="gray">
          <a:xfrm>
            <a:off x="-3378199" y="2"/>
            <a:ext cx="326179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p>
            <a:pPr algn="r" defTabSz="457154">
              <a:tabLst>
                <a:tab pos="177782" algn="l"/>
              </a:tabLst>
              <a:defRPr/>
            </a:pPr>
            <a:r>
              <a:rPr lang="da-DK" sz="1000" b="1" dirty="0">
                <a:solidFill>
                  <a:schemeClr val="tx1"/>
                </a:solidFill>
                <a:cs typeface="Arial" charset="0"/>
              </a:rPr>
              <a:t>Vis hjælpelinjer</a:t>
            </a:r>
          </a:p>
          <a:p>
            <a:pPr algn="r" defTabSz="457154">
              <a:tabLst>
                <a:tab pos="177782"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577" indent="-228577" algn="r" defTabSz="457154">
              <a:buFontTx/>
              <a:buAutoNum type="arabicPeriod" startAt="2"/>
              <a:tabLst>
                <a:tab pos="177782" algn="l"/>
              </a:tabLst>
              <a:defRPr/>
            </a:pPr>
            <a:r>
              <a:rPr lang="da-DK" sz="1000" dirty="0">
                <a:solidFill>
                  <a:schemeClr val="tx1"/>
                </a:solidFill>
                <a:cs typeface="Arial" charset="0"/>
              </a:rPr>
              <a:t>Sæt kryds ved ’Vis’ tegnehjælpelinjer på skærmen</a:t>
            </a:r>
          </a:p>
          <a:p>
            <a:pPr marL="228577" indent="-228577" algn="r" defTabSz="457154">
              <a:buFontTx/>
              <a:buAutoNum type="arabicPeriod" startAt="2"/>
              <a:tabLst>
                <a:tab pos="177782" algn="l"/>
              </a:tabLst>
              <a:defRPr/>
            </a:pPr>
            <a:r>
              <a:rPr lang="da-DK" sz="1000" dirty="0">
                <a:solidFill>
                  <a:schemeClr val="tx1"/>
                </a:solidFill>
                <a:cs typeface="Arial" charset="0"/>
              </a:rPr>
              <a:t>Sæt hak ved ”Fastgør objekter til gitter”</a:t>
            </a:r>
          </a:p>
          <a:p>
            <a:pPr marL="228577" indent="-228577" algn="r" defTabSz="457154">
              <a:buFontTx/>
              <a:buAutoNum type="arabicPeriod" startAt="2"/>
              <a:tabLst>
                <a:tab pos="177782" algn="l"/>
              </a:tabLst>
              <a:defRPr/>
            </a:pPr>
            <a:r>
              <a:rPr lang="da-DK" sz="1000" dirty="0">
                <a:solidFill>
                  <a:schemeClr val="tx1"/>
                </a:solidFill>
                <a:cs typeface="Arial" charset="0"/>
              </a:rPr>
              <a:t>Vælg OK </a:t>
            </a:r>
          </a:p>
        </p:txBody>
      </p:sp>
      <p:sp>
        <p:nvSpPr>
          <p:cNvPr id="20"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den </a:t>
            </a:r>
            <a:br>
              <a:rPr lang="da-DK" sz="1000" b="0" dirty="0">
                <a:solidFill>
                  <a:schemeClr val="tx1"/>
                </a:solidFill>
              </a:rPr>
            </a:br>
            <a:r>
              <a:rPr lang="da-DK" sz="1000" b="0" dirty="0">
                <a:solidFill>
                  <a:schemeClr val="tx1"/>
                </a:solidFill>
              </a:rPr>
              <a:t>hvide </a:t>
            </a:r>
            <a:r>
              <a:rPr lang="da-DK" sz="1000" b="0" dirty="0" err="1">
                <a:solidFill>
                  <a:schemeClr val="tx1"/>
                </a:solidFill>
              </a:rPr>
              <a:t>billedepladsholder</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sp>
        <p:nvSpPr>
          <p:cNvPr id="37" name="Text Placeholder 6"/>
          <p:cNvSpPr>
            <a:spLocks noGrp="1"/>
          </p:cNvSpPr>
          <p:nvPr>
            <p:ph type="body" sz="quarter" idx="27" hasCustomPrompt="1"/>
          </p:nvPr>
        </p:nvSpPr>
        <p:spPr>
          <a:xfrm>
            <a:off x="554038" y="3323829"/>
            <a:ext cx="7351712" cy="1440000"/>
          </a:xfrm>
        </p:spPr>
        <p:txBody>
          <a:bodyPr/>
          <a:lstStyle>
            <a:lvl1pPr marL="0" indent="0">
              <a:buNone/>
              <a:defRPr sz="2400" b="0" baseline="0">
                <a:solidFill>
                  <a:schemeClr val="bg1"/>
                </a:solidFill>
              </a:defRPr>
            </a:lvl1pPr>
            <a:lvl2pPr marL="251975" indent="0">
              <a:buNone/>
              <a:defRPr/>
            </a:lvl2pPr>
          </a:lstStyle>
          <a:p>
            <a:pPr lvl="0"/>
            <a:r>
              <a:rPr lang="da-DK" dirty="0"/>
              <a:t>Klik for at tilføje manchet i en eller flere linjer</a:t>
            </a:r>
          </a:p>
        </p:txBody>
      </p:sp>
      <p:pic>
        <p:nvPicPr>
          <p:cNvPr id="17" name="Picture 16" descr="Skærmbillede 2016-04-05 kl. 09.35.22.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49501" y="5054313"/>
            <a:ext cx="2205037" cy="1791593"/>
          </a:xfrm>
          <a:prstGeom prst="rect">
            <a:avLst/>
          </a:prstGeom>
        </p:spPr>
      </p:pic>
      <p:sp>
        <p:nvSpPr>
          <p:cNvPr id="15" name="Text Placeholder 13"/>
          <p:cNvSpPr>
            <a:spLocks noGrp="1"/>
          </p:cNvSpPr>
          <p:nvPr>
            <p:ph type="body" sz="quarter" idx="19"/>
          </p:nvPr>
        </p:nvSpPr>
        <p:spPr>
          <a:xfrm>
            <a:off x="10680987" y="5988210"/>
            <a:ext cx="1007997" cy="587589"/>
          </a:xfrm>
          <a:blipFill rotWithShape="1">
            <a:blip r:embed="rId3" cstate="screen">
              <a:extLst>
                <a:ext uri="{28A0092B-C50C-407E-A947-70E740481C1C}">
                  <a14:useLocalDpi xmlns:a14="http://schemas.microsoft.com/office/drawing/2010/main"/>
                </a:ext>
              </a:extLst>
            </a:blip>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teksttypografierne i masteren</a:t>
            </a:r>
          </a:p>
        </p:txBody>
      </p:sp>
      <p:sp>
        <p:nvSpPr>
          <p:cNvPr id="24" name="Text Placeholder 13"/>
          <p:cNvSpPr>
            <a:spLocks noGrp="1"/>
          </p:cNvSpPr>
          <p:nvPr>
            <p:ph type="body" sz="quarter" idx="26"/>
          </p:nvPr>
        </p:nvSpPr>
        <p:spPr>
          <a:xfrm>
            <a:off x="523875" y="6165851"/>
            <a:ext cx="571501" cy="228600"/>
          </a:xfrm>
          <a:blipFill rotWithShape="1">
            <a:blip r:embed="rId4" cstate="screen">
              <a:extLst>
                <a:ext uri="{28A0092B-C50C-407E-A947-70E740481C1C}">
                  <a14:useLocalDpi xmlns:a14="http://schemas.microsoft.com/office/drawing/2010/main"/>
                </a:ext>
              </a:extLst>
            </a:blip>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teksttypografierne i masteren</a:t>
            </a:r>
          </a:p>
        </p:txBody>
      </p:sp>
    </p:spTree>
    <p:extLst>
      <p:ext uri="{BB962C8B-B14F-4D97-AF65-F5344CB8AC3E}">
        <p14:creationId xmlns:p14="http://schemas.microsoft.com/office/powerpoint/2010/main" val="376991745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Forside - Fuldt billede og små bokse">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1" y="0"/>
            <a:ext cx="12204700" cy="6858000"/>
          </a:xfrm>
          <a:ln>
            <a:noFill/>
          </a:ln>
        </p:spPr>
        <p:txBody>
          <a:bodyPr tIns="720000">
            <a:normAutofit/>
          </a:bodyPr>
          <a:lstStyle>
            <a:lvl1pPr marL="0" marR="0" indent="0" algn="ctr" defTabSz="914309"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hvide felt og indsæt billede via ”indsæt billede” i menulinjen</a:t>
            </a:r>
          </a:p>
        </p:txBody>
      </p:sp>
      <p:sp>
        <p:nvSpPr>
          <p:cNvPr id="26" name="Text Placeholder 13"/>
          <p:cNvSpPr>
            <a:spLocks noGrp="1"/>
          </p:cNvSpPr>
          <p:nvPr>
            <p:ph type="body" sz="quarter" idx="25"/>
          </p:nvPr>
        </p:nvSpPr>
        <p:spPr>
          <a:xfrm flipH="1">
            <a:off x="9782175" y="0"/>
            <a:ext cx="2408239" cy="6858000"/>
          </a:xfrm>
          <a:solidFill>
            <a:schemeClr val="tx2"/>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32" name="Text Placeholder 13"/>
          <p:cNvSpPr>
            <a:spLocks noGrp="1"/>
          </p:cNvSpPr>
          <p:nvPr>
            <p:ph type="body" sz="quarter" idx="24"/>
          </p:nvPr>
        </p:nvSpPr>
        <p:spPr>
          <a:xfrm>
            <a:off x="-1" y="5706000"/>
            <a:ext cx="12190413" cy="1152000"/>
          </a:xfrm>
          <a:solidFill>
            <a:schemeClr val="accent2">
              <a:alpha val="75000"/>
            </a:schemeClr>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2" name="Title 1"/>
          <p:cNvSpPr>
            <a:spLocks noGrp="1"/>
          </p:cNvSpPr>
          <p:nvPr>
            <p:ph type="ctrTitle" hasCustomPrompt="1"/>
          </p:nvPr>
        </p:nvSpPr>
        <p:spPr>
          <a:xfrm>
            <a:off x="511310" y="1541463"/>
            <a:ext cx="7394441" cy="1424390"/>
          </a:xfrm>
        </p:spPr>
        <p:txBody>
          <a:bodyPr>
            <a:spAutoFit/>
          </a:bodyPr>
          <a:lstStyle>
            <a:lvl1pPr>
              <a:lnSpc>
                <a:spcPct val="88000"/>
              </a:lnSpc>
              <a:defRPr sz="5199">
                <a:solidFill>
                  <a:schemeClr val="tx2"/>
                </a:solidFill>
              </a:defRPr>
            </a:lvl1pPr>
          </a:lstStyle>
          <a:p>
            <a:r>
              <a:rPr lang="da-DK" noProof="0" dirty="0"/>
              <a:t>Titel i op til 2 linjers længde</a:t>
            </a:r>
          </a:p>
        </p:txBody>
      </p:sp>
      <p:sp>
        <p:nvSpPr>
          <p:cNvPr id="37" name="Text Placeholder 6"/>
          <p:cNvSpPr>
            <a:spLocks noGrp="1"/>
          </p:cNvSpPr>
          <p:nvPr>
            <p:ph type="body" sz="quarter" idx="27" hasCustomPrompt="1"/>
          </p:nvPr>
        </p:nvSpPr>
        <p:spPr>
          <a:xfrm>
            <a:off x="554038" y="3323829"/>
            <a:ext cx="7351712" cy="1440000"/>
          </a:xfrm>
        </p:spPr>
        <p:txBody>
          <a:bodyPr/>
          <a:lstStyle>
            <a:lvl1pPr marL="0" indent="0">
              <a:buNone/>
              <a:defRPr sz="2400" b="0">
                <a:solidFill>
                  <a:schemeClr val="accent2"/>
                </a:solidFill>
              </a:defRPr>
            </a:lvl1pPr>
            <a:lvl2pPr marL="251975" indent="0">
              <a:buNone/>
              <a:defRPr/>
            </a:lvl2pPr>
          </a:lstStyle>
          <a:p>
            <a:pPr lvl="0"/>
            <a:r>
              <a:rPr lang="da-DK" dirty="0"/>
              <a:t>Klik for at tilføje manchet i en eller flere linjer</a:t>
            </a:r>
          </a:p>
        </p:txBody>
      </p:sp>
      <p:sp>
        <p:nvSpPr>
          <p:cNvPr id="17" name="TextBox 16"/>
          <p:cNvSpPr txBox="1"/>
          <p:nvPr userDrawn="1"/>
        </p:nvSpPr>
        <p:spPr>
          <a:xfrm>
            <a:off x="-2476500" y="4139564"/>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18" name="AutoShape 4"/>
          <p:cNvSpPr>
            <a:spLocks/>
          </p:cNvSpPr>
          <p:nvPr userDrawn="1"/>
        </p:nvSpPr>
        <p:spPr bwMode="gray">
          <a:xfrm>
            <a:off x="-3378199" y="2"/>
            <a:ext cx="326179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p>
            <a:pPr algn="r" defTabSz="457154">
              <a:tabLst>
                <a:tab pos="177782" algn="l"/>
              </a:tabLst>
              <a:defRPr/>
            </a:pPr>
            <a:r>
              <a:rPr lang="da-DK" sz="1000" b="1" dirty="0">
                <a:solidFill>
                  <a:schemeClr val="tx1"/>
                </a:solidFill>
                <a:cs typeface="Arial" charset="0"/>
              </a:rPr>
              <a:t>Vis hjælpelinjer</a:t>
            </a:r>
          </a:p>
          <a:p>
            <a:pPr algn="r" defTabSz="457154">
              <a:tabLst>
                <a:tab pos="177782"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577" indent="-228577" algn="r" defTabSz="457154">
              <a:buFontTx/>
              <a:buAutoNum type="arabicPeriod" startAt="2"/>
              <a:tabLst>
                <a:tab pos="177782" algn="l"/>
              </a:tabLst>
              <a:defRPr/>
            </a:pPr>
            <a:r>
              <a:rPr lang="da-DK" sz="1000" dirty="0">
                <a:solidFill>
                  <a:schemeClr val="tx1"/>
                </a:solidFill>
                <a:cs typeface="Arial" charset="0"/>
              </a:rPr>
              <a:t>Sæt kryds ved ’Vis’ tegnehjælpelinjer på skærmen</a:t>
            </a:r>
          </a:p>
          <a:p>
            <a:pPr marL="228577" indent="-228577" algn="r" defTabSz="457154">
              <a:buFontTx/>
              <a:buAutoNum type="arabicPeriod" startAt="2"/>
              <a:tabLst>
                <a:tab pos="177782" algn="l"/>
              </a:tabLst>
              <a:defRPr/>
            </a:pPr>
            <a:r>
              <a:rPr lang="da-DK" sz="1000" dirty="0">
                <a:solidFill>
                  <a:schemeClr val="tx1"/>
                </a:solidFill>
                <a:cs typeface="Arial" charset="0"/>
              </a:rPr>
              <a:t>Sæt hak ved ”Fastgør objekter til gitter”</a:t>
            </a:r>
          </a:p>
          <a:p>
            <a:pPr marL="228577" indent="-228577" algn="r" defTabSz="457154">
              <a:buFontTx/>
              <a:buAutoNum type="arabicPeriod" startAt="2"/>
              <a:tabLst>
                <a:tab pos="177782" algn="l"/>
              </a:tabLst>
              <a:defRPr/>
            </a:pPr>
            <a:r>
              <a:rPr lang="da-DK" sz="1000" dirty="0">
                <a:solidFill>
                  <a:schemeClr val="tx1"/>
                </a:solidFill>
                <a:cs typeface="Arial" charset="0"/>
              </a:rPr>
              <a:t>Vælg OK </a:t>
            </a:r>
          </a:p>
        </p:txBody>
      </p:sp>
      <p:sp>
        <p:nvSpPr>
          <p:cNvPr id="19"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den </a:t>
            </a:r>
            <a:br>
              <a:rPr lang="da-DK" sz="1000" b="0" dirty="0">
                <a:solidFill>
                  <a:schemeClr val="tx1"/>
                </a:solidFill>
              </a:rPr>
            </a:br>
            <a:r>
              <a:rPr lang="da-DK" sz="1000" b="0" dirty="0">
                <a:solidFill>
                  <a:schemeClr val="tx1"/>
                </a:solidFill>
              </a:rPr>
              <a:t>hvide </a:t>
            </a:r>
            <a:r>
              <a:rPr lang="da-DK" sz="1000" b="0" dirty="0" err="1">
                <a:solidFill>
                  <a:schemeClr val="tx1"/>
                </a:solidFill>
              </a:rPr>
              <a:t>billedepladsholder</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pic>
        <p:nvPicPr>
          <p:cNvPr id="15" name="Picture 14" descr="Skærmbillede 2016-04-05 kl. 09.35.22.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49501" y="5054313"/>
            <a:ext cx="2205037" cy="1791593"/>
          </a:xfrm>
          <a:prstGeom prst="rect">
            <a:avLst/>
          </a:prstGeom>
        </p:spPr>
      </p:pic>
      <p:sp>
        <p:nvSpPr>
          <p:cNvPr id="14" name="Text Placeholder 13"/>
          <p:cNvSpPr>
            <a:spLocks noGrp="1"/>
          </p:cNvSpPr>
          <p:nvPr>
            <p:ph type="body" sz="quarter" idx="26"/>
          </p:nvPr>
        </p:nvSpPr>
        <p:spPr>
          <a:xfrm>
            <a:off x="523875" y="6165851"/>
            <a:ext cx="571501" cy="228600"/>
          </a:xfrm>
          <a:blipFill rotWithShape="1">
            <a:blip r:embed="rId3" cstate="screen">
              <a:extLst>
                <a:ext uri="{28A0092B-C50C-407E-A947-70E740481C1C}">
                  <a14:useLocalDpi xmlns:a14="http://schemas.microsoft.com/office/drawing/2010/main"/>
                </a:ext>
              </a:extLst>
            </a:blip>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teksttypografierne i masteren</a:t>
            </a:r>
          </a:p>
        </p:txBody>
      </p:sp>
      <p:sp>
        <p:nvSpPr>
          <p:cNvPr id="16" name="Text Placeholder 13"/>
          <p:cNvSpPr>
            <a:spLocks noGrp="1"/>
          </p:cNvSpPr>
          <p:nvPr>
            <p:ph type="body" sz="quarter" idx="19"/>
          </p:nvPr>
        </p:nvSpPr>
        <p:spPr>
          <a:xfrm>
            <a:off x="10680987" y="5988210"/>
            <a:ext cx="1007997" cy="587589"/>
          </a:xfrm>
          <a:blipFill rotWithShape="1">
            <a:blip r:embed="rId4" cstate="screen">
              <a:extLst>
                <a:ext uri="{28A0092B-C50C-407E-A947-70E740481C1C}">
                  <a14:useLocalDpi xmlns:a14="http://schemas.microsoft.com/office/drawing/2010/main"/>
                </a:ext>
              </a:extLst>
            </a:blip>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teksttypografierne i masteren</a:t>
            </a:r>
          </a:p>
        </p:txBody>
      </p:sp>
    </p:spTree>
    <p:extLst>
      <p:ext uri="{BB962C8B-B14F-4D97-AF65-F5344CB8AC3E}">
        <p14:creationId xmlns:p14="http://schemas.microsoft.com/office/powerpoint/2010/main" val="41160229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29792" y="392885"/>
            <a:ext cx="9385731" cy="711638"/>
          </a:xfrm>
        </p:spPr>
        <p:txBody>
          <a:bodyPr/>
          <a:lstStyle>
            <a:lvl1pPr>
              <a:defRPr/>
            </a:lvl1pPr>
          </a:lstStyle>
          <a:p>
            <a:r>
              <a:rPr lang="da-DK" noProof="0" dirty="0"/>
              <a:t>Overskrift i op til 2 linjer</a:t>
            </a:r>
          </a:p>
        </p:txBody>
      </p:sp>
      <p:grpSp>
        <p:nvGrpSpPr>
          <p:cNvPr id="16" name="Group 15"/>
          <p:cNvGrpSpPr/>
          <p:nvPr userDrawn="1"/>
        </p:nvGrpSpPr>
        <p:grpSpPr>
          <a:xfrm>
            <a:off x="-2481943" y="-680"/>
            <a:ext cx="2412094" cy="984930"/>
            <a:chOff x="-2481943" y="-680"/>
            <a:chExt cx="2412094" cy="984930"/>
          </a:xfrm>
        </p:grpSpPr>
        <p:sp>
          <p:nvSpPr>
            <p:cNvPr id="17" name="TextBox 20"/>
            <p:cNvSpPr txBox="1">
              <a:spLocks noChangeArrowheads="1"/>
            </p:cNvSpPr>
            <p:nvPr/>
          </p:nvSpPr>
          <p:spPr bwMode="auto">
            <a:xfrm>
              <a:off x="-2481943" y="-680"/>
              <a:ext cx="2412094"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latin typeface="+mn-lt"/>
                </a:rPr>
                <a:t>Tekstslide med punktopstilling</a:t>
              </a:r>
              <a:endParaRPr lang="da-DK" sz="1000" dirty="0">
                <a:solidFill>
                  <a:schemeClr val="tx1"/>
                </a:solidFill>
                <a:latin typeface="+mn-lt"/>
              </a:endParaRPr>
            </a:p>
            <a:p>
              <a:pPr algn="r" eaLnBrk="1" hangingPunct="1">
                <a:spcBef>
                  <a:spcPct val="50000"/>
                </a:spcBef>
                <a:defRPr/>
              </a:pPr>
              <a:r>
                <a:rPr lang="da-DK" sz="1000" dirty="0">
                  <a:solidFill>
                    <a:schemeClr val="tx1"/>
                  </a:solidFill>
                  <a:latin typeface="+mn-lt"/>
                </a:rPr>
                <a:t>Brug knapperne ‘Forøge / Formindske </a:t>
              </a:r>
              <a:br>
                <a:rPr lang="da-DK" sz="1000" dirty="0">
                  <a:solidFill>
                    <a:schemeClr val="tx1"/>
                  </a:solidFill>
                  <a:latin typeface="+mn-lt"/>
                </a:rPr>
              </a:br>
              <a:r>
                <a:rPr lang="da-DK" sz="1000" dirty="0">
                  <a:solidFill>
                    <a:schemeClr val="tx1"/>
                  </a:solidFill>
                  <a:latin typeface="+mn-lt"/>
                </a:rPr>
                <a:t>indryk’ for at skifte mellem</a:t>
              </a:r>
              <a:br>
                <a:rPr lang="da-DK" sz="1000" dirty="0">
                  <a:solidFill>
                    <a:schemeClr val="tx1"/>
                  </a:solidFill>
                  <a:latin typeface="+mn-lt"/>
                </a:rPr>
              </a:br>
              <a:r>
                <a:rPr lang="da-DK" sz="1000" dirty="0">
                  <a:solidFill>
                    <a:schemeClr val="tx1"/>
                  </a:solidFill>
                  <a:latin typeface="+mn-lt"/>
                </a:rPr>
                <a:t>de forskellige tekst niveauer</a:t>
              </a:r>
            </a:p>
            <a:p>
              <a:pPr algn="r" eaLnBrk="1" hangingPunct="1">
                <a:spcBef>
                  <a:spcPct val="50000"/>
                </a:spcBef>
                <a:defRPr/>
              </a:pPr>
              <a:endParaRPr lang="da-DK" sz="1000" dirty="0">
                <a:solidFill>
                  <a:schemeClr val="tx1"/>
                </a:solidFill>
                <a:latin typeface="+mn-lt"/>
              </a:endParaRPr>
            </a:p>
          </p:txBody>
        </p:sp>
        <p:grpSp>
          <p:nvGrpSpPr>
            <p:cNvPr id="18" name="Group 17"/>
            <p:cNvGrpSpPr/>
            <p:nvPr userDrawn="1"/>
          </p:nvGrpSpPr>
          <p:grpSpPr>
            <a:xfrm>
              <a:off x="-1072921" y="733313"/>
              <a:ext cx="992188" cy="250937"/>
              <a:chOff x="-1214439" y="765971"/>
              <a:chExt cx="992188" cy="250937"/>
            </a:xfrm>
          </p:grpSpPr>
          <p:grpSp>
            <p:nvGrpSpPr>
              <p:cNvPr id="20" name="Group 2"/>
              <p:cNvGrpSpPr>
                <a:grpSpLocks/>
              </p:cNvGrpSpPr>
              <p:nvPr/>
            </p:nvGrpSpPr>
            <p:grpSpPr bwMode="auto">
              <a:xfrm>
                <a:off x="-1214439" y="765971"/>
                <a:ext cx="437608" cy="246173"/>
                <a:chOff x="-1214439" y="732970"/>
                <a:chExt cx="437608" cy="246063"/>
              </a:xfrm>
            </p:grpSpPr>
            <p:grpSp>
              <p:nvGrpSpPr>
                <p:cNvPr id="25" name="Group 3"/>
                <p:cNvGrpSpPr>
                  <a:grpSpLocks/>
                </p:cNvGrpSpPr>
                <p:nvPr/>
              </p:nvGrpSpPr>
              <p:grpSpPr bwMode="auto">
                <a:xfrm>
                  <a:off x="-1214439" y="741702"/>
                  <a:ext cx="428625" cy="228600"/>
                  <a:chOff x="-727592" y="3306446"/>
                  <a:chExt cx="429053" cy="228767"/>
                </a:xfrm>
              </p:grpSpPr>
              <p:pic>
                <p:nvPicPr>
                  <p:cNvPr id="27" name="Picture 14" descr="fke3b.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727293" y="3306446"/>
                    <a:ext cx="428754" cy="228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8" name="Rectangle 27"/>
                  <p:cNvSpPr/>
                  <p:nvPr/>
                </p:nvSpPr>
                <p:spPr bwMode="auto">
                  <a:xfrm>
                    <a:off x="-727591" y="3332754"/>
                    <a:ext cx="214527" cy="21596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sp>
              <p:nvSpPr>
                <p:cNvPr id="26" name="Rounded Rectangle 25"/>
                <p:cNvSpPr/>
                <p:nvPr/>
              </p:nvSpPr>
              <p:spPr bwMode="auto">
                <a:xfrm>
                  <a:off x="-1014413" y="733082"/>
                  <a:ext cx="238125" cy="245953"/>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nvGrpSpPr>
              <p:cNvPr id="21" name="Group 28"/>
              <p:cNvGrpSpPr>
                <a:grpSpLocks/>
              </p:cNvGrpSpPr>
              <p:nvPr/>
            </p:nvGrpSpPr>
            <p:grpSpPr bwMode="auto">
              <a:xfrm>
                <a:off x="-682626" y="770735"/>
                <a:ext cx="460375" cy="246173"/>
                <a:chOff x="-561836" y="3417665"/>
                <a:chExt cx="460236" cy="245883"/>
              </a:xfrm>
            </p:grpSpPr>
            <p:pic>
              <p:nvPicPr>
                <p:cNvPr id="22"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49275" y="3434948"/>
                  <a:ext cx="447675"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 name="Rectangle 22"/>
                <p:cNvSpPr/>
                <p:nvPr/>
              </p:nvSpPr>
              <p:spPr>
                <a:xfrm>
                  <a:off x="-317434" y="3436803"/>
                  <a:ext cx="214247" cy="21723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sp>
              <p:nvSpPr>
                <p:cNvPr id="24" name="Rounded Rectangle 23"/>
                <p:cNvSpPr/>
                <p:nvPr/>
              </p:nvSpPr>
              <p:spPr>
                <a:xfrm>
                  <a:off x="-561835" y="3417776"/>
                  <a:ext cx="238053" cy="245772"/>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grpSp>
      <p:sp>
        <p:nvSpPr>
          <p:cNvPr id="4" name="Date Placeholder 3"/>
          <p:cNvSpPr>
            <a:spLocks noGrp="1"/>
          </p:cNvSpPr>
          <p:nvPr>
            <p:ph type="dt" sz="half" idx="19"/>
          </p:nvPr>
        </p:nvSpPr>
        <p:spPr/>
        <p:txBody>
          <a:bodyPr/>
          <a:lstStyle/>
          <a:p>
            <a:fld id="{0D5B630E-43CE-844A-940E-F43487ACEA3D}" type="datetime1">
              <a:rPr lang="da-DK" smtClean="0"/>
              <a:t>29-11-2018</a:t>
            </a:fld>
            <a:endParaRPr lang="da-DK"/>
          </a:p>
        </p:txBody>
      </p:sp>
      <p:sp>
        <p:nvSpPr>
          <p:cNvPr id="5" name="Slide Number Placeholder 4"/>
          <p:cNvSpPr>
            <a:spLocks noGrp="1"/>
          </p:cNvSpPr>
          <p:nvPr>
            <p:ph type="sldNum" sz="quarter" idx="20"/>
          </p:nvPr>
        </p:nvSpPr>
        <p:spPr/>
        <p:txBody>
          <a:bodyPr/>
          <a:lstStyle/>
          <a:p>
            <a:fld id="{4F2B6656-7882-4CEF-9850-9EB873E823C4}" type="slidenum">
              <a:rPr lang="da-DK" smtClean="0"/>
              <a:pPr/>
              <a:t>‹nr.›</a:t>
            </a:fld>
            <a:endParaRPr lang="da-DK"/>
          </a:p>
        </p:txBody>
      </p:sp>
      <p:sp>
        <p:nvSpPr>
          <p:cNvPr id="7" name="Content Placeholder 6"/>
          <p:cNvSpPr>
            <a:spLocks noGrp="1"/>
          </p:cNvSpPr>
          <p:nvPr>
            <p:ph sz="quarter" idx="21" hasCustomPrompt="1"/>
          </p:nvPr>
        </p:nvSpPr>
        <p:spPr>
          <a:xfrm>
            <a:off x="542925" y="1549399"/>
            <a:ext cx="9385731" cy="4148139"/>
          </a:xfrm>
        </p:spPr>
        <p:txBody>
          <a:body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pic>
        <p:nvPicPr>
          <p:cNvPr id="38" name="Picture 37" descr="LF_Logo_RGB.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680987" y="5988208"/>
            <a:ext cx="1007998" cy="587589"/>
          </a:xfrm>
          <a:prstGeom prst="rect">
            <a:avLst/>
          </a:prstGeom>
        </p:spPr>
      </p:pic>
      <p:sp>
        <p:nvSpPr>
          <p:cNvPr id="29" name="TextBox 28"/>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34" name="TextBox 17"/>
          <p:cNvSpPr txBox="1">
            <a:spLocks noChangeArrowheads="1"/>
          </p:cNvSpPr>
          <p:nvPr userDrawn="1"/>
        </p:nvSpPr>
        <p:spPr bwMode="auto">
          <a:xfrm>
            <a:off x="-2786742" y="1511771"/>
            <a:ext cx="264228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pic>
        <p:nvPicPr>
          <p:cNvPr id="31" name="Picture 30" descr="Skærmbillede 2016-04-05 kl. 09.35.22.png"/>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2349502" y="5054311"/>
            <a:ext cx="2205037" cy="1791593"/>
          </a:xfrm>
          <a:prstGeom prst="rect">
            <a:avLst/>
          </a:prstGeom>
        </p:spPr>
      </p:pic>
      <p:sp>
        <p:nvSpPr>
          <p:cNvPr id="32" name="Text Placeholder 13"/>
          <p:cNvSpPr>
            <a:spLocks noGrp="1"/>
          </p:cNvSpPr>
          <p:nvPr>
            <p:ph type="body" sz="quarter" idx="25"/>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Rediger typografien i masterens</a:t>
            </a:r>
          </a:p>
        </p:txBody>
      </p:sp>
      <p:sp>
        <p:nvSpPr>
          <p:cNvPr id="33" name="Text Placeholder 13"/>
          <p:cNvSpPr>
            <a:spLocks noGrp="1"/>
          </p:cNvSpPr>
          <p:nvPr>
            <p:ph type="body" sz="quarter" idx="24"/>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Rediger typografien i masterens</a:t>
            </a:r>
          </a:p>
        </p:txBody>
      </p:sp>
      <p:pic>
        <p:nvPicPr>
          <p:cNvPr id="30" name="Billede 29"/>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551017" y="6205994"/>
            <a:ext cx="2176507" cy="180000"/>
          </a:xfrm>
          <a:prstGeom prst="rect">
            <a:avLst/>
          </a:prstGeom>
        </p:spPr>
      </p:pic>
    </p:spTree>
    <p:extLst>
      <p:ext uri="{BB962C8B-B14F-4D97-AF65-F5344CB8AC3E}">
        <p14:creationId xmlns:p14="http://schemas.microsoft.com/office/powerpoint/2010/main" val="235684905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Forside - Fuldt billede og tekstbånd - Hvidt logo">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1" y="0"/>
            <a:ext cx="12204700" cy="6858000"/>
          </a:xfrm>
        </p:spPr>
        <p:txBody>
          <a:bodyPr tIns="720000" anchor="t">
            <a:normAutofit/>
          </a:bodyPr>
          <a:lstStyle>
            <a:lvl1pPr marL="0" marR="0" indent="0" algn="ctr" defTabSz="914309"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hvide felt og indsæt billede via ”indsæt billede” i menulinjen</a:t>
            </a:r>
          </a:p>
        </p:txBody>
      </p:sp>
      <p:sp>
        <p:nvSpPr>
          <p:cNvPr id="17" name="Text Placeholder 13"/>
          <p:cNvSpPr>
            <a:spLocks noGrp="1"/>
          </p:cNvSpPr>
          <p:nvPr>
            <p:ph type="body" sz="quarter" idx="28"/>
          </p:nvPr>
        </p:nvSpPr>
        <p:spPr>
          <a:xfrm>
            <a:off x="-1" y="2245656"/>
            <a:ext cx="12190413" cy="3460344"/>
          </a:xfrm>
          <a:solidFill>
            <a:schemeClr val="accent2">
              <a:alpha val="75000"/>
            </a:schemeClr>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2" name="Title 1"/>
          <p:cNvSpPr>
            <a:spLocks noGrp="1"/>
          </p:cNvSpPr>
          <p:nvPr>
            <p:ph type="ctrTitle" hasCustomPrompt="1"/>
          </p:nvPr>
        </p:nvSpPr>
        <p:spPr>
          <a:xfrm>
            <a:off x="511310" y="2751610"/>
            <a:ext cx="7394441" cy="720197"/>
          </a:xfrm>
        </p:spPr>
        <p:txBody>
          <a:bodyPr anchor="t">
            <a:spAutoFit/>
          </a:bodyPr>
          <a:lstStyle>
            <a:lvl1pPr>
              <a:lnSpc>
                <a:spcPct val="88000"/>
              </a:lnSpc>
              <a:defRPr sz="5199" baseline="0">
                <a:solidFill>
                  <a:schemeClr val="bg1"/>
                </a:solidFill>
              </a:defRPr>
            </a:lvl1pPr>
          </a:lstStyle>
          <a:p>
            <a:r>
              <a:rPr lang="da-DK" noProof="0" dirty="0"/>
              <a:t>Titel på en linje</a:t>
            </a:r>
          </a:p>
        </p:txBody>
      </p:sp>
      <p:sp>
        <p:nvSpPr>
          <p:cNvPr id="37" name="Text Placeholder 6"/>
          <p:cNvSpPr>
            <a:spLocks noGrp="1"/>
          </p:cNvSpPr>
          <p:nvPr>
            <p:ph type="body" sz="quarter" idx="27" hasCustomPrompt="1"/>
          </p:nvPr>
        </p:nvSpPr>
        <p:spPr>
          <a:xfrm>
            <a:off x="554038" y="3829781"/>
            <a:ext cx="7351712" cy="1440000"/>
          </a:xfrm>
        </p:spPr>
        <p:txBody>
          <a:bodyPr/>
          <a:lstStyle>
            <a:lvl1pPr marL="0" indent="0">
              <a:buNone/>
              <a:defRPr sz="2400" b="0">
                <a:solidFill>
                  <a:srgbClr val="FFFFFF"/>
                </a:solidFill>
              </a:defRPr>
            </a:lvl1pPr>
            <a:lvl2pPr marL="251975" indent="0">
              <a:buNone/>
              <a:defRPr/>
            </a:lvl2pPr>
          </a:lstStyle>
          <a:p>
            <a:pPr lvl="0"/>
            <a:r>
              <a:rPr lang="da-DK" dirty="0"/>
              <a:t>Klik for at tilføje manchet i en eller flere linjer</a:t>
            </a:r>
          </a:p>
        </p:txBody>
      </p:sp>
      <p:sp>
        <p:nvSpPr>
          <p:cNvPr id="16" name="TextBox 15"/>
          <p:cNvSpPr txBox="1"/>
          <p:nvPr userDrawn="1"/>
        </p:nvSpPr>
        <p:spPr>
          <a:xfrm>
            <a:off x="-2476500" y="4139564"/>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18" name="AutoShape 4"/>
          <p:cNvSpPr>
            <a:spLocks/>
          </p:cNvSpPr>
          <p:nvPr userDrawn="1"/>
        </p:nvSpPr>
        <p:spPr bwMode="gray">
          <a:xfrm>
            <a:off x="-3378199" y="2"/>
            <a:ext cx="326179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p>
            <a:pPr algn="r" defTabSz="457154">
              <a:tabLst>
                <a:tab pos="177782" algn="l"/>
              </a:tabLst>
              <a:defRPr/>
            </a:pPr>
            <a:r>
              <a:rPr lang="da-DK" sz="1000" b="1" dirty="0">
                <a:solidFill>
                  <a:schemeClr val="tx1"/>
                </a:solidFill>
                <a:cs typeface="Arial" charset="0"/>
              </a:rPr>
              <a:t>Vis hjælpelinjer</a:t>
            </a:r>
          </a:p>
          <a:p>
            <a:pPr algn="r" defTabSz="457154">
              <a:tabLst>
                <a:tab pos="177782"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577" indent="-228577" algn="r" defTabSz="457154">
              <a:buFontTx/>
              <a:buAutoNum type="arabicPeriod" startAt="2"/>
              <a:tabLst>
                <a:tab pos="177782" algn="l"/>
              </a:tabLst>
              <a:defRPr/>
            </a:pPr>
            <a:r>
              <a:rPr lang="da-DK" sz="1000" dirty="0">
                <a:solidFill>
                  <a:schemeClr val="tx1"/>
                </a:solidFill>
                <a:cs typeface="Arial" charset="0"/>
              </a:rPr>
              <a:t>Sæt kryds ved ’Vis’ tegnehjælpelinjer på skærmen</a:t>
            </a:r>
          </a:p>
          <a:p>
            <a:pPr marL="228577" indent="-228577" algn="r" defTabSz="457154">
              <a:buFontTx/>
              <a:buAutoNum type="arabicPeriod" startAt="2"/>
              <a:tabLst>
                <a:tab pos="177782" algn="l"/>
              </a:tabLst>
              <a:defRPr/>
            </a:pPr>
            <a:r>
              <a:rPr lang="da-DK" sz="1000" dirty="0">
                <a:solidFill>
                  <a:schemeClr val="tx1"/>
                </a:solidFill>
                <a:cs typeface="Arial" charset="0"/>
              </a:rPr>
              <a:t>Sæt hak ved ”Fastgør objekter til gitter”</a:t>
            </a:r>
          </a:p>
          <a:p>
            <a:pPr marL="228577" indent="-228577" algn="r" defTabSz="457154">
              <a:buFontTx/>
              <a:buAutoNum type="arabicPeriod" startAt="2"/>
              <a:tabLst>
                <a:tab pos="177782" algn="l"/>
              </a:tabLst>
              <a:defRPr/>
            </a:pPr>
            <a:r>
              <a:rPr lang="da-DK" sz="1000" dirty="0">
                <a:solidFill>
                  <a:schemeClr val="tx1"/>
                </a:solidFill>
                <a:cs typeface="Arial" charset="0"/>
              </a:rPr>
              <a:t>Vælg OK </a:t>
            </a:r>
          </a:p>
        </p:txBody>
      </p:sp>
      <p:sp>
        <p:nvSpPr>
          <p:cNvPr id="19"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den </a:t>
            </a:r>
            <a:br>
              <a:rPr lang="da-DK" sz="1000" b="0" dirty="0">
                <a:solidFill>
                  <a:schemeClr val="tx1"/>
                </a:solidFill>
              </a:rPr>
            </a:br>
            <a:r>
              <a:rPr lang="da-DK" sz="1000" b="0" dirty="0">
                <a:solidFill>
                  <a:schemeClr val="tx1"/>
                </a:solidFill>
              </a:rPr>
              <a:t>hvide </a:t>
            </a:r>
            <a:r>
              <a:rPr lang="da-DK" sz="1000" b="0" dirty="0" err="1">
                <a:solidFill>
                  <a:schemeClr val="tx1"/>
                </a:solidFill>
              </a:rPr>
              <a:t>billedepladsholder</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pic>
        <p:nvPicPr>
          <p:cNvPr id="13" name="Picture 12" descr="Skærmbillede 2016-04-05 kl. 09.35.22.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49501" y="5054313"/>
            <a:ext cx="2205037" cy="1791593"/>
          </a:xfrm>
          <a:prstGeom prst="rect">
            <a:avLst/>
          </a:prstGeom>
        </p:spPr>
      </p:pic>
      <p:sp>
        <p:nvSpPr>
          <p:cNvPr id="15" name="Text Placeholder 13"/>
          <p:cNvSpPr>
            <a:spLocks noGrp="1"/>
          </p:cNvSpPr>
          <p:nvPr>
            <p:ph type="body" sz="quarter" idx="19"/>
          </p:nvPr>
        </p:nvSpPr>
        <p:spPr>
          <a:xfrm>
            <a:off x="10680987" y="5988210"/>
            <a:ext cx="1007997" cy="587589"/>
          </a:xfrm>
          <a:blipFill rotWithShape="1">
            <a:blip r:embed="rId3" cstate="screen">
              <a:extLst>
                <a:ext uri="{28A0092B-C50C-407E-A947-70E740481C1C}">
                  <a14:useLocalDpi xmlns:a14="http://schemas.microsoft.com/office/drawing/2010/main"/>
                </a:ext>
              </a:extLst>
            </a:blip>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teksttypografierne i masteren</a:t>
            </a:r>
          </a:p>
        </p:txBody>
      </p:sp>
      <p:sp>
        <p:nvSpPr>
          <p:cNvPr id="20" name="Text Placeholder 13"/>
          <p:cNvSpPr>
            <a:spLocks noGrp="1"/>
          </p:cNvSpPr>
          <p:nvPr>
            <p:ph type="body" sz="quarter" idx="26"/>
          </p:nvPr>
        </p:nvSpPr>
        <p:spPr>
          <a:xfrm>
            <a:off x="523875" y="6165851"/>
            <a:ext cx="571501" cy="228600"/>
          </a:xfrm>
          <a:blipFill rotWithShape="1">
            <a:blip r:embed="rId4" cstate="screen">
              <a:extLst>
                <a:ext uri="{28A0092B-C50C-407E-A947-70E740481C1C}">
                  <a14:useLocalDpi xmlns:a14="http://schemas.microsoft.com/office/drawing/2010/main"/>
                </a:ext>
              </a:extLst>
            </a:blip>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teksttypografierne i masteren</a:t>
            </a:r>
          </a:p>
        </p:txBody>
      </p:sp>
    </p:spTree>
    <p:extLst>
      <p:ext uri="{BB962C8B-B14F-4D97-AF65-F5344CB8AC3E}">
        <p14:creationId xmlns:p14="http://schemas.microsoft.com/office/powerpoint/2010/main" val="157493317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Forside - Fuldt billede og tekstbånd - Grønt logo">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1" y="0"/>
            <a:ext cx="12204700" cy="6858000"/>
          </a:xfrm>
        </p:spPr>
        <p:txBody>
          <a:bodyPr tIns="720000" anchor="t">
            <a:normAutofit/>
          </a:bodyPr>
          <a:lstStyle>
            <a:lvl1pPr marL="0" marR="0" indent="0" algn="ctr" defTabSz="914309"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hvide felt og indsæt billede via ”indsæt billede” i menulinjen</a:t>
            </a:r>
          </a:p>
        </p:txBody>
      </p:sp>
      <p:sp>
        <p:nvSpPr>
          <p:cNvPr id="17" name="Text Placeholder 13"/>
          <p:cNvSpPr>
            <a:spLocks noGrp="1"/>
          </p:cNvSpPr>
          <p:nvPr>
            <p:ph type="body" sz="quarter" idx="28"/>
          </p:nvPr>
        </p:nvSpPr>
        <p:spPr>
          <a:xfrm>
            <a:off x="-1" y="2245656"/>
            <a:ext cx="12190413" cy="3460344"/>
          </a:xfrm>
          <a:solidFill>
            <a:schemeClr val="accent2">
              <a:alpha val="75000"/>
            </a:schemeClr>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2" name="Title 1"/>
          <p:cNvSpPr>
            <a:spLocks noGrp="1"/>
          </p:cNvSpPr>
          <p:nvPr>
            <p:ph type="ctrTitle" hasCustomPrompt="1"/>
          </p:nvPr>
        </p:nvSpPr>
        <p:spPr>
          <a:xfrm>
            <a:off x="511310" y="2751610"/>
            <a:ext cx="7394441" cy="720197"/>
          </a:xfrm>
        </p:spPr>
        <p:txBody>
          <a:bodyPr anchor="t">
            <a:spAutoFit/>
          </a:bodyPr>
          <a:lstStyle>
            <a:lvl1pPr>
              <a:lnSpc>
                <a:spcPct val="88000"/>
              </a:lnSpc>
              <a:defRPr sz="5199" baseline="0">
                <a:solidFill>
                  <a:schemeClr val="bg1"/>
                </a:solidFill>
              </a:defRPr>
            </a:lvl1pPr>
          </a:lstStyle>
          <a:p>
            <a:r>
              <a:rPr lang="da-DK" noProof="0" dirty="0"/>
              <a:t>Titel på en linje</a:t>
            </a:r>
          </a:p>
        </p:txBody>
      </p:sp>
      <p:sp>
        <p:nvSpPr>
          <p:cNvPr id="37" name="Text Placeholder 6"/>
          <p:cNvSpPr>
            <a:spLocks noGrp="1"/>
          </p:cNvSpPr>
          <p:nvPr>
            <p:ph type="body" sz="quarter" idx="27" hasCustomPrompt="1"/>
          </p:nvPr>
        </p:nvSpPr>
        <p:spPr>
          <a:xfrm>
            <a:off x="554038" y="3829781"/>
            <a:ext cx="7351712" cy="1440000"/>
          </a:xfrm>
        </p:spPr>
        <p:txBody>
          <a:bodyPr/>
          <a:lstStyle>
            <a:lvl1pPr marL="0" indent="0">
              <a:buNone/>
              <a:defRPr sz="2400" b="0">
                <a:solidFill>
                  <a:srgbClr val="FFFFFF"/>
                </a:solidFill>
              </a:defRPr>
            </a:lvl1pPr>
            <a:lvl2pPr marL="251975" indent="0">
              <a:buNone/>
              <a:defRPr/>
            </a:lvl2pPr>
          </a:lstStyle>
          <a:p>
            <a:pPr lvl="0"/>
            <a:r>
              <a:rPr lang="da-DK" dirty="0"/>
              <a:t>Klik for at tilføje manchet i en eller flere linjer</a:t>
            </a:r>
          </a:p>
        </p:txBody>
      </p:sp>
      <p:sp>
        <p:nvSpPr>
          <p:cNvPr id="16" name="TextBox 15"/>
          <p:cNvSpPr txBox="1"/>
          <p:nvPr userDrawn="1"/>
        </p:nvSpPr>
        <p:spPr>
          <a:xfrm>
            <a:off x="-2476500" y="4139564"/>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18" name="AutoShape 4"/>
          <p:cNvSpPr>
            <a:spLocks/>
          </p:cNvSpPr>
          <p:nvPr userDrawn="1"/>
        </p:nvSpPr>
        <p:spPr bwMode="gray">
          <a:xfrm>
            <a:off x="-3378199" y="2"/>
            <a:ext cx="326179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p>
            <a:pPr algn="r" defTabSz="457154">
              <a:tabLst>
                <a:tab pos="177782" algn="l"/>
              </a:tabLst>
              <a:defRPr/>
            </a:pPr>
            <a:r>
              <a:rPr lang="da-DK" sz="1000" b="1" dirty="0">
                <a:solidFill>
                  <a:schemeClr val="tx1"/>
                </a:solidFill>
                <a:cs typeface="Arial" charset="0"/>
              </a:rPr>
              <a:t>Vis hjælpelinjer</a:t>
            </a:r>
          </a:p>
          <a:p>
            <a:pPr algn="r" defTabSz="457154">
              <a:tabLst>
                <a:tab pos="177782"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577" indent="-228577" algn="r" defTabSz="457154">
              <a:buFontTx/>
              <a:buAutoNum type="arabicPeriod" startAt="2"/>
              <a:tabLst>
                <a:tab pos="177782" algn="l"/>
              </a:tabLst>
              <a:defRPr/>
            </a:pPr>
            <a:r>
              <a:rPr lang="da-DK" sz="1000" dirty="0">
                <a:solidFill>
                  <a:schemeClr val="tx1"/>
                </a:solidFill>
                <a:cs typeface="Arial" charset="0"/>
              </a:rPr>
              <a:t>Sæt kryds ved ’Vis’ tegnehjælpelinjer på skærmen</a:t>
            </a:r>
          </a:p>
          <a:p>
            <a:pPr marL="228577" indent="-228577" algn="r" defTabSz="457154">
              <a:buFontTx/>
              <a:buAutoNum type="arabicPeriod" startAt="2"/>
              <a:tabLst>
                <a:tab pos="177782" algn="l"/>
              </a:tabLst>
              <a:defRPr/>
            </a:pPr>
            <a:r>
              <a:rPr lang="da-DK" sz="1000" dirty="0">
                <a:solidFill>
                  <a:schemeClr val="tx1"/>
                </a:solidFill>
                <a:cs typeface="Arial" charset="0"/>
              </a:rPr>
              <a:t>Sæt hak ved ”Fastgør objekter til gitter”</a:t>
            </a:r>
          </a:p>
          <a:p>
            <a:pPr marL="228577" indent="-228577" algn="r" defTabSz="457154">
              <a:buFontTx/>
              <a:buAutoNum type="arabicPeriod" startAt="2"/>
              <a:tabLst>
                <a:tab pos="177782" algn="l"/>
              </a:tabLst>
              <a:defRPr/>
            </a:pPr>
            <a:r>
              <a:rPr lang="da-DK" sz="1000" dirty="0">
                <a:solidFill>
                  <a:schemeClr val="tx1"/>
                </a:solidFill>
                <a:cs typeface="Arial" charset="0"/>
              </a:rPr>
              <a:t>Vælg OK </a:t>
            </a:r>
          </a:p>
        </p:txBody>
      </p:sp>
      <p:sp>
        <p:nvSpPr>
          <p:cNvPr id="19"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den </a:t>
            </a:r>
            <a:br>
              <a:rPr lang="da-DK" sz="1000" b="0" dirty="0">
                <a:solidFill>
                  <a:schemeClr val="tx1"/>
                </a:solidFill>
              </a:rPr>
            </a:br>
            <a:r>
              <a:rPr lang="da-DK" sz="1000" b="0" dirty="0">
                <a:solidFill>
                  <a:schemeClr val="tx1"/>
                </a:solidFill>
              </a:rPr>
              <a:t>hvide </a:t>
            </a:r>
            <a:r>
              <a:rPr lang="da-DK" sz="1000" b="0" dirty="0" err="1">
                <a:solidFill>
                  <a:schemeClr val="tx1"/>
                </a:solidFill>
              </a:rPr>
              <a:t>billedepladsholder</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pic>
        <p:nvPicPr>
          <p:cNvPr id="13" name="Picture 12" descr="Skærmbillede 2016-04-05 kl. 09.35.22.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49501" y="5054313"/>
            <a:ext cx="2205037" cy="1791593"/>
          </a:xfrm>
          <a:prstGeom prst="rect">
            <a:avLst/>
          </a:prstGeom>
        </p:spPr>
      </p:pic>
      <p:sp>
        <p:nvSpPr>
          <p:cNvPr id="14" name="Text Placeholder 13"/>
          <p:cNvSpPr>
            <a:spLocks noGrp="1"/>
          </p:cNvSpPr>
          <p:nvPr>
            <p:ph type="body" sz="quarter" idx="19"/>
          </p:nvPr>
        </p:nvSpPr>
        <p:spPr>
          <a:xfrm>
            <a:off x="10680987" y="5988210"/>
            <a:ext cx="1007997" cy="587589"/>
          </a:xfrm>
          <a:blipFill rotWithShape="1">
            <a:blip r:embed="rId3" cstate="screen">
              <a:extLst>
                <a:ext uri="{28A0092B-C50C-407E-A947-70E740481C1C}">
                  <a14:useLocalDpi xmlns:a14="http://schemas.microsoft.com/office/drawing/2010/main"/>
                </a:ext>
              </a:extLst>
            </a:blip>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teksttypografierne i masteren</a:t>
            </a:r>
          </a:p>
        </p:txBody>
      </p:sp>
      <p:sp>
        <p:nvSpPr>
          <p:cNvPr id="20" name="Text Placeholder 13"/>
          <p:cNvSpPr>
            <a:spLocks noGrp="1"/>
          </p:cNvSpPr>
          <p:nvPr>
            <p:ph type="body" sz="quarter" idx="26"/>
          </p:nvPr>
        </p:nvSpPr>
        <p:spPr>
          <a:xfrm>
            <a:off x="523875" y="6165851"/>
            <a:ext cx="571501" cy="228600"/>
          </a:xfrm>
          <a:blipFill rotWithShape="1">
            <a:blip r:embed="rId4" cstate="screen">
              <a:extLst>
                <a:ext uri="{28A0092B-C50C-407E-A947-70E740481C1C}">
                  <a14:useLocalDpi xmlns:a14="http://schemas.microsoft.com/office/drawing/2010/main"/>
                </a:ext>
              </a:extLst>
            </a:blip>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teksttypografierne i masteren</a:t>
            </a:r>
          </a:p>
        </p:txBody>
      </p:sp>
    </p:spTree>
    <p:extLst>
      <p:ext uri="{BB962C8B-B14F-4D97-AF65-F5344CB8AC3E}">
        <p14:creationId xmlns:p14="http://schemas.microsoft.com/office/powerpoint/2010/main" val="143303906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Forside – Snævert tekstbånd - Hvidt logo">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1" y="0"/>
            <a:ext cx="12204700" cy="6858000"/>
          </a:xfrm>
        </p:spPr>
        <p:txBody>
          <a:bodyPr tIns="720000" anchor="t">
            <a:normAutofit/>
          </a:bodyPr>
          <a:lstStyle>
            <a:lvl1pPr marL="0" marR="0" indent="0" algn="ctr" defTabSz="914309"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hvide felt og indsæt billede via ”indsæt billede” i menulinjen</a:t>
            </a:r>
          </a:p>
        </p:txBody>
      </p:sp>
      <p:sp>
        <p:nvSpPr>
          <p:cNvPr id="17" name="Text Placeholder 13"/>
          <p:cNvSpPr>
            <a:spLocks noGrp="1"/>
          </p:cNvSpPr>
          <p:nvPr>
            <p:ph type="body" sz="quarter" idx="28"/>
          </p:nvPr>
        </p:nvSpPr>
        <p:spPr>
          <a:xfrm>
            <a:off x="-1" y="2743839"/>
            <a:ext cx="12190413" cy="2520000"/>
          </a:xfrm>
          <a:solidFill>
            <a:schemeClr val="accent2">
              <a:alpha val="75000"/>
            </a:schemeClr>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2" name="Title 1"/>
          <p:cNvSpPr>
            <a:spLocks noGrp="1"/>
          </p:cNvSpPr>
          <p:nvPr>
            <p:ph type="ctrTitle" hasCustomPrompt="1"/>
          </p:nvPr>
        </p:nvSpPr>
        <p:spPr>
          <a:xfrm>
            <a:off x="511310" y="3249792"/>
            <a:ext cx="7394441" cy="720197"/>
          </a:xfrm>
        </p:spPr>
        <p:txBody>
          <a:bodyPr anchor="t">
            <a:spAutoFit/>
          </a:bodyPr>
          <a:lstStyle>
            <a:lvl1pPr>
              <a:lnSpc>
                <a:spcPct val="88000"/>
              </a:lnSpc>
              <a:defRPr sz="5199" baseline="0">
                <a:solidFill>
                  <a:schemeClr val="bg1"/>
                </a:solidFill>
              </a:defRPr>
            </a:lvl1pPr>
          </a:lstStyle>
          <a:p>
            <a:r>
              <a:rPr lang="da-DK" noProof="0" dirty="0"/>
              <a:t>Titel på en linje</a:t>
            </a:r>
          </a:p>
        </p:txBody>
      </p:sp>
      <p:sp>
        <p:nvSpPr>
          <p:cNvPr id="37" name="Text Placeholder 6"/>
          <p:cNvSpPr>
            <a:spLocks noGrp="1"/>
          </p:cNvSpPr>
          <p:nvPr>
            <p:ph type="body" sz="quarter" idx="27" hasCustomPrompt="1"/>
          </p:nvPr>
        </p:nvSpPr>
        <p:spPr>
          <a:xfrm>
            <a:off x="554038" y="4267201"/>
            <a:ext cx="7351712" cy="673101"/>
          </a:xfrm>
        </p:spPr>
        <p:txBody>
          <a:bodyPr/>
          <a:lstStyle>
            <a:lvl1pPr marL="0" indent="0">
              <a:buNone/>
              <a:defRPr sz="2400" b="0">
                <a:solidFill>
                  <a:srgbClr val="FFFFFF"/>
                </a:solidFill>
              </a:defRPr>
            </a:lvl1pPr>
            <a:lvl2pPr marL="251975" indent="0">
              <a:buNone/>
              <a:defRPr/>
            </a:lvl2pPr>
          </a:lstStyle>
          <a:p>
            <a:pPr lvl="0"/>
            <a:r>
              <a:rPr lang="da-DK" dirty="0"/>
              <a:t>Klik for at tilføje manchet i en eller to linjer</a:t>
            </a:r>
          </a:p>
        </p:txBody>
      </p:sp>
      <p:sp>
        <p:nvSpPr>
          <p:cNvPr id="16" name="TextBox 15"/>
          <p:cNvSpPr txBox="1"/>
          <p:nvPr userDrawn="1"/>
        </p:nvSpPr>
        <p:spPr>
          <a:xfrm>
            <a:off x="-2476500" y="4139564"/>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18" name="AutoShape 4"/>
          <p:cNvSpPr>
            <a:spLocks/>
          </p:cNvSpPr>
          <p:nvPr userDrawn="1"/>
        </p:nvSpPr>
        <p:spPr bwMode="gray">
          <a:xfrm>
            <a:off x="-3378199" y="2"/>
            <a:ext cx="326179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p>
            <a:pPr algn="r" defTabSz="457154">
              <a:tabLst>
                <a:tab pos="177782" algn="l"/>
              </a:tabLst>
              <a:defRPr/>
            </a:pPr>
            <a:r>
              <a:rPr lang="da-DK" sz="1000" b="1" dirty="0">
                <a:solidFill>
                  <a:schemeClr val="tx1"/>
                </a:solidFill>
                <a:cs typeface="Arial" charset="0"/>
              </a:rPr>
              <a:t>Vis hjælpelinjer</a:t>
            </a:r>
          </a:p>
          <a:p>
            <a:pPr algn="r" defTabSz="457154">
              <a:tabLst>
                <a:tab pos="177782"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577" indent="-228577" algn="r" defTabSz="457154">
              <a:buFontTx/>
              <a:buAutoNum type="arabicPeriod" startAt="2"/>
              <a:tabLst>
                <a:tab pos="177782" algn="l"/>
              </a:tabLst>
              <a:defRPr/>
            </a:pPr>
            <a:r>
              <a:rPr lang="da-DK" sz="1000" dirty="0">
                <a:solidFill>
                  <a:schemeClr val="tx1"/>
                </a:solidFill>
                <a:cs typeface="Arial" charset="0"/>
              </a:rPr>
              <a:t>Sæt kryds ved ’Vis’ tegnehjælpelinjer på skærmen</a:t>
            </a:r>
          </a:p>
          <a:p>
            <a:pPr marL="228577" indent="-228577" algn="r" defTabSz="457154">
              <a:buFontTx/>
              <a:buAutoNum type="arabicPeriod" startAt="2"/>
              <a:tabLst>
                <a:tab pos="177782" algn="l"/>
              </a:tabLst>
              <a:defRPr/>
            </a:pPr>
            <a:r>
              <a:rPr lang="da-DK" sz="1000" dirty="0">
                <a:solidFill>
                  <a:schemeClr val="tx1"/>
                </a:solidFill>
                <a:cs typeface="Arial" charset="0"/>
              </a:rPr>
              <a:t>Sæt hak ved ”Fastgør objekter til gitter”</a:t>
            </a:r>
          </a:p>
          <a:p>
            <a:pPr marL="228577" indent="-228577" algn="r" defTabSz="457154">
              <a:buFontTx/>
              <a:buAutoNum type="arabicPeriod" startAt="2"/>
              <a:tabLst>
                <a:tab pos="177782" algn="l"/>
              </a:tabLst>
              <a:defRPr/>
            </a:pPr>
            <a:r>
              <a:rPr lang="da-DK" sz="1000" dirty="0">
                <a:solidFill>
                  <a:schemeClr val="tx1"/>
                </a:solidFill>
                <a:cs typeface="Arial" charset="0"/>
              </a:rPr>
              <a:t>Vælg OK </a:t>
            </a:r>
          </a:p>
        </p:txBody>
      </p:sp>
      <p:sp>
        <p:nvSpPr>
          <p:cNvPr id="19"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den </a:t>
            </a:r>
            <a:br>
              <a:rPr lang="da-DK" sz="1000" b="0" dirty="0">
                <a:solidFill>
                  <a:schemeClr val="tx1"/>
                </a:solidFill>
              </a:rPr>
            </a:br>
            <a:r>
              <a:rPr lang="da-DK" sz="1000" b="0" dirty="0">
                <a:solidFill>
                  <a:schemeClr val="tx1"/>
                </a:solidFill>
              </a:rPr>
              <a:t>hvide </a:t>
            </a:r>
            <a:r>
              <a:rPr lang="da-DK" sz="1000" b="0" dirty="0" err="1">
                <a:solidFill>
                  <a:schemeClr val="tx1"/>
                </a:solidFill>
              </a:rPr>
              <a:t>billedepladsholder</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pic>
        <p:nvPicPr>
          <p:cNvPr id="27" name="Picture 26" descr="Skærmbillede 2016-04-05 kl. 09.35.22.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49501" y="5054313"/>
            <a:ext cx="2205037" cy="1791593"/>
          </a:xfrm>
          <a:prstGeom prst="rect">
            <a:avLst/>
          </a:prstGeom>
        </p:spPr>
      </p:pic>
      <p:sp>
        <p:nvSpPr>
          <p:cNvPr id="14" name="Text Placeholder 13"/>
          <p:cNvSpPr>
            <a:spLocks noGrp="1"/>
          </p:cNvSpPr>
          <p:nvPr>
            <p:ph type="body" sz="quarter" idx="19"/>
          </p:nvPr>
        </p:nvSpPr>
        <p:spPr>
          <a:xfrm>
            <a:off x="10680987" y="5988210"/>
            <a:ext cx="1007997" cy="587589"/>
          </a:xfrm>
          <a:blipFill rotWithShape="1">
            <a:blip r:embed="rId3" cstate="screen">
              <a:extLst>
                <a:ext uri="{28A0092B-C50C-407E-A947-70E740481C1C}">
                  <a14:useLocalDpi xmlns:a14="http://schemas.microsoft.com/office/drawing/2010/main"/>
                </a:ext>
              </a:extLst>
            </a:blip>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teksttypografierne i masteren</a:t>
            </a:r>
          </a:p>
        </p:txBody>
      </p:sp>
      <p:sp>
        <p:nvSpPr>
          <p:cNvPr id="15" name="Text Placeholder 13"/>
          <p:cNvSpPr>
            <a:spLocks noGrp="1"/>
          </p:cNvSpPr>
          <p:nvPr>
            <p:ph type="body" sz="quarter" idx="26"/>
          </p:nvPr>
        </p:nvSpPr>
        <p:spPr>
          <a:xfrm>
            <a:off x="523875" y="6165851"/>
            <a:ext cx="571501" cy="228600"/>
          </a:xfrm>
          <a:blipFill rotWithShape="1">
            <a:blip r:embed="rId4" cstate="screen">
              <a:extLst>
                <a:ext uri="{28A0092B-C50C-407E-A947-70E740481C1C}">
                  <a14:useLocalDpi xmlns:a14="http://schemas.microsoft.com/office/drawing/2010/main"/>
                </a:ext>
              </a:extLst>
            </a:blip>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teksttypografierne i masteren</a:t>
            </a:r>
          </a:p>
        </p:txBody>
      </p:sp>
    </p:spTree>
    <p:extLst>
      <p:ext uri="{BB962C8B-B14F-4D97-AF65-F5344CB8AC3E}">
        <p14:creationId xmlns:p14="http://schemas.microsoft.com/office/powerpoint/2010/main" val="82289024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Forside – Snævert tekstbånd - Grønt logo">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1" y="0"/>
            <a:ext cx="12204700" cy="6858000"/>
          </a:xfrm>
        </p:spPr>
        <p:txBody>
          <a:bodyPr tIns="720000" anchor="t">
            <a:normAutofit/>
          </a:bodyPr>
          <a:lstStyle>
            <a:lvl1pPr marL="0" marR="0" indent="0" algn="ctr" defTabSz="914309"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hvide felt og indsæt billede via ”indsæt billede” i menulinjen</a:t>
            </a:r>
          </a:p>
        </p:txBody>
      </p:sp>
      <p:sp>
        <p:nvSpPr>
          <p:cNvPr id="17" name="Text Placeholder 13"/>
          <p:cNvSpPr>
            <a:spLocks noGrp="1"/>
          </p:cNvSpPr>
          <p:nvPr>
            <p:ph type="body" sz="quarter" idx="28"/>
          </p:nvPr>
        </p:nvSpPr>
        <p:spPr>
          <a:xfrm>
            <a:off x="-1" y="2743839"/>
            <a:ext cx="12190413" cy="2520000"/>
          </a:xfrm>
          <a:solidFill>
            <a:schemeClr val="accent2">
              <a:alpha val="75000"/>
            </a:schemeClr>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2" name="Title 1"/>
          <p:cNvSpPr>
            <a:spLocks noGrp="1"/>
          </p:cNvSpPr>
          <p:nvPr>
            <p:ph type="ctrTitle" hasCustomPrompt="1"/>
          </p:nvPr>
        </p:nvSpPr>
        <p:spPr>
          <a:xfrm>
            <a:off x="511310" y="3249792"/>
            <a:ext cx="7394441" cy="720197"/>
          </a:xfrm>
        </p:spPr>
        <p:txBody>
          <a:bodyPr anchor="t">
            <a:spAutoFit/>
          </a:bodyPr>
          <a:lstStyle>
            <a:lvl1pPr>
              <a:lnSpc>
                <a:spcPct val="88000"/>
              </a:lnSpc>
              <a:defRPr sz="5199" baseline="0">
                <a:solidFill>
                  <a:schemeClr val="bg1"/>
                </a:solidFill>
              </a:defRPr>
            </a:lvl1pPr>
          </a:lstStyle>
          <a:p>
            <a:r>
              <a:rPr lang="da-DK" noProof="0" dirty="0"/>
              <a:t>Titel på en linje</a:t>
            </a:r>
          </a:p>
        </p:txBody>
      </p:sp>
      <p:sp>
        <p:nvSpPr>
          <p:cNvPr id="37" name="Text Placeholder 6"/>
          <p:cNvSpPr>
            <a:spLocks noGrp="1"/>
          </p:cNvSpPr>
          <p:nvPr>
            <p:ph type="body" sz="quarter" idx="27" hasCustomPrompt="1"/>
          </p:nvPr>
        </p:nvSpPr>
        <p:spPr>
          <a:xfrm>
            <a:off x="554038" y="4267201"/>
            <a:ext cx="7351712" cy="673101"/>
          </a:xfrm>
        </p:spPr>
        <p:txBody>
          <a:bodyPr/>
          <a:lstStyle>
            <a:lvl1pPr marL="0" indent="0">
              <a:buNone/>
              <a:defRPr sz="2400" b="0">
                <a:solidFill>
                  <a:srgbClr val="FFFFFF"/>
                </a:solidFill>
              </a:defRPr>
            </a:lvl1pPr>
            <a:lvl2pPr marL="251975" indent="0">
              <a:buNone/>
              <a:defRPr/>
            </a:lvl2pPr>
          </a:lstStyle>
          <a:p>
            <a:pPr lvl="0"/>
            <a:r>
              <a:rPr lang="da-DK" dirty="0"/>
              <a:t>Klik for at tilføje manchet i en eller to linjer</a:t>
            </a:r>
          </a:p>
        </p:txBody>
      </p:sp>
      <p:sp>
        <p:nvSpPr>
          <p:cNvPr id="16" name="TextBox 15"/>
          <p:cNvSpPr txBox="1"/>
          <p:nvPr userDrawn="1"/>
        </p:nvSpPr>
        <p:spPr>
          <a:xfrm>
            <a:off x="-2476500" y="4139564"/>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18" name="AutoShape 4"/>
          <p:cNvSpPr>
            <a:spLocks/>
          </p:cNvSpPr>
          <p:nvPr userDrawn="1"/>
        </p:nvSpPr>
        <p:spPr bwMode="gray">
          <a:xfrm>
            <a:off x="-3378199" y="2"/>
            <a:ext cx="326179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p>
            <a:pPr algn="r" defTabSz="457154">
              <a:tabLst>
                <a:tab pos="177782" algn="l"/>
              </a:tabLst>
              <a:defRPr/>
            </a:pPr>
            <a:r>
              <a:rPr lang="da-DK" sz="1000" b="1" dirty="0">
                <a:solidFill>
                  <a:schemeClr val="tx1"/>
                </a:solidFill>
                <a:cs typeface="Arial" charset="0"/>
              </a:rPr>
              <a:t>Vis hjælpelinjer</a:t>
            </a:r>
          </a:p>
          <a:p>
            <a:pPr algn="r" defTabSz="457154">
              <a:tabLst>
                <a:tab pos="177782"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577" indent="-228577" algn="r" defTabSz="457154">
              <a:buFontTx/>
              <a:buAutoNum type="arabicPeriod" startAt="2"/>
              <a:tabLst>
                <a:tab pos="177782" algn="l"/>
              </a:tabLst>
              <a:defRPr/>
            </a:pPr>
            <a:r>
              <a:rPr lang="da-DK" sz="1000" dirty="0">
                <a:solidFill>
                  <a:schemeClr val="tx1"/>
                </a:solidFill>
                <a:cs typeface="Arial" charset="0"/>
              </a:rPr>
              <a:t>Sæt kryds ved ’Vis’ tegnehjælpelinjer på skærmen</a:t>
            </a:r>
          </a:p>
          <a:p>
            <a:pPr marL="228577" indent="-228577" algn="r" defTabSz="457154">
              <a:buFontTx/>
              <a:buAutoNum type="arabicPeriod" startAt="2"/>
              <a:tabLst>
                <a:tab pos="177782" algn="l"/>
              </a:tabLst>
              <a:defRPr/>
            </a:pPr>
            <a:r>
              <a:rPr lang="da-DK" sz="1000" dirty="0">
                <a:solidFill>
                  <a:schemeClr val="tx1"/>
                </a:solidFill>
                <a:cs typeface="Arial" charset="0"/>
              </a:rPr>
              <a:t>Sæt hak ved ”Fastgør objekter til gitter”</a:t>
            </a:r>
          </a:p>
          <a:p>
            <a:pPr marL="228577" indent="-228577" algn="r" defTabSz="457154">
              <a:buFontTx/>
              <a:buAutoNum type="arabicPeriod" startAt="2"/>
              <a:tabLst>
                <a:tab pos="177782" algn="l"/>
              </a:tabLst>
              <a:defRPr/>
            </a:pPr>
            <a:r>
              <a:rPr lang="da-DK" sz="1000" dirty="0">
                <a:solidFill>
                  <a:schemeClr val="tx1"/>
                </a:solidFill>
                <a:cs typeface="Arial" charset="0"/>
              </a:rPr>
              <a:t>Vælg OK </a:t>
            </a:r>
          </a:p>
        </p:txBody>
      </p:sp>
      <p:sp>
        <p:nvSpPr>
          <p:cNvPr id="19"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den </a:t>
            </a:r>
            <a:br>
              <a:rPr lang="da-DK" sz="1000" b="0" dirty="0">
                <a:solidFill>
                  <a:schemeClr val="tx1"/>
                </a:solidFill>
              </a:rPr>
            </a:br>
            <a:r>
              <a:rPr lang="da-DK" sz="1000" b="0" dirty="0">
                <a:solidFill>
                  <a:schemeClr val="tx1"/>
                </a:solidFill>
              </a:rPr>
              <a:t>hvide </a:t>
            </a:r>
            <a:r>
              <a:rPr lang="da-DK" sz="1000" b="0" dirty="0" err="1">
                <a:solidFill>
                  <a:schemeClr val="tx1"/>
                </a:solidFill>
              </a:rPr>
              <a:t>billedepladsholder</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pic>
        <p:nvPicPr>
          <p:cNvPr id="27" name="Picture 26" descr="Skærmbillede 2016-04-05 kl. 09.35.22.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49501" y="5054313"/>
            <a:ext cx="2205037" cy="1791593"/>
          </a:xfrm>
          <a:prstGeom prst="rect">
            <a:avLst/>
          </a:prstGeom>
        </p:spPr>
      </p:pic>
      <p:sp>
        <p:nvSpPr>
          <p:cNvPr id="15" name="Text Placeholder 13"/>
          <p:cNvSpPr>
            <a:spLocks noGrp="1"/>
          </p:cNvSpPr>
          <p:nvPr>
            <p:ph type="body" sz="quarter" idx="19"/>
          </p:nvPr>
        </p:nvSpPr>
        <p:spPr>
          <a:xfrm>
            <a:off x="10680987" y="5988210"/>
            <a:ext cx="1007997" cy="587589"/>
          </a:xfrm>
          <a:blipFill rotWithShape="1">
            <a:blip r:embed="rId3" cstate="screen">
              <a:extLst>
                <a:ext uri="{28A0092B-C50C-407E-A947-70E740481C1C}">
                  <a14:useLocalDpi xmlns:a14="http://schemas.microsoft.com/office/drawing/2010/main"/>
                </a:ext>
              </a:extLst>
            </a:blip>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teksttypografierne i masteren</a:t>
            </a:r>
          </a:p>
        </p:txBody>
      </p:sp>
      <p:sp>
        <p:nvSpPr>
          <p:cNvPr id="12" name="Text Placeholder 13"/>
          <p:cNvSpPr>
            <a:spLocks noGrp="1"/>
          </p:cNvSpPr>
          <p:nvPr>
            <p:ph type="body" sz="quarter" idx="26"/>
          </p:nvPr>
        </p:nvSpPr>
        <p:spPr>
          <a:xfrm>
            <a:off x="523875" y="6165851"/>
            <a:ext cx="571501" cy="228600"/>
          </a:xfrm>
          <a:blipFill rotWithShape="1">
            <a:blip r:embed="rId4" cstate="screen">
              <a:extLst>
                <a:ext uri="{28A0092B-C50C-407E-A947-70E740481C1C}">
                  <a14:useLocalDpi xmlns:a14="http://schemas.microsoft.com/office/drawing/2010/main"/>
                </a:ext>
              </a:extLst>
            </a:blip>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teksttypografierne i masteren</a:t>
            </a:r>
          </a:p>
        </p:txBody>
      </p:sp>
    </p:spTree>
    <p:extLst>
      <p:ext uri="{BB962C8B-B14F-4D97-AF65-F5344CB8AC3E}">
        <p14:creationId xmlns:p14="http://schemas.microsoft.com/office/powerpoint/2010/main" val="326243783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Forside - Med partnerlogoer">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1" y="0"/>
            <a:ext cx="12204700" cy="6858000"/>
          </a:xfrm>
          <a:ln>
            <a:noFill/>
          </a:ln>
        </p:spPr>
        <p:txBody>
          <a:bodyPr tIns="720000">
            <a:normAutofit/>
          </a:bodyPr>
          <a:lstStyle>
            <a:lvl1pPr marL="0" marR="0" indent="0" algn="ctr" defTabSz="914309"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hvide felt og indsæt billede via ”indsæt billede” i menulinjen</a:t>
            </a:r>
          </a:p>
        </p:txBody>
      </p:sp>
      <p:sp>
        <p:nvSpPr>
          <p:cNvPr id="20" name="Text Placeholder 13"/>
          <p:cNvSpPr>
            <a:spLocks noGrp="1"/>
          </p:cNvSpPr>
          <p:nvPr>
            <p:ph type="body" sz="quarter" idx="25"/>
          </p:nvPr>
        </p:nvSpPr>
        <p:spPr>
          <a:xfrm flipH="1">
            <a:off x="9782175" y="0"/>
            <a:ext cx="2408239" cy="6858000"/>
          </a:xfrm>
          <a:solidFill>
            <a:schemeClr val="tx2"/>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2" name="Title 1"/>
          <p:cNvSpPr>
            <a:spLocks noGrp="1"/>
          </p:cNvSpPr>
          <p:nvPr>
            <p:ph type="ctrTitle" hasCustomPrompt="1"/>
          </p:nvPr>
        </p:nvSpPr>
        <p:spPr>
          <a:xfrm>
            <a:off x="511310" y="1541463"/>
            <a:ext cx="7394441" cy="1424390"/>
          </a:xfrm>
        </p:spPr>
        <p:txBody>
          <a:bodyPr>
            <a:spAutoFit/>
          </a:bodyPr>
          <a:lstStyle>
            <a:lvl1pPr>
              <a:lnSpc>
                <a:spcPct val="88000"/>
              </a:lnSpc>
              <a:defRPr sz="5199">
                <a:solidFill>
                  <a:schemeClr val="tx2"/>
                </a:solidFill>
              </a:defRPr>
            </a:lvl1pPr>
          </a:lstStyle>
          <a:p>
            <a:r>
              <a:rPr lang="da-DK" noProof="0" dirty="0"/>
              <a:t>Titel i op til 2 linjers længde</a:t>
            </a:r>
          </a:p>
        </p:txBody>
      </p:sp>
      <p:sp>
        <p:nvSpPr>
          <p:cNvPr id="37" name="Text Placeholder 6"/>
          <p:cNvSpPr>
            <a:spLocks noGrp="1"/>
          </p:cNvSpPr>
          <p:nvPr>
            <p:ph type="body" sz="quarter" idx="27" hasCustomPrompt="1"/>
          </p:nvPr>
        </p:nvSpPr>
        <p:spPr>
          <a:xfrm>
            <a:off x="554038" y="3323829"/>
            <a:ext cx="7351712" cy="1440000"/>
          </a:xfrm>
        </p:spPr>
        <p:txBody>
          <a:bodyPr/>
          <a:lstStyle>
            <a:lvl1pPr marL="0" indent="0">
              <a:buNone/>
              <a:defRPr sz="2400" b="0">
                <a:solidFill>
                  <a:schemeClr val="accent2"/>
                </a:solidFill>
              </a:defRPr>
            </a:lvl1pPr>
            <a:lvl2pPr marL="251975" indent="0">
              <a:buNone/>
              <a:defRPr/>
            </a:lvl2pPr>
          </a:lstStyle>
          <a:p>
            <a:pPr lvl="0"/>
            <a:r>
              <a:rPr lang="da-DK" dirty="0"/>
              <a:t>Klik for at tilføje manchet i en eller flere linjer</a:t>
            </a:r>
          </a:p>
        </p:txBody>
      </p:sp>
      <p:sp>
        <p:nvSpPr>
          <p:cNvPr id="17" name="TextBox 16"/>
          <p:cNvSpPr txBox="1"/>
          <p:nvPr userDrawn="1"/>
        </p:nvSpPr>
        <p:spPr>
          <a:xfrm>
            <a:off x="-2476500" y="4139564"/>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18" name="AutoShape 4"/>
          <p:cNvSpPr>
            <a:spLocks/>
          </p:cNvSpPr>
          <p:nvPr userDrawn="1"/>
        </p:nvSpPr>
        <p:spPr bwMode="gray">
          <a:xfrm>
            <a:off x="-3378199" y="2"/>
            <a:ext cx="326179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p>
            <a:pPr algn="r" defTabSz="457154">
              <a:tabLst>
                <a:tab pos="177782" algn="l"/>
              </a:tabLst>
              <a:defRPr/>
            </a:pPr>
            <a:r>
              <a:rPr lang="da-DK" sz="1000" b="1" dirty="0">
                <a:solidFill>
                  <a:schemeClr val="tx1"/>
                </a:solidFill>
                <a:cs typeface="Arial" charset="0"/>
              </a:rPr>
              <a:t>Vis hjælpelinjer</a:t>
            </a:r>
          </a:p>
          <a:p>
            <a:pPr algn="r" defTabSz="457154">
              <a:tabLst>
                <a:tab pos="177782"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577" indent="-228577" algn="r" defTabSz="457154">
              <a:buFontTx/>
              <a:buAutoNum type="arabicPeriod" startAt="2"/>
              <a:tabLst>
                <a:tab pos="177782" algn="l"/>
              </a:tabLst>
              <a:defRPr/>
            </a:pPr>
            <a:r>
              <a:rPr lang="da-DK" sz="1000" dirty="0">
                <a:solidFill>
                  <a:schemeClr val="tx1"/>
                </a:solidFill>
                <a:cs typeface="Arial" charset="0"/>
              </a:rPr>
              <a:t>Sæt kryds ved ’Vis’ tegnehjælpelinjer på skærmen</a:t>
            </a:r>
          </a:p>
          <a:p>
            <a:pPr marL="228577" indent="-228577" algn="r" defTabSz="457154">
              <a:buFontTx/>
              <a:buAutoNum type="arabicPeriod" startAt="2"/>
              <a:tabLst>
                <a:tab pos="177782" algn="l"/>
              </a:tabLst>
              <a:defRPr/>
            </a:pPr>
            <a:r>
              <a:rPr lang="da-DK" sz="1000" dirty="0">
                <a:solidFill>
                  <a:schemeClr val="tx1"/>
                </a:solidFill>
                <a:cs typeface="Arial" charset="0"/>
              </a:rPr>
              <a:t>Sæt hak ved ”Fastgør objekter til gitter”</a:t>
            </a:r>
          </a:p>
          <a:p>
            <a:pPr marL="228577" indent="-228577" algn="r" defTabSz="457154">
              <a:buFontTx/>
              <a:buAutoNum type="arabicPeriod" startAt="2"/>
              <a:tabLst>
                <a:tab pos="177782" algn="l"/>
              </a:tabLst>
              <a:defRPr/>
            </a:pPr>
            <a:r>
              <a:rPr lang="da-DK" sz="1000" dirty="0">
                <a:solidFill>
                  <a:schemeClr val="tx1"/>
                </a:solidFill>
                <a:cs typeface="Arial" charset="0"/>
              </a:rPr>
              <a:t>Vælg OK </a:t>
            </a:r>
          </a:p>
        </p:txBody>
      </p:sp>
      <p:sp>
        <p:nvSpPr>
          <p:cNvPr id="19"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den </a:t>
            </a:r>
            <a:br>
              <a:rPr lang="da-DK" sz="1000" b="0" dirty="0">
                <a:solidFill>
                  <a:schemeClr val="tx1"/>
                </a:solidFill>
              </a:rPr>
            </a:br>
            <a:r>
              <a:rPr lang="da-DK" sz="1000" b="0" dirty="0">
                <a:solidFill>
                  <a:schemeClr val="tx1"/>
                </a:solidFill>
              </a:rPr>
              <a:t>hvide </a:t>
            </a:r>
            <a:r>
              <a:rPr lang="da-DK" sz="1000" b="0" dirty="0" err="1">
                <a:solidFill>
                  <a:schemeClr val="tx1"/>
                </a:solidFill>
              </a:rPr>
              <a:t>billedepladsholder</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pic>
        <p:nvPicPr>
          <p:cNvPr id="15" name="Picture 14" descr="Skærmbillede 2016-04-05 kl. 09.35.22.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49501" y="5054313"/>
            <a:ext cx="2205037" cy="1791593"/>
          </a:xfrm>
          <a:prstGeom prst="rect">
            <a:avLst/>
          </a:prstGeom>
        </p:spPr>
      </p:pic>
      <p:sp>
        <p:nvSpPr>
          <p:cNvPr id="21" name="Text Placeholder 13"/>
          <p:cNvSpPr>
            <a:spLocks noGrp="1"/>
          </p:cNvSpPr>
          <p:nvPr>
            <p:ph type="body" sz="quarter" idx="24"/>
          </p:nvPr>
        </p:nvSpPr>
        <p:spPr>
          <a:xfrm>
            <a:off x="-1" y="5706000"/>
            <a:ext cx="12190413" cy="1152000"/>
          </a:xfrm>
          <a:solidFill>
            <a:schemeClr val="bg1">
              <a:alpha val="75000"/>
            </a:schemeClr>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5" name="Pladsholder til billede 4"/>
          <p:cNvSpPr>
            <a:spLocks noGrp="1"/>
          </p:cNvSpPr>
          <p:nvPr>
            <p:ph type="pic" sz="quarter" idx="28" hasCustomPrompt="1"/>
          </p:nvPr>
        </p:nvSpPr>
        <p:spPr>
          <a:xfrm>
            <a:off x="1638300" y="5956300"/>
            <a:ext cx="1296000" cy="648000"/>
          </a:xfrm>
        </p:spPr>
        <p:txBody>
          <a:bodyPr wrap="none" anchor="ctr"/>
          <a:lstStyle>
            <a:lvl1pPr marL="0" indent="0" algn="ctr">
              <a:buNone/>
              <a:defRPr sz="1000"/>
            </a:lvl1pPr>
          </a:lstStyle>
          <a:p>
            <a:pPr marL="285721" marR="0" lvl="0" indent="-285721" algn="l" defTabSz="914309" rtl="0" eaLnBrk="1" fontAlgn="auto" latinLnBrk="0" hangingPunct="1">
              <a:lnSpc>
                <a:spcPct val="94000"/>
              </a:lnSpc>
              <a:spcBef>
                <a:spcPts val="0"/>
              </a:spcBef>
              <a:spcAft>
                <a:spcPts val="2000"/>
              </a:spcAft>
              <a:buClrTx/>
              <a:buSzTx/>
              <a:tabLst/>
              <a:defRPr/>
            </a:pPr>
            <a:r>
              <a:rPr lang="da-DK" dirty="0"/>
              <a:t>Indsæt partner logo</a:t>
            </a:r>
          </a:p>
        </p:txBody>
      </p:sp>
      <p:sp>
        <p:nvSpPr>
          <p:cNvPr id="23" name="Pladsholder til billede 4"/>
          <p:cNvSpPr>
            <a:spLocks noGrp="1"/>
          </p:cNvSpPr>
          <p:nvPr>
            <p:ph type="pic" sz="quarter" idx="29" hasCustomPrompt="1"/>
          </p:nvPr>
        </p:nvSpPr>
        <p:spPr>
          <a:xfrm>
            <a:off x="3400426" y="5956300"/>
            <a:ext cx="1296000" cy="648000"/>
          </a:xfrm>
        </p:spPr>
        <p:txBody>
          <a:bodyPr wrap="none" anchor="ctr"/>
          <a:lstStyle>
            <a:lvl1pPr marL="0" indent="0" algn="ctr">
              <a:buNone/>
              <a:defRPr sz="1000"/>
            </a:lvl1pPr>
          </a:lstStyle>
          <a:p>
            <a:pPr marL="285721" marR="0" lvl="0" indent="-285721" algn="l" defTabSz="914309" rtl="0" eaLnBrk="1" fontAlgn="auto" latinLnBrk="0" hangingPunct="1">
              <a:lnSpc>
                <a:spcPct val="94000"/>
              </a:lnSpc>
              <a:spcBef>
                <a:spcPts val="0"/>
              </a:spcBef>
              <a:spcAft>
                <a:spcPts val="2000"/>
              </a:spcAft>
              <a:buClrTx/>
              <a:buSzTx/>
              <a:tabLst/>
              <a:defRPr/>
            </a:pPr>
            <a:r>
              <a:rPr lang="da-DK" dirty="0"/>
              <a:t>Indsæt partner logo</a:t>
            </a:r>
          </a:p>
        </p:txBody>
      </p:sp>
      <p:sp>
        <p:nvSpPr>
          <p:cNvPr id="24" name="Pladsholder til billede 4"/>
          <p:cNvSpPr>
            <a:spLocks noGrp="1"/>
          </p:cNvSpPr>
          <p:nvPr>
            <p:ph type="pic" sz="quarter" idx="30" hasCustomPrompt="1"/>
          </p:nvPr>
        </p:nvSpPr>
        <p:spPr>
          <a:xfrm>
            <a:off x="5162551" y="5956300"/>
            <a:ext cx="1296000" cy="648000"/>
          </a:xfrm>
        </p:spPr>
        <p:txBody>
          <a:bodyPr wrap="none" anchor="ctr"/>
          <a:lstStyle>
            <a:lvl1pPr marL="0" indent="0" algn="ctr">
              <a:buNone/>
              <a:defRPr sz="1000"/>
            </a:lvl1pPr>
          </a:lstStyle>
          <a:p>
            <a:pPr marL="285721" marR="0" lvl="0" indent="-285721" algn="l" defTabSz="914309" rtl="0" eaLnBrk="1" fontAlgn="auto" latinLnBrk="0" hangingPunct="1">
              <a:lnSpc>
                <a:spcPct val="94000"/>
              </a:lnSpc>
              <a:spcBef>
                <a:spcPts val="0"/>
              </a:spcBef>
              <a:spcAft>
                <a:spcPts val="2000"/>
              </a:spcAft>
              <a:buClrTx/>
              <a:buSzTx/>
              <a:tabLst/>
              <a:defRPr/>
            </a:pPr>
            <a:r>
              <a:rPr lang="da-DK" dirty="0"/>
              <a:t>Indsæt partner logo</a:t>
            </a:r>
          </a:p>
        </p:txBody>
      </p:sp>
      <p:sp>
        <p:nvSpPr>
          <p:cNvPr id="25" name="Text Placeholder 13"/>
          <p:cNvSpPr>
            <a:spLocks noGrp="1"/>
          </p:cNvSpPr>
          <p:nvPr>
            <p:ph type="body" sz="quarter" idx="19"/>
          </p:nvPr>
        </p:nvSpPr>
        <p:spPr>
          <a:xfrm>
            <a:off x="10680987" y="5988210"/>
            <a:ext cx="1007997" cy="587589"/>
          </a:xfrm>
          <a:blipFill rotWithShape="1">
            <a:blip r:embed="rId3" cstate="screen">
              <a:extLst>
                <a:ext uri="{28A0092B-C50C-407E-A947-70E740481C1C}">
                  <a14:useLocalDpi xmlns:a14="http://schemas.microsoft.com/office/drawing/2010/main"/>
                </a:ext>
              </a:extLst>
            </a:blip>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teksttypografierne i masteren</a:t>
            </a:r>
          </a:p>
        </p:txBody>
      </p:sp>
      <p:sp>
        <p:nvSpPr>
          <p:cNvPr id="26" name="Text Placeholder 13"/>
          <p:cNvSpPr>
            <a:spLocks noGrp="1"/>
          </p:cNvSpPr>
          <p:nvPr>
            <p:ph type="body" sz="quarter" idx="26"/>
          </p:nvPr>
        </p:nvSpPr>
        <p:spPr>
          <a:xfrm>
            <a:off x="523875" y="6165851"/>
            <a:ext cx="571501" cy="228600"/>
          </a:xfrm>
          <a:blipFill rotWithShape="1">
            <a:blip r:embed="rId4" cstate="screen">
              <a:extLst>
                <a:ext uri="{28A0092B-C50C-407E-A947-70E740481C1C}">
                  <a14:useLocalDpi xmlns:a14="http://schemas.microsoft.com/office/drawing/2010/main"/>
                </a:ext>
              </a:extLst>
            </a:blip>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teksttypografierne i masteren</a:t>
            </a:r>
          </a:p>
        </p:txBody>
      </p:sp>
    </p:spTree>
    <p:extLst>
      <p:ext uri="{BB962C8B-B14F-4D97-AF65-F5344CB8AC3E}">
        <p14:creationId xmlns:p14="http://schemas.microsoft.com/office/powerpoint/2010/main" val="5147285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29793" y="392885"/>
            <a:ext cx="9385731" cy="711638"/>
          </a:xfrm>
        </p:spPr>
        <p:txBody>
          <a:bodyPr/>
          <a:lstStyle>
            <a:lvl1pPr>
              <a:defRPr/>
            </a:lvl1pPr>
          </a:lstStyle>
          <a:p>
            <a:r>
              <a:rPr lang="da-DK" noProof="0" dirty="0"/>
              <a:t>Overskrift i op til 2 linjer</a:t>
            </a:r>
          </a:p>
        </p:txBody>
      </p:sp>
      <p:grpSp>
        <p:nvGrpSpPr>
          <p:cNvPr id="16" name="Group 15"/>
          <p:cNvGrpSpPr/>
          <p:nvPr userDrawn="1"/>
        </p:nvGrpSpPr>
        <p:grpSpPr>
          <a:xfrm>
            <a:off x="-2481943" y="-680"/>
            <a:ext cx="2412094" cy="984930"/>
            <a:chOff x="-2481943" y="-680"/>
            <a:chExt cx="2412094" cy="984930"/>
          </a:xfrm>
        </p:grpSpPr>
        <p:sp>
          <p:nvSpPr>
            <p:cNvPr id="17" name="TextBox 20"/>
            <p:cNvSpPr txBox="1">
              <a:spLocks noChangeArrowheads="1"/>
            </p:cNvSpPr>
            <p:nvPr/>
          </p:nvSpPr>
          <p:spPr bwMode="auto">
            <a:xfrm>
              <a:off x="-2481943" y="-680"/>
              <a:ext cx="241209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latin typeface="+mn-lt"/>
                </a:rPr>
                <a:t>Tekstslide med punktopstilling</a:t>
              </a:r>
              <a:endParaRPr lang="da-DK" sz="1000" dirty="0">
                <a:solidFill>
                  <a:schemeClr val="tx1"/>
                </a:solidFill>
                <a:latin typeface="+mn-lt"/>
              </a:endParaRPr>
            </a:p>
            <a:p>
              <a:pPr algn="r" eaLnBrk="1" hangingPunct="1">
                <a:spcBef>
                  <a:spcPct val="50000"/>
                </a:spcBef>
                <a:defRPr/>
              </a:pPr>
              <a:r>
                <a:rPr lang="da-DK" sz="1000" dirty="0">
                  <a:solidFill>
                    <a:schemeClr val="tx1"/>
                  </a:solidFill>
                  <a:latin typeface="+mn-lt"/>
                </a:rPr>
                <a:t>Brug knapperne ‘Forøge / Formindske </a:t>
              </a:r>
              <a:br>
                <a:rPr lang="da-DK" sz="1000" dirty="0">
                  <a:solidFill>
                    <a:schemeClr val="tx1"/>
                  </a:solidFill>
                  <a:latin typeface="+mn-lt"/>
                </a:rPr>
              </a:br>
              <a:r>
                <a:rPr lang="da-DK" sz="1000" dirty="0">
                  <a:solidFill>
                    <a:schemeClr val="tx1"/>
                  </a:solidFill>
                  <a:latin typeface="+mn-lt"/>
                </a:rPr>
                <a:t>indryk’ for at skifte mellem</a:t>
              </a:r>
              <a:br>
                <a:rPr lang="da-DK" sz="1000" dirty="0">
                  <a:solidFill>
                    <a:schemeClr val="tx1"/>
                  </a:solidFill>
                  <a:latin typeface="+mn-lt"/>
                </a:rPr>
              </a:br>
              <a:r>
                <a:rPr lang="da-DK" sz="1000" dirty="0">
                  <a:solidFill>
                    <a:schemeClr val="tx1"/>
                  </a:solidFill>
                  <a:latin typeface="+mn-lt"/>
                </a:rPr>
                <a:t>de forskellige tekst niveauer</a:t>
              </a:r>
            </a:p>
            <a:p>
              <a:pPr algn="r" eaLnBrk="1" hangingPunct="1">
                <a:spcBef>
                  <a:spcPct val="50000"/>
                </a:spcBef>
                <a:defRPr/>
              </a:pPr>
              <a:endParaRPr lang="da-DK" sz="1000" dirty="0">
                <a:solidFill>
                  <a:schemeClr val="tx1"/>
                </a:solidFill>
                <a:latin typeface="+mn-lt"/>
              </a:endParaRPr>
            </a:p>
          </p:txBody>
        </p:sp>
        <p:grpSp>
          <p:nvGrpSpPr>
            <p:cNvPr id="18" name="Group 17"/>
            <p:cNvGrpSpPr/>
            <p:nvPr userDrawn="1"/>
          </p:nvGrpSpPr>
          <p:grpSpPr>
            <a:xfrm>
              <a:off x="-1072921" y="733313"/>
              <a:ext cx="992188" cy="250937"/>
              <a:chOff x="-1214439" y="765971"/>
              <a:chExt cx="992188" cy="250937"/>
            </a:xfrm>
          </p:grpSpPr>
          <p:grpSp>
            <p:nvGrpSpPr>
              <p:cNvPr id="20" name="Group 2"/>
              <p:cNvGrpSpPr>
                <a:grpSpLocks/>
              </p:cNvGrpSpPr>
              <p:nvPr/>
            </p:nvGrpSpPr>
            <p:grpSpPr bwMode="auto">
              <a:xfrm>
                <a:off x="-1214439" y="765971"/>
                <a:ext cx="437608" cy="246173"/>
                <a:chOff x="-1214439" y="732970"/>
                <a:chExt cx="437608" cy="246063"/>
              </a:xfrm>
            </p:grpSpPr>
            <p:grpSp>
              <p:nvGrpSpPr>
                <p:cNvPr id="25" name="Group 3"/>
                <p:cNvGrpSpPr>
                  <a:grpSpLocks/>
                </p:cNvGrpSpPr>
                <p:nvPr/>
              </p:nvGrpSpPr>
              <p:grpSpPr bwMode="auto">
                <a:xfrm>
                  <a:off x="-1214439" y="741702"/>
                  <a:ext cx="428625" cy="228600"/>
                  <a:chOff x="-727592" y="3306446"/>
                  <a:chExt cx="429053" cy="228767"/>
                </a:xfrm>
              </p:grpSpPr>
              <p:pic>
                <p:nvPicPr>
                  <p:cNvPr id="27" name="Picture 14" descr="fke3b.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727293" y="3306446"/>
                    <a:ext cx="428754" cy="228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Rectangle 27"/>
                  <p:cNvSpPr/>
                  <p:nvPr/>
                </p:nvSpPr>
                <p:spPr bwMode="auto">
                  <a:xfrm>
                    <a:off x="-727591" y="3332754"/>
                    <a:ext cx="214527" cy="21596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chemeClr val="tx1">
                          <a:lumMod val="65000"/>
                          <a:lumOff val="35000"/>
                        </a:schemeClr>
                      </a:solidFill>
                    </a:endParaRPr>
                  </a:p>
                </p:txBody>
              </p:sp>
            </p:grpSp>
            <p:sp>
              <p:nvSpPr>
                <p:cNvPr id="26" name="Rounded Rectangle 25"/>
                <p:cNvSpPr/>
                <p:nvPr/>
              </p:nvSpPr>
              <p:spPr bwMode="auto">
                <a:xfrm>
                  <a:off x="-1014413" y="733082"/>
                  <a:ext cx="238125" cy="245953"/>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chemeClr val="tx1">
                        <a:lumMod val="65000"/>
                        <a:lumOff val="35000"/>
                      </a:schemeClr>
                    </a:solidFill>
                  </a:endParaRPr>
                </a:p>
              </p:txBody>
            </p:sp>
          </p:grpSp>
          <p:grpSp>
            <p:nvGrpSpPr>
              <p:cNvPr id="21" name="Group 28"/>
              <p:cNvGrpSpPr>
                <a:grpSpLocks/>
              </p:cNvGrpSpPr>
              <p:nvPr/>
            </p:nvGrpSpPr>
            <p:grpSpPr bwMode="auto">
              <a:xfrm>
                <a:off x="-682626" y="770735"/>
                <a:ext cx="460375" cy="246173"/>
                <a:chOff x="-561836" y="3417665"/>
                <a:chExt cx="460236" cy="245883"/>
              </a:xfrm>
            </p:grpSpPr>
            <p:pic>
              <p:nvPicPr>
                <p:cNvPr id="22"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49275" y="3434948"/>
                  <a:ext cx="4476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22"/>
                <p:cNvSpPr/>
                <p:nvPr/>
              </p:nvSpPr>
              <p:spPr>
                <a:xfrm>
                  <a:off x="-317434" y="3436803"/>
                  <a:ext cx="214247" cy="21723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chemeClr val="tx1">
                        <a:lumMod val="65000"/>
                        <a:lumOff val="35000"/>
                      </a:schemeClr>
                    </a:solidFill>
                  </a:endParaRPr>
                </a:p>
              </p:txBody>
            </p:sp>
            <p:sp>
              <p:nvSpPr>
                <p:cNvPr id="24" name="Rounded Rectangle 23"/>
                <p:cNvSpPr/>
                <p:nvPr/>
              </p:nvSpPr>
              <p:spPr>
                <a:xfrm>
                  <a:off x="-561835" y="3417776"/>
                  <a:ext cx="238053" cy="245772"/>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chemeClr val="tx1">
                        <a:lumMod val="65000"/>
                        <a:lumOff val="35000"/>
                      </a:schemeClr>
                    </a:solidFill>
                  </a:endParaRPr>
                </a:p>
              </p:txBody>
            </p:sp>
          </p:grpSp>
        </p:grpSp>
      </p:grpSp>
      <p:sp>
        <p:nvSpPr>
          <p:cNvPr id="4" name="Date Placeholder 3"/>
          <p:cNvSpPr>
            <a:spLocks noGrp="1"/>
          </p:cNvSpPr>
          <p:nvPr>
            <p:ph type="dt" sz="half" idx="19"/>
          </p:nvPr>
        </p:nvSpPr>
        <p:spPr/>
        <p:txBody>
          <a:bodyPr/>
          <a:lstStyle/>
          <a:p>
            <a:fld id="{0D5B630E-43CE-844A-940E-F43487ACEA3D}" type="datetime1">
              <a:rPr lang="da-DK" smtClean="0"/>
              <a:t>29-11-2018</a:t>
            </a:fld>
            <a:endParaRPr lang="da-DK"/>
          </a:p>
        </p:txBody>
      </p:sp>
      <p:sp>
        <p:nvSpPr>
          <p:cNvPr id="5" name="Slide Number Placeholder 4"/>
          <p:cNvSpPr>
            <a:spLocks noGrp="1"/>
          </p:cNvSpPr>
          <p:nvPr>
            <p:ph type="sldNum" sz="quarter" idx="20"/>
          </p:nvPr>
        </p:nvSpPr>
        <p:spPr/>
        <p:txBody>
          <a:bodyPr/>
          <a:lstStyle/>
          <a:p>
            <a:fld id="{4F2B6656-7882-4CEF-9850-9EB873E823C4}" type="slidenum">
              <a:rPr lang="da-DK" smtClean="0"/>
              <a:pPr/>
              <a:t>‹nr.›</a:t>
            </a:fld>
            <a:endParaRPr lang="da-DK"/>
          </a:p>
        </p:txBody>
      </p:sp>
      <p:sp>
        <p:nvSpPr>
          <p:cNvPr id="7" name="Content Placeholder 6"/>
          <p:cNvSpPr>
            <a:spLocks noGrp="1"/>
          </p:cNvSpPr>
          <p:nvPr>
            <p:ph sz="quarter" idx="21" hasCustomPrompt="1"/>
          </p:nvPr>
        </p:nvSpPr>
        <p:spPr>
          <a:xfrm>
            <a:off x="542926" y="1549400"/>
            <a:ext cx="9385731" cy="4148139"/>
          </a:xfrm>
        </p:spPr>
        <p:txBody>
          <a:body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pic>
        <p:nvPicPr>
          <p:cNvPr id="38" name="Picture 37" descr="LF_Logo_RGB.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680988" y="5988210"/>
            <a:ext cx="1007998" cy="587589"/>
          </a:xfrm>
          <a:prstGeom prst="rect">
            <a:avLst/>
          </a:prstGeom>
        </p:spPr>
      </p:pic>
      <p:sp>
        <p:nvSpPr>
          <p:cNvPr id="29" name="TextBox 28"/>
          <p:cNvSpPr txBox="1"/>
          <p:nvPr userDrawn="1"/>
        </p:nvSpPr>
        <p:spPr>
          <a:xfrm>
            <a:off x="-2476500" y="4139564"/>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34" name="TextBox 17"/>
          <p:cNvSpPr txBox="1">
            <a:spLocks noChangeArrowheads="1"/>
          </p:cNvSpPr>
          <p:nvPr userDrawn="1"/>
        </p:nvSpPr>
        <p:spPr bwMode="auto">
          <a:xfrm>
            <a:off x="-2786742" y="1511771"/>
            <a:ext cx="264228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577" indent="-228577" algn="r" eaLnBrk="1" hangingPunct="1">
              <a:buAutoNum type="arabicPeriod"/>
              <a:defRPr/>
            </a:pPr>
            <a:r>
              <a:rPr lang="da-DK" sz="1000" b="0" dirty="0">
                <a:solidFill>
                  <a:schemeClr val="tx1"/>
                </a:solidFill>
              </a:rPr>
              <a:t>Klik på bjælken</a:t>
            </a:r>
          </a:p>
          <a:p>
            <a:pPr marL="228577" indent="-228577" algn="r" eaLnBrk="1" hangingPunct="1">
              <a:buAutoNum type="arabicPeriod"/>
              <a:defRPr/>
            </a:pPr>
            <a:r>
              <a:rPr lang="da-DK" sz="1000" b="0" dirty="0">
                <a:solidFill>
                  <a:schemeClr val="tx1"/>
                </a:solidFill>
              </a:rPr>
              <a:t>Fra værktøjslinjen vælg ”Farvespanden”</a:t>
            </a:r>
          </a:p>
          <a:p>
            <a:pPr marL="228577" indent="-228577"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pic>
        <p:nvPicPr>
          <p:cNvPr id="31" name="Picture 30" descr="Skærmbillede 2016-04-05 kl. 09.35.22.png"/>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2349501" y="5054313"/>
            <a:ext cx="2205037" cy="1791593"/>
          </a:xfrm>
          <a:prstGeom prst="rect">
            <a:avLst/>
          </a:prstGeom>
        </p:spPr>
      </p:pic>
      <p:sp>
        <p:nvSpPr>
          <p:cNvPr id="32" name="Text Placeholder 13"/>
          <p:cNvSpPr>
            <a:spLocks noGrp="1"/>
          </p:cNvSpPr>
          <p:nvPr>
            <p:ph type="body" sz="quarter" idx="25"/>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33" name="Text Placeholder 13"/>
          <p:cNvSpPr>
            <a:spLocks noGrp="1"/>
          </p:cNvSpPr>
          <p:nvPr>
            <p:ph type="body" sz="quarter" idx="24"/>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Klik for at redigere teksttypografierne i masteren</a:t>
            </a:r>
          </a:p>
        </p:txBody>
      </p:sp>
      <p:pic>
        <p:nvPicPr>
          <p:cNvPr id="35" name="Billede 34"/>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523168" y="6165714"/>
            <a:ext cx="572208" cy="228279"/>
          </a:xfrm>
          <a:prstGeom prst="rect">
            <a:avLst/>
          </a:prstGeom>
        </p:spPr>
      </p:pic>
    </p:spTree>
    <p:extLst>
      <p:ext uri="{BB962C8B-B14F-4D97-AF65-F5344CB8AC3E}">
        <p14:creationId xmlns:p14="http://schemas.microsoft.com/office/powerpoint/2010/main" val="337569255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2 spalter 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noProof="0" dirty="0"/>
              <a:t>Overskrift i op til 2 linjer</a:t>
            </a:r>
          </a:p>
        </p:txBody>
      </p:sp>
      <p:sp>
        <p:nvSpPr>
          <p:cNvPr id="3" name="Date Placeholder 2"/>
          <p:cNvSpPr>
            <a:spLocks noGrp="1"/>
          </p:cNvSpPr>
          <p:nvPr>
            <p:ph type="dt" sz="half" idx="10"/>
          </p:nvPr>
        </p:nvSpPr>
        <p:spPr/>
        <p:txBody>
          <a:bodyPr/>
          <a:lstStyle/>
          <a:p>
            <a:fld id="{5D2C6ECF-3192-DC4B-B1E4-B2022DC1CFC2}" type="datetime1">
              <a:rPr lang="da-DK" noProof="0" smtClean="0"/>
              <a:t>29-11-2018</a:t>
            </a:fld>
            <a:endParaRPr lang="da-DK" noProof="0"/>
          </a:p>
        </p:txBody>
      </p:sp>
      <p:sp>
        <p:nvSpPr>
          <p:cNvPr id="11" name="Slide Number Placeholder 10"/>
          <p:cNvSpPr>
            <a:spLocks noGrp="1"/>
          </p:cNvSpPr>
          <p:nvPr>
            <p:ph type="sldNum" sz="quarter" idx="12"/>
          </p:nvPr>
        </p:nvSpPr>
        <p:spPr/>
        <p:txBody>
          <a:bodyPr/>
          <a:lstStyle/>
          <a:p>
            <a:fld id="{4F2B6656-7882-4CEF-9850-9EB873E823C4}" type="slidenum">
              <a:rPr lang="da-DK" noProof="0" smtClean="0"/>
              <a:pPr/>
              <a:t>‹nr.›</a:t>
            </a:fld>
            <a:endParaRPr lang="da-DK" noProof="0"/>
          </a:p>
        </p:txBody>
      </p:sp>
      <p:sp>
        <p:nvSpPr>
          <p:cNvPr id="37" name="Content Placeholder 6"/>
          <p:cNvSpPr>
            <a:spLocks noGrp="1"/>
          </p:cNvSpPr>
          <p:nvPr>
            <p:ph sz="quarter" idx="22" hasCustomPrompt="1"/>
          </p:nvPr>
        </p:nvSpPr>
        <p:spPr>
          <a:xfrm>
            <a:off x="5334001" y="1549400"/>
            <a:ext cx="4594657" cy="4148139"/>
          </a:xfrm>
        </p:spPr>
        <p:txBody>
          <a:body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39" name="Content Placeholder 6"/>
          <p:cNvSpPr>
            <a:spLocks noGrp="1"/>
          </p:cNvSpPr>
          <p:nvPr>
            <p:ph sz="quarter" idx="24" hasCustomPrompt="1"/>
          </p:nvPr>
        </p:nvSpPr>
        <p:spPr>
          <a:xfrm>
            <a:off x="542925" y="1549400"/>
            <a:ext cx="4600575" cy="4148139"/>
          </a:xfrm>
        </p:spPr>
        <p:txBody>
          <a:body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pic>
        <p:nvPicPr>
          <p:cNvPr id="41" name="Picture 40" descr="LF_Logo_RGB.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80988" y="5988210"/>
            <a:ext cx="1007998" cy="587589"/>
          </a:xfrm>
          <a:prstGeom prst="rect">
            <a:avLst/>
          </a:prstGeom>
        </p:spPr>
      </p:pic>
      <p:grpSp>
        <p:nvGrpSpPr>
          <p:cNvPr id="31" name="Group 30"/>
          <p:cNvGrpSpPr/>
          <p:nvPr userDrawn="1"/>
        </p:nvGrpSpPr>
        <p:grpSpPr>
          <a:xfrm>
            <a:off x="-2481943" y="-680"/>
            <a:ext cx="2412094" cy="984930"/>
            <a:chOff x="-2481943" y="-680"/>
            <a:chExt cx="2412094" cy="984930"/>
          </a:xfrm>
        </p:grpSpPr>
        <p:sp>
          <p:nvSpPr>
            <p:cNvPr id="32" name="TextBox 20"/>
            <p:cNvSpPr txBox="1">
              <a:spLocks noChangeArrowheads="1"/>
            </p:cNvSpPr>
            <p:nvPr/>
          </p:nvSpPr>
          <p:spPr bwMode="auto">
            <a:xfrm>
              <a:off x="-2481943" y="-680"/>
              <a:ext cx="241209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latin typeface="+mn-lt"/>
                </a:rPr>
                <a:t>Tekstslide med punktopstilling</a:t>
              </a:r>
              <a:endParaRPr lang="da-DK" sz="1000" dirty="0">
                <a:solidFill>
                  <a:schemeClr val="tx1"/>
                </a:solidFill>
                <a:latin typeface="+mn-lt"/>
              </a:endParaRPr>
            </a:p>
            <a:p>
              <a:pPr algn="r" eaLnBrk="1" hangingPunct="1">
                <a:spcBef>
                  <a:spcPct val="50000"/>
                </a:spcBef>
                <a:defRPr/>
              </a:pPr>
              <a:r>
                <a:rPr lang="da-DK" sz="1000" dirty="0">
                  <a:solidFill>
                    <a:schemeClr val="tx1"/>
                  </a:solidFill>
                  <a:latin typeface="+mn-lt"/>
                </a:rPr>
                <a:t>Brug knapperne ‘Forøge / Formindske </a:t>
              </a:r>
              <a:br>
                <a:rPr lang="da-DK" sz="1000" dirty="0">
                  <a:solidFill>
                    <a:schemeClr val="tx1"/>
                  </a:solidFill>
                  <a:latin typeface="+mn-lt"/>
                </a:rPr>
              </a:br>
              <a:r>
                <a:rPr lang="da-DK" sz="1000" dirty="0">
                  <a:solidFill>
                    <a:schemeClr val="tx1"/>
                  </a:solidFill>
                  <a:latin typeface="+mn-lt"/>
                </a:rPr>
                <a:t>indryk’ for at skifte mellem</a:t>
              </a:r>
              <a:br>
                <a:rPr lang="da-DK" sz="1000" dirty="0">
                  <a:solidFill>
                    <a:schemeClr val="tx1"/>
                  </a:solidFill>
                  <a:latin typeface="+mn-lt"/>
                </a:rPr>
              </a:br>
              <a:r>
                <a:rPr lang="da-DK" sz="1000" dirty="0">
                  <a:solidFill>
                    <a:schemeClr val="tx1"/>
                  </a:solidFill>
                  <a:latin typeface="+mn-lt"/>
                </a:rPr>
                <a:t>de forskellige tekst niveauer</a:t>
              </a:r>
            </a:p>
            <a:p>
              <a:pPr algn="r" eaLnBrk="1" hangingPunct="1">
                <a:spcBef>
                  <a:spcPct val="50000"/>
                </a:spcBef>
                <a:defRPr/>
              </a:pPr>
              <a:endParaRPr lang="da-DK" sz="1000" dirty="0">
                <a:solidFill>
                  <a:schemeClr val="tx1"/>
                </a:solidFill>
                <a:latin typeface="+mn-lt"/>
              </a:endParaRPr>
            </a:p>
          </p:txBody>
        </p:sp>
        <p:grpSp>
          <p:nvGrpSpPr>
            <p:cNvPr id="35" name="Group 34"/>
            <p:cNvGrpSpPr/>
            <p:nvPr userDrawn="1"/>
          </p:nvGrpSpPr>
          <p:grpSpPr>
            <a:xfrm>
              <a:off x="-1072921" y="733313"/>
              <a:ext cx="992188" cy="250937"/>
              <a:chOff x="-1214439" y="765971"/>
              <a:chExt cx="992188" cy="250937"/>
            </a:xfrm>
          </p:grpSpPr>
          <p:grpSp>
            <p:nvGrpSpPr>
              <p:cNvPr id="36" name="Group 2"/>
              <p:cNvGrpSpPr>
                <a:grpSpLocks/>
              </p:cNvGrpSpPr>
              <p:nvPr/>
            </p:nvGrpSpPr>
            <p:grpSpPr bwMode="auto">
              <a:xfrm>
                <a:off x="-1214439" y="765971"/>
                <a:ext cx="437608" cy="246173"/>
                <a:chOff x="-1214439" y="732970"/>
                <a:chExt cx="437608" cy="246063"/>
              </a:xfrm>
            </p:grpSpPr>
            <p:grpSp>
              <p:nvGrpSpPr>
                <p:cNvPr id="47" name="Group 3"/>
                <p:cNvGrpSpPr>
                  <a:grpSpLocks/>
                </p:cNvGrpSpPr>
                <p:nvPr/>
              </p:nvGrpSpPr>
              <p:grpSpPr bwMode="auto">
                <a:xfrm>
                  <a:off x="-1214439" y="741702"/>
                  <a:ext cx="428625" cy="228600"/>
                  <a:chOff x="-727592" y="3306446"/>
                  <a:chExt cx="429053" cy="228767"/>
                </a:xfrm>
              </p:grpSpPr>
              <p:pic>
                <p:nvPicPr>
                  <p:cNvPr id="49" name="Picture 14" descr="fke3b.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727293" y="3306446"/>
                    <a:ext cx="428754" cy="228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Rectangle 49"/>
                  <p:cNvSpPr/>
                  <p:nvPr/>
                </p:nvSpPr>
                <p:spPr bwMode="auto">
                  <a:xfrm>
                    <a:off x="-727591" y="3332754"/>
                    <a:ext cx="214527" cy="21596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chemeClr val="tx1">
                          <a:lumMod val="65000"/>
                          <a:lumOff val="35000"/>
                        </a:schemeClr>
                      </a:solidFill>
                    </a:endParaRPr>
                  </a:p>
                </p:txBody>
              </p:sp>
            </p:grpSp>
            <p:sp>
              <p:nvSpPr>
                <p:cNvPr id="48" name="Rounded Rectangle 47"/>
                <p:cNvSpPr/>
                <p:nvPr/>
              </p:nvSpPr>
              <p:spPr bwMode="auto">
                <a:xfrm>
                  <a:off x="-1014413" y="733082"/>
                  <a:ext cx="238125" cy="245953"/>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chemeClr val="tx1">
                        <a:lumMod val="65000"/>
                        <a:lumOff val="35000"/>
                      </a:schemeClr>
                    </a:solidFill>
                  </a:endParaRPr>
                </a:p>
              </p:txBody>
            </p:sp>
          </p:grpSp>
          <p:grpSp>
            <p:nvGrpSpPr>
              <p:cNvPr id="38" name="Group 28"/>
              <p:cNvGrpSpPr>
                <a:grpSpLocks/>
              </p:cNvGrpSpPr>
              <p:nvPr/>
            </p:nvGrpSpPr>
            <p:grpSpPr bwMode="auto">
              <a:xfrm>
                <a:off x="-682626" y="770735"/>
                <a:ext cx="460375" cy="246173"/>
                <a:chOff x="-561836" y="3417665"/>
                <a:chExt cx="460236" cy="245883"/>
              </a:xfrm>
            </p:grpSpPr>
            <p:pic>
              <p:nvPicPr>
                <p:cNvPr id="40"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49275" y="3434948"/>
                  <a:ext cx="4476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Rectangle 44"/>
                <p:cNvSpPr/>
                <p:nvPr/>
              </p:nvSpPr>
              <p:spPr>
                <a:xfrm>
                  <a:off x="-317434" y="3436803"/>
                  <a:ext cx="214247" cy="21723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chemeClr val="tx1">
                        <a:lumMod val="65000"/>
                        <a:lumOff val="35000"/>
                      </a:schemeClr>
                    </a:solidFill>
                  </a:endParaRPr>
                </a:p>
              </p:txBody>
            </p:sp>
            <p:sp>
              <p:nvSpPr>
                <p:cNvPr id="46" name="Rounded Rectangle 45"/>
                <p:cNvSpPr/>
                <p:nvPr/>
              </p:nvSpPr>
              <p:spPr>
                <a:xfrm>
                  <a:off x="-561835" y="3417776"/>
                  <a:ext cx="238053" cy="245772"/>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chemeClr val="tx1">
                        <a:lumMod val="65000"/>
                        <a:lumOff val="35000"/>
                      </a:schemeClr>
                    </a:solidFill>
                  </a:endParaRPr>
                </a:p>
              </p:txBody>
            </p:sp>
          </p:grpSp>
        </p:grpSp>
      </p:grpSp>
      <p:sp>
        <p:nvSpPr>
          <p:cNvPr id="51" name="TextBox 50"/>
          <p:cNvSpPr txBox="1"/>
          <p:nvPr userDrawn="1"/>
        </p:nvSpPr>
        <p:spPr>
          <a:xfrm>
            <a:off x="-2476500" y="4139564"/>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53" name="TextBox 17"/>
          <p:cNvSpPr txBox="1">
            <a:spLocks noChangeArrowheads="1"/>
          </p:cNvSpPr>
          <p:nvPr userDrawn="1"/>
        </p:nvSpPr>
        <p:spPr bwMode="auto">
          <a:xfrm>
            <a:off x="-2786742" y="1511771"/>
            <a:ext cx="264228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577" indent="-228577" algn="r" eaLnBrk="1" hangingPunct="1">
              <a:buAutoNum type="arabicPeriod"/>
              <a:defRPr/>
            </a:pPr>
            <a:r>
              <a:rPr lang="da-DK" sz="1000" b="0" dirty="0">
                <a:solidFill>
                  <a:schemeClr val="tx1"/>
                </a:solidFill>
              </a:rPr>
              <a:t>Klik på bjælken</a:t>
            </a:r>
          </a:p>
          <a:p>
            <a:pPr marL="228577" indent="-228577" algn="r" eaLnBrk="1" hangingPunct="1">
              <a:buAutoNum type="arabicPeriod"/>
              <a:defRPr/>
            </a:pPr>
            <a:r>
              <a:rPr lang="da-DK" sz="1000" b="0" dirty="0">
                <a:solidFill>
                  <a:schemeClr val="tx1"/>
                </a:solidFill>
              </a:rPr>
              <a:t>Fra værktøjslinjen vælg ”Farvespanden”</a:t>
            </a:r>
          </a:p>
          <a:p>
            <a:pPr marL="228577" indent="-228577"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pic>
        <p:nvPicPr>
          <p:cNvPr id="27" name="Picture 26" descr="Skærmbillede 2016-04-05 kl. 09.35.22.png"/>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2349501" y="5054313"/>
            <a:ext cx="2205037" cy="1791593"/>
          </a:xfrm>
          <a:prstGeom prst="rect">
            <a:avLst/>
          </a:prstGeom>
        </p:spPr>
      </p:pic>
      <p:sp>
        <p:nvSpPr>
          <p:cNvPr id="30" name="Text Placeholder 13"/>
          <p:cNvSpPr>
            <a:spLocks noGrp="1"/>
          </p:cNvSpPr>
          <p:nvPr>
            <p:ph type="body" sz="quarter" idx="25"/>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33" name="Text Placeholder 13"/>
          <p:cNvSpPr>
            <a:spLocks noGrp="1"/>
          </p:cNvSpPr>
          <p:nvPr>
            <p:ph type="body" sz="quarter" idx="26"/>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Klik for at redigere teksttypografierne i masteren</a:t>
            </a:r>
          </a:p>
        </p:txBody>
      </p:sp>
      <p:pic>
        <p:nvPicPr>
          <p:cNvPr id="26" name="Billede 25"/>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523168" y="6165714"/>
            <a:ext cx="572208" cy="228279"/>
          </a:xfrm>
          <a:prstGeom prst="rect">
            <a:avLst/>
          </a:prstGeom>
        </p:spPr>
      </p:pic>
    </p:spTree>
    <p:extLst>
      <p:ext uri="{BB962C8B-B14F-4D97-AF65-F5344CB8AC3E}">
        <p14:creationId xmlns:p14="http://schemas.microsoft.com/office/powerpoint/2010/main" val="203744061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ekst og billede (højre)">
    <p:spTree>
      <p:nvGrpSpPr>
        <p:cNvPr id="1" name=""/>
        <p:cNvGrpSpPr/>
        <p:nvPr/>
      </p:nvGrpSpPr>
      <p:grpSpPr>
        <a:xfrm>
          <a:off x="0" y="0"/>
          <a:ext cx="0" cy="0"/>
          <a:chOff x="0" y="0"/>
          <a:chExt cx="0" cy="0"/>
        </a:xfrm>
      </p:grpSpPr>
      <p:sp>
        <p:nvSpPr>
          <p:cNvPr id="11" name="Picture Placeholder 7"/>
          <p:cNvSpPr>
            <a:spLocks noGrp="1"/>
          </p:cNvSpPr>
          <p:nvPr>
            <p:ph type="pic" sz="quarter" idx="14" hasCustomPrompt="1"/>
          </p:nvPr>
        </p:nvSpPr>
        <p:spPr>
          <a:xfrm>
            <a:off x="8029403" y="1549400"/>
            <a:ext cx="3600000" cy="4148139"/>
          </a:xfrm>
        </p:spPr>
        <p:txBody>
          <a:bodyPr tIns="2376000"/>
          <a:lstStyle>
            <a:lvl1pPr marL="0" indent="0" algn="ctr">
              <a:buFont typeface="Arial" pitchFamily="34" charset="0"/>
              <a:buNone/>
              <a:defRPr sz="1400" b="0"/>
            </a:lvl1pPr>
          </a:lstStyle>
          <a:p>
            <a:r>
              <a:rPr lang="da-DK" noProof="0" dirty="0"/>
              <a:t>Indsæt billede</a:t>
            </a:r>
          </a:p>
        </p:txBody>
      </p:sp>
      <p:sp>
        <p:nvSpPr>
          <p:cNvPr id="33" name="Content Placeholder 6"/>
          <p:cNvSpPr>
            <a:spLocks noGrp="1"/>
          </p:cNvSpPr>
          <p:nvPr>
            <p:ph sz="quarter" idx="24" hasCustomPrompt="1"/>
          </p:nvPr>
        </p:nvSpPr>
        <p:spPr>
          <a:xfrm>
            <a:off x="542926" y="1549400"/>
            <a:ext cx="7267575" cy="4148139"/>
          </a:xfrm>
        </p:spPr>
        <p:txBody>
          <a:body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34" name="Title 1"/>
          <p:cNvSpPr>
            <a:spLocks noGrp="1"/>
          </p:cNvSpPr>
          <p:nvPr>
            <p:ph type="title" hasCustomPrompt="1"/>
          </p:nvPr>
        </p:nvSpPr>
        <p:spPr>
          <a:xfrm>
            <a:off x="529793" y="392885"/>
            <a:ext cx="9385731" cy="711638"/>
          </a:xfrm>
        </p:spPr>
        <p:txBody>
          <a:bodyPr/>
          <a:lstStyle>
            <a:lvl1pPr>
              <a:defRPr/>
            </a:lvl1pPr>
          </a:lstStyle>
          <a:p>
            <a:r>
              <a:rPr lang="da-DK" noProof="0" dirty="0"/>
              <a:t>Overskrift i op til 2 linjer</a:t>
            </a:r>
          </a:p>
        </p:txBody>
      </p:sp>
      <p:sp>
        <p:nvSpPr>
          <p:cNvPr id="4" name="Date Placeholder 3"/>
          <p:cNvSpPr>
            <a:spLocks noGrp="1"/>
          </p:cNvSpPr>
          <p:nvPr>
            <p:ph type="dt" sz="half" idx="25"/>
          </p:nvPr>
        </p:nvSpPr>
        <p:spPr/>
        <p:txBody>
          <a:bodyPr/>
          <a:lstStyle/>
          <a:p>
            <a:fld id="{8C22AC67-55FF-1748-A744-68C60D57CAD9}" type="datetime1">
              <a:rPr lang="da-DK" smtClean="0"/>
              <a:t>29-11-2018</a:t>
            </a:fld>
            <a:endParaRPr lang="da-DK"/>
          </a:p>
        </p:txBody>
      </p:sp>
      <p:sp>
        <p:nvSpPr>
          <p:cNvPr id="5" name="Slide Number Placeholder 4"/>
          <p:cNvSpPr>
            <a:spLocks noGrp="1"/>
          </p:cNvSpPr>
          <p:nvPr>
            <p:ph type="sldNum" sz="quarter" idx="26"/>
          </p:nvPr>
        </p:nvSpPr>
        <p:spPr/>
        <p:txBody>
          <a:bodyPr/>
          <a:lstStyle/>
          <a:p>
            <a:fld id="{4F2B6656-7882-4CEF-9850-9EB873E823C4}" type="slidenum">
              <a:rPr lang="da-DK" smtClean="0"/>
              <a:pPr/>
              <a:t>‹nr.›</a:t>
            </a:fld>
            <a:endParaRPr lang="da-DK"/>
          </a:p>
        </p:txBody>
      </p:sp>
      <p:pic>
        <p:nvPicPr>
          <p:cNvPr id="35" name="Picture 34" descr="LF_Logo_RGB.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80988" y="5988210"/>
            <a:ext cx="1007998" cy="587589"/>
          </a:xfrm>
          <a:prstGeom prst="rect">
            <a:avLst/>
          </a:prstGeom>
        </p:spPr>
      </p:pic>
      <p:grpSp>
        <p:nvGrpSpPr>
          <p:cNvPr id="51" name="Group 50"/>
          <p:cNvGrpSpPr/>
          <p:nvPr userDrawn="1"/>
        </p:nvGrpSpPr>
        <p:grpSpPr>
          <a:xfrm>
            <a:off x="-2481943" y="-680"/>
            <a:ext cx="2412094" cy="984930"/>
            <a:chOff x="-2481943" y="-680"/>
            <a:chExt cx="2412094" cy="984930"/>
          </a:xfrm>
        </p:grpSpPr>
        <p:sp>
          <p:nvSpPr>
            <p:cNvPr id="52" name="TextBox 20"/>
            <p:cNvSpPr txBox="1">
              <a:spLocks noChangeArrowheads="1"/>
            </p:cNvSpPr>
            <p:nvPr/>
          </p:nvSpPr>
          <p:spPr bwMode="auto">
            <a:xfrm>
              <a:off x="-2481943" y="-680"/>
              <a:ext cx="241209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latin typeface="+mn-lt"/>
                </a:rPr>
                <a:t>Tekstslide med punktopstilling</a:t>
              </a:r>
              <a:endParaRPr lang="da-DK" sz="1000" dirty="0">
                <a:solidFill>
                  <a:schemeClr val="tx1"/>
                </a:solidFill>
                <a:latin typeface="+mn-lt"/>
              </a:endParaRPr>
            </a:p>
            <a:p>
              <a:pPr algn="r" eaLnBrk="1" hangingPunct="1">
                <a:spcBef>
                  <a:spcPct val="50000"/>
                </a:spcBef>
                <a:defRPr/>
              </a:pPr>
              <a:r>
                <a:rPr lang="da-DK" sz="1000" dirty="0">
                  <a:solidFill>
                    <a:schemeClr val="tx1"/>
                  </a:solidFill>
                  <a:latin typeface="+mn-lt"/>
                </a:rPr>
                <a:t>Brug knapperne ‘Forøge / Formindske </a:t>
              </a:r>
              <a:br>
                <a:rPr lang="da-DK" sz="1000" dirty="0">
                  <a:solidFill>
                    <a:schemeClr val="tx1"/>
                  </a:solidFill>
                  <a:latin typeface="+mn-lt"/>
                </a:rPr>
              </a:br>
              <a:r>
                <a:rPr lang="da-DK" sz="1000" dirty="0">
                  <a:solidFill>
                    <a:schemeClr val="tx1"/>
                  </a:solidFill>
                  <a:latin typeface="+mn-lt"/>
                </a:rPr>
                <a:t>indryk’ for at skifte mellem</a:t>
              </a:r>
              <a:br>
                <a:rPr lang="da-DK" sz="1000" dirty="0">
                  <a:solidFill>
                    <a:schemeClr val="tx1"/>
                  </a:solidFill>
                  <a:latin typeface="+mn-lt"/>
                </a:rPr>
              </a:br>
              <a:r>
                <a:rPr lang="da-DK" sz="1000" dirty="0">
                  <a:solidFill>
                    <a:schemeClr val="tx1"/>
                  </a:solidFill>
                  <a:latin typeface="+mn-lt"/>
                </a:rPr>
                <a:t>de forskellige tekst niveauer</a:t>
              </a:r>
            </a:p>
            <a:p>
              <a:pPr algn="r" eaLnBrk="1" hangingPunct="1">
                <a:spcBef>
                  <a:spcPct val="50000"/>
                </a:spcBef>
                <a:defRPr/>
              </a:pPr>
              <a:endParaRPr lang="da-DK" sz="1000" dirty="0">
                <a:solidFill>
                  <a:schemeClr val="tx1"/>
                </a:solidFill>
                <a:latin typeface="+mn-lt"/>
              </a:endParaRPr>
            </a:p>
          </p:txBody>
        </p:sp>
        <p:grpSp>
          <p:nvGrpSpPr>
            <p:cNvPr id="53" name="Group 52"/>
            <p:cNvGrpSpPr/>
            <p:nvPr userDrawn="1"/>
          </p:nvGrpSpPr>
          <p:grpSpPr>
            <a:xfrm>
              <a:off x="-1072921" y="733313"/>
              <a:ext cx="992188" cy="250937"/>
              <a:chOff x="-1214439" y="765971"/>
              <a:chExt cx="992188" cy="250937"/>
            </a:xfrm>
          </p:grpSpPr>
          <p:grpSp>
            <p:nvGrpSpPr>
              <p:cNvPr id="54" name="Group 2"/>
              <p:cNvGrpSpPr>
                <a:grpSpLocks/>
              </p:cNvGrpSpPr>
              <p:nvPr/>
            </p:nvGrpSpPr>
            <p:grpSpPr bwMode="auto">
              <a:xfrm>
                <a:off x="-1214439" y="765971"/>
                <a:ext cx="437608" cy="246173"/>
                <a:chOff x="-1214439" y="732970"/>
                <a:chExt cx="437608" cy="246063"/>
              </a:xfrm>
            </p:grpSpPr>
            <p:grpSp>
              <p:nvGrpSpPr>
                <p:cNvPr id="59" name="Group 3"/>
                <p:cNvGrpSpPr>
                  <a:grpSpLocks/>
                </p:cNvGrpSpPr>
                <p:nvPr/>
              </p:nvGrpSpPr>
              <p:grpSpPr bwMode="auto">
                <a:xfrm>
                  <a:off x="-1214439" y="741702"/>
                  <a:ext cx="428625" cy="228600"/>
                  <a:chOff x="-727592" y="3306446"/>
                  <a:chExt cx="429053" cy="228767"/>
                </a:xfrm>
              </p:grpSpPr>
              <p:pic>
                <p:nvPicPr>
                  <p:cNvPr id="61" name="Picture 14" descr="fke3b.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727293" y="3306446"/>
                    <a:ext cx="428754" cy="228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 name="Rectangle 61"/>
                  <p:cNvSpPr/>
                  <p:nvPr/>
                </p:nvSpPr>
                <p:spPr bwMode="auto">
                  <a:xfrm>
                    <a:off x="-727591" y="3332754"/>
                    <a:ext cx="214527" cy="21596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chemeClr val="tx1">
                          <a:lumMod val="65000"/>
                          <a:lumOff val="35000"/>
                        </a:schemeClr>
                      </a:solidFill>
                    </a:endParaRPr>
                  </a:p>
                </p:txBody>
              </p:sp>
            </p:grpSp>
            <p:sp>
              <p:nvSpPr>
                <p:cNvPr id="60" name="Rounded Rectangle 59"/>
                <p:cNvSpPr/>
                <p:nvPr/>
              </p:nvSpPr>
              <p:spPr bwMode="auto">
                <a:xfrm>
                  <a:off x="-1014413" y="733082"/>
                  <a:ext cx="238125" cy="245953"/>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chemeClr val="tx1">
                        <a:lumMod val="65000"/>
                        <a:lumOff val="35000"/>
                      </a:schemeClr>
                    </a:solidFill>
                  </a:endParaRPr>
                </a:p>
              </p:txBody>
            </p:sp>
          </p:grpSp>
          <p:grpSp>
            <p:nvGrpSpPr>
              <p:cNvPr id="55" name="Group 28"/>
              <p:cNvGrpSpPr>
                <a:grpSpLocks/>
              </p:cNvGrpSpPr>
              <p:nvPr/>
            </p:nvGrpSpPr>
            <p:grpSpPr bwMode="auto">
              <a:xfrm>
                <a:off x="-682626" y="770735"/>
                <a:ext cx="460375" cy="246173"/>
                <a:chOff x="-561836" y="3417665"/>
                <a:chExt cx="460236" cy="245883"/>
              </a:xfrm>
            </p:grpSpPr>
            <p:pic>
              <p:nvPicPr>
                <p:cNvPr id="56"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49275" y="3434948"/>
                  <a:ext cx="4476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 name="Rectangle 56"/>
                <p:cNvSpPr/>
                <p:nvPr/>
              </p:nvSpPr>
              <p:spPr>
                <a:xfrm>
                  <a:off x="-317434" y="3436803"/>
                  <a:ext cx="214247" cy="21723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chemeClr val="tx1">
                        <a:lumMod val="65000"/>
                        <a:lumOff val="35000"/>
                      </a:schemeClr>
                    </a:solidFill>
                  </a:endParaRPr>
                </a:p>
              </p:txBody>
            </p:sp>
            <p:sp>
              <p:nvSpPr>
                <p:cNvPr id="58" name="Rounded Rectangle 57"/>
                <p:cNvSpPr/>
                <p:nvPr/>
              </p:nvSpPr>
              <p:spPr>
                <a:xfrm>
                  <a:off x="-561835" y="3417776"/>
                  <a:ext cx="238053" cy="245772"/>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chemeClr val="tx1">
                        <a:lumMod val="65000"/>
                        <a:lumOff val="35000"/>
                      </a:schemeClr>
                    </a:solidFill>
                  </a:endParaRPr>
                </a:p>
              </p:txBody>
            </p:sp>
          </p:grpSp>
        </p:grpSp>
      </p:grpSp>
      <p:sp>
        <p:nvSpPr>
          <p:cNvPr id="63" name="TextBox 62"/>
          <p:cNvSpPr txBox="1"/>
          <p:nvPr userDrawn="1"/>
        </p:nvSpPr>
        <p:spPr>
          <a:xfrm>
            <a:off x="-2476500" y="4139564"/>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65" name="TextBox 17"/>
          <p:cNvSpPr txBox="1">
            <a:spLocks noChangeArrowheads="1"/>
          </p:cNvSpPr>
          <p:nvPr userDrawn="1"/>
        </p:nvSpPr>
        <p:spPr bwMode="auto">
          <a:xfrm>
            <a:off x="-2786742" y="1511771"/>
            <a:ext cx="264228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577" indent="-228577" algn="r" eaLnBrk="1" hangingPunct="1">
              <a:buAutoNum type="arabicPeriod"/>
              <a:defRPr/>
            </a:pPr>
            <a:r>
              <a:rPr lang="da-DK" sz="1000" b="0" dirty="0">
                <a:solidFill>
                  <a:schemeClr val="tx1"/>
                </a:solidFill>
              </a:rPr>
              <a:t>Klik på bjælken</a:t>
            </a:r>
          </a:p>
          <a:p>
            <a:pPr marL="228577" indent="-228577" algn="r" eaLnBrk="1" hangingPunct="1">
              <a:buAutoNum type="arabicPeriod"/>
              <a:defRPr/>
            </a:pPr>
            <a:r>
              <a:rPr lang="da-DK" sz="1000" b="0" dirty="0">
                <a:solidFill>
                  <a:schemeClr val="tx1"/>
                </a:solidFill>
              </a:rPr>
              <a:t>Fra værktøjslinjen vælg ”Farvespanden”</a:t>
            </a:r>
          </a:p>
          <a:p>
            <a:pPr marL="228577" indent="-228577"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pic>
        <p:nvPicPr>
          <p:cNvPr id="67" name="Picture 2"/>
          <p:cNvPicPr>
            <a:picLocks noChangeAspect="1" noChangeArrowheads="1"/>
          </p:cNvPicPr>
          <p:nvPr userDrawn="1"/>
        </p:nvPicPr>
        <p:blipFill>
          <a:blip r:embed="rId5">
            <a:extLst>
              <a:ext uri="{28A0092B-C50C-407E-A947-70E740481C1C}">
                <a14:useLocalDpi xmlns:a14="http://schemas.microsoft.com/office/drawing/2010/main"/>
              </a:ext>
            </a:extLst>
          </a:blip>
          <a:srcRect/>
          <a:stretch>
            <a:fillRect/>
          </a:stretch>
        </p:blipFill>
        <p:spPr bwMode="auto">
          <a:xfrm>
            <a:off x="-373064" y="3420159"/>
            <a:ext cx="228600" cy="236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8" name="TextBox 17"/>
          <p:cNvSpPr txBox="1">
            <a:spLocks noChangeArrowheads="1"/>
          </p:cNvSpPr>
          <p:nvPr userDrawn="1"/>
        </p:nvSpPr>
        <p:spPr bwMode="auto">
          <a:xfrm>
            <a:off x="-2679700" y="2607849"/>
            <a:ext cx="253523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a:t>
            </a:r>
            <a:r>
              <a:rPr lang="da-DK" sz="1000" b="1" baseline="0" dirty="0">
                <a:solidFill>
                  <a:schemeClr val="tx1"/>
                </a:solidFill>
              </a:rPr>
              <a:t> </a:t>
            </a:r>
            <a:r>
              <a:rPr lang="da-DK" sz="1000" b="1" dirty="0">
                <a:solidFill>
                  <a:schemeClr val="tx1"/>
                </a:solidFill>
              </a:rPr>
              <a:t>billede i pladsholderne</a:t>
            </a:r>
          </a:p>
          <a:p>
            <a:pPr marL="0" indent="0" algn="r" eaLnBrk="1" hangingPunct="1">
              <a:buNone/>
              <a:defRPr/>
            </a:pPr>
            <a:r>
              <a:rPr lang="da-DK" sz="1000" b="0" dirty="0">
                <a:solidFill>
                  <a:schemeClr val="tx1"/>
                </a:solidFill>
              </a:rPr>
              <a:t>1. Indsæt et billede ved at klikke på ikonet midt i pladsholderen</a:t>
            </a:r>
          </a:p>
          <a:p>
            <a:pPr marL="0" indent="0" algn="r" eaLnBrk="1" hangingPunct="1">
              <a:buNone/>
              <a:defRPr/>
            </a:pPr>
            <a:r>
              <a:rPr lang="da-DK" sz="1000" b="0" dirty="0">
                <a:solidFill>
                  <a:schemeClr val="tx1"/>
                </a:solidFill>
              </a:rPr>
              <a:t>2. V</a:t>
            </a:r>
            <a:r>
              <a:rPr lang="da-DK" sz="1000" b="0" baseline="0" dirty="0">
                <a:solidFill>
                  <a:schemeClr val="tx1"/>
                </a:solidFill>
              </a:rPr>
              <a:t>ælg et billedet, fra din computer, som skal indsættes</a:t>
            </a:r>
          </a:p>
        </p:txBody>
      </p:sp>
      <p:pic>
        <p:nvPicPr>
          <p:cNvPr id="29" name="Picture 28" descr="Skærmbillede 2016-04-05 kl. 09.35.22.png"/>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2349501" y="5054313"/>
            <a:ext cx="2205037" cy="1791593"/>
          </a:xfrm>
          <a:prstGeom prst="rect">
            <a:avLst/>
          </a:prstGeom>
        </p:spPr>
      </p:pic>
      <p:sp>
        <p:nvSpPr>
          <p:cNvPr id="32" name="Text Placeholder 13"/>
          <p:cNvSpPr>
            <a:spLocks noGrp="1"/>
          </p:cNvSpPr>
          <p:nvPr>
            <p:ph type="body" sz="quarter" idx="27"/>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39" name="Text Placeholder 13"/>
          <p:cNvSpPr>
            <a:spLocks noGrp="1"/>
          </p:cNvSpPr>
          <p:nvPr>
            <p:ph type="body" sz="quarter" idx="28"/>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Klik for at redigere teksttypografierne i masteren</a:t>
            </a:r>
          </a:p>
        </p:txBody>
      </p:sp>
      <p:pic>
        <p:nvPicPr>
          <p:cNvPr id="28" name="Billede 27"/>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523168" y="6165714"/>
            <a:ext cx="572208" cy="228279"/>
          </a:xfrm>
          <a:prstGeom prst="rect">
            <a:avLst/>
          </a:prstGeom>
        </p:spPr>
      </p:pic>
    </p:spTree>
    <p:extLst>
      <p:ext uri="{BB962C8B-B14F-4D97-AF65-F5344CB8AC3E}">
        <p14:creationId xmlns:p14="http://schemas.microsoft.com/office/powerpoint/2010/main" val="269471233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ekst og billede (venstre)">
    <p:spTree>
      <p:nvGrpSpPr>
        <p:cNvPr id="1" name=""/>
        <p:cNvGrpSpPr/>
        <p:nvPr/>
      </p:nvGrpSpPr>
      <p:grpSpPr>
        <a:xfrm>
          <a:off x="0" y="0"/>
          <a:ext cx="0" cy="0"/>
          <a:chOff x="0" y="0"/>
          <a:chExt cx="0" cy="0"/>
        </a:xfrm>
      </p:grpSpPr>
      <p:sp>
        <p:nvSpPr>
          <p:cNvPr id="33" name="Content Placeholder 6"/>
          <p:cNvSpPr>
            <a:spLocks noGrp="1"/>
          </p:cNvSpPr>
          <p:nvPr>
            <p:ph sz="quarter" idx="24" hasCustomPrompt="1"/>
          </p:nvPr>
        </p:nvSpPr>
        <p:spPr>
          <a:xfrm>
            <a:off x="4361829" y="1549400"/>
            <a:ext cx="7267575" cy="4148139"/>
          </a:xfrm>
        </p:spPr>
        <p:txBody>
          <a:body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34" name="Title 1"/>
          <p:cNvSpPr>
            <a:spLocks noGrp="1"/>
          </p:cNvSpPr>
          <p:nvPr>
            <p:ph type="title" hasCustomPrompt="1"/>
          </p:nvPr>
        </p:nvSpPr>
        <p:spPr>
          <a:xfrm>
            <a:off x="529793" y="392885"/>
            <a:ext cx="9385731" cy="711638"/>
          </a:xfrm>
        </p:spPr>
        <p:txBody>
          <a:bodyPr/>
          <a:lstStyle>
            <a:lvl1pPr>
              <a:defRPr/>
            </a:lvl1pPr>
          </a:lstStyle>
          <a:p>
            <a:r>
              <a:rPr lang="da-DK" noProof="0" dirty="0"/>
              <a:t>Overskrift i op til 2 linjer</a:t>
            </a:r>
          </a:p>
        </p:txBody>
      </p:sp>
      <p:sp>
        <p:nvSpPr>
          <p:cNvPr id="29" name="Picture Placeholder 7"/>
          <p:cNvSpPr>
            <a:spLocks noGrp="1"/>
          </p:cNvSpPr>
          <p:nvPr>
            <p:ph type="pic" sz="quarter" idx="25" hasCustomPrompt="1"/>
          </p:nvPr>
        </p:nvSpPr>
        <p:spPr>
          <a:xfrm>
            <a:off x="542926" y="1549400"/>
            <a:ext cx="3600000" cy="4148139"/>
          </a:xfrm>
        </p:spPr>
        <p:txBody>
          <a:bodyPr tIns="2376000"/>
          <a:lstStyle>
            <a:lvl1pPr marL="0" indent="0" algn="ctr">
              <a:buFont typeface="Arial" pitchFamily="34" charset="0"/>
              <a:buNone/>
              <a:defRPr sz="1400" b="0"/>
            </a:lvl1pPr>
          </a:lstStyle>
          <a:p>
            <a:r>
              <a:rPr lang="da-DK" noProof="0" dirty="0"/>
              <a:t>Indsæt billede</a:t>
            </a:r>
          </a:p>
        </p:txBody>
      </p:sp>
      <p:sp>
        <p:nvSpPr>
          <p:cNvPr id="2" name="Date Placeholder 1"/>
          <p:cNvSpPr>
            <a:spLocks noGrp="1"/>
          </p:cNvSpPr>
          <p:nvPr>
            <p:ph type="dt" sz="half" idx="26"/>
          </p:nvPr>
        </p:nvSpPr>
        <p:spPr/>
        <p:txBody>
          <a:bodyPr/>
          <a:lstStyle/>
          <a:p>
            <a:fld id="{22BFC3C4-8975-AE4F-91B9-596060FB9B74}" type="datetime1">
              <a:rPr lang="da-DK" smtClean="0"/>
              <a:t>29-11-2018</a:t>
            </a:fld>
            <a:endParaRPr lang="da-DK"/>
          </a:p>
        </p:txBody>
      </p:sp>
      <p:sp>
        <p:nvSpPr>
          <p:cNvPr id="3" name="Slide Number Placeholder 2"/>
          <p:cNvSpPr>
            <a:spLocks noGrp="1"/>
          </p:cNvSpPr>
          <p:nvPr>
            <p:ph type="sldNum" sz="quarter" idx="27"/>
          </p:nvPr>
        </p:nvSpPr>
        <p:spPr/>
        <p:txBody>
          <a:bodyPr/>
          <a:lstStyle/>
          <a:p>
            <a:fld id="{4F2B6656-7882-4CEF-9850-9EB873E823C4}" type="slidenum">
              <a:rPr lang="da-DK" smtClean="0"/>
              <a:pPr/>
              <a:t>‹nr.›</a:t>
            </a:fld>
            <a:endParaRPr lang="da-DK"/>
          </a:p>
        </p:txBody>
      </p:sp>
      <p:pic>
        <p:nvPicPr>
          <p:cNvPr id="35" name="Picture 34" descr="LF_Logo_RGB.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80988" y="5988210"/>
            <a:ext cx="1007998" cy="587589"/>
          </a:xfrm>
          <a:prstGeom prst="rect">
            <a:avLst/>
          </a:prstGeom>
        </p:spPr>
      </p:pic>
      <p:grpSp>
        <p:nvGrpSpPr>
          <p:cNvPr id="39" name="Group 38"/>
          <p:cNvGrpSpPr/>
          <p:nvPr userDrawn="1"/>
        </p:nvGrpSpPr>
        <p:grpSpPr>
          <a:xfrm>
            <a:off x="-2481943" y="-680"/>
            <a:ext cx="2412094" cy="984930"/>
            <a:chOff x="-2481943" y="-680"/>
            <a:chExt cx="2412094" cy="984930"/>
          </a:xfrm>
        </p:grpSpPr>
        <p:sp>
          <p:nvSpPr>
            <p:cNvPr id="40" name="TextBox 20"/>
            <p:cNvSpPr txBox="1">
              <a:spLocks noChangeArrowheads="1"/>
            </p:cNvSpPr>
            <p:nvPr/>
          </p:nvSpPr>
          <p:spPr bwMode="auto">
            <a:xfrm>
              <a:off x="-2481943" y="-680"/>
              <a:ext cx="241209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latin typeface="+mn-lt"/>
                </a:rPr>
                <a:t>Tekstslide med punktopstilling</a:t>
              </a:r>
              <a:endParaRPr lang="da-DK" sz="1000" dirty="0">
                <a:solidFill>
                  <a:schemeClr val="tx1"/>
                </a:solidFill>
                <a:latin typeface="+mn-lt"/>
              </a:endParaRPr>
            </a:p>
            <a:p>
              <a:pPr algn="r" eaLnBrk="1" hangingPunct="1">
                <a:spcBef>
                  <a:spcPct val="50000"/>
                </a:spcBef>
                <a:defRPr/>
              </a:pPr>
              <a:r>
                <a:rPr lang="da-DK" sz="1000" dirty="0">
                  <a:solidFill>
                    <a:schemeClr val="tx1"/>
                  </a:solidFill>
                  <a:latin typeface="+mn-lt"/>
                </a:rPr>
                <a:t>Brug knapperne ‘Forøge / Formindske </a:t>
              </a:r>
              <a:br>
                <a:rPr lang="da-DK" sz="1000" dirty="0">
                  <a:solidFill>
                    <a:schemeClr val="tx1"/>
                  </a:solidFill>
                  <a:latin typeface="+mn-lt"/>
                </a:rPr>
              </a:br>
              <a:r>
                <a:rPr lang="da-DK" sz="1000" dirty="0">
                  <a:solidFill>
                    <a:schemeClr val="tx1"/>
                  </a:solidFill>
                  <a:latin typeface="+mn-lt"/>
                </a:rPr>
                <a:t>indryk’ for at skifte mellem</a:t>
              </a:r>
              <a:br>
                <a:rPr lang="da-DK" sz="1000" dirty="0">
                  <a:solidFill>
                    <a:schemeClr val="tx1"/>
                  </a:solidFill>
                  <a:latin typeface="+mn-lt"/>
                </a:rPr>
              </a:br>
              <a:r>
                <a:rPr lang="da-DK" sz="1000" dirty="0">
                  <a:solidFill>
                    <a:schemeClr val="tx1"/>
                  </a:solidFill>
                  <a:latin typeface="+mn-lt"/>
                </a:rPr>
                <a:t>de forskellige tekst niveauer</a:t>
              </a:r>
            </a:p>
            <a:p>
              <a:pPr algn="r" eaLnBrk="1" hangingPunct="1">
                <a:spcBef>
                  <a:spcPct val="50000"/>
                </a:spcBef>
                <a:defRPr/>
              </a:pPr>
              <a:endParaRPr lang="da-DK" sz="1000" dirty="0">
                <a:solidFill>
                  <a:schemeClr val="tx1"/>
                </a:solidFill>
                <a:latin typeface="+mn-lt"/>
              </a:endParaRPr>
            </a:p>
          </p:txBody>
        </p:sp>
        <p:grpSp>
          <p:nvGrpSpPr>
            <p:cNvPr id="41" name="Group 40"/>
            <p:cNvGrpSpPr/>
            <p:nvPr userDrawn="1"/>
          </p:nvGrpSpPr>
          <p:grpSpPr>
            <a:xfrm>
              <a:off x="-1072921" y="733313"/>
              <a:ext cx="992188" cy="250937"/>
              <a:chOff x="-1214439" y="765971"/>
              <a:chExt cx="992188" cy="250937"/>
            </a:xfrm>
          </p:grpSpPr>
          <p:grpSp>
            <p:nvGrpSpPr>
              <p:cNvPr id="42" name="Group 2"/>
              <p:cNvGrpSpPr>
                <a:grpSpLocks/>
              </p:cNvGrpSpPr>
              <p:nvPr/>
            </p:nvGrpSpPr>
            <p:grpSpPr bwMode="auto">
              <a:xfrm>
                <a:off x="-1214439" y="765971"/>
                <a:ext cx="437608" cy="246173"/>
                <a:chOff x="-1214439" y="732970"/>
                <a:chExt cx="437608" cy="246063"/>
              </a:xfrm>
            </p:grpSpPr>
            <p:grpSp>
              <p:nvGrpSpPr>
                <p:cNvPr id="47" name="Group 3"/>
                <p:cNvGrpSpPr>
                  <a:grpSpLocks/>
                </p:cNvGrpSpPr>
                <p:nvPr/>
              </p:nvGrpSpPr>
              <p:grpSpPr bwMode="auto">
                <a:xfrm>
                  <a:off x="-1214439" y="741702"/>
                  <a:ext cx="428625" cy="228600"/>
                  <a:chOff x="-727592" y="3306446"/>
                  <a:chExt cx="429053" cy="228767"/>
                </a:xfrm>
              </p:grpSpPr>
              <p:pic>
                <p:nvPicPr>
                  <p:cNvPr id="49" name="Picture 14" descr="fke3b.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727293" y="3306446"/>
                    <a:ext cx="428754" cy="228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Rectangle 49"/>
                  <p:cNvSpPr/>
                  <p:nvPr/>
                </p:nvSpPr>
                <p:spPr bwMode="auto">
                  <a:xfrm>
                    <a:off x="-727591" y="3332754"/>
                    <a:ext cx="214527" cy="21596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chemeClr val="tx1">
                          <a:lumMod val="65000"/>
                          <a:lumOff val="35000"/>
                        </a:schemeClr>
                      </a:solidFill>
                    </a:endParaRPr>
                  </a:p>
                </p:txBody>
              </p:sp>
            </p:grpSp>
            <p:sp>
              <p:nvSpPr>
                <p:cNvPr id="48" name="Rounded Rectangle 47"/>
                <p:cNvSpPr/>
                <p:nvPr/>
              </p:nvSpPr>
              <p:spPr bwMode="auto">
                <a:xfrm>
                  <a:off x="-1014413" y="733082"/>
                  <a:ext cx="238125" cy="245953"/>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chemeClr val="tx1">
                        <a:lumMod val="65000"/>
                        <a:lumOff val="35000"/>
                      </a:schemeClr>
                    </a:solidFill>
                  </a:endParaRPr>
                </a:p>
              </p:txBody>
            </p:sp>
          </p:grpSp>
          <p:grpSp>
            <p:nvGrpSpPr>
              <p:cNvPr id="43" name="Group 28"/>
              <p:cNvGrpSpPr>
                <a:grpSpLocks/>
              </p:cNvGrpSpPr>
              <p:nvPr/>
            </p:nvGrpSpPr>
            <p:grpSpPr bwMode="auto">
              <a:xfrm>
                <a:off x="-682626" y="770735"/>
                <a:ext cx="460375" cy="246173"/>
                <a:chOff x="-561836" y="3417665"/>
                <a:chExt cx="460236" cy="245883"/>
              </a:xfrm>
            </p:grpSpPr>
            <p:pic>
              <p:nvPicPr>
                <p:cNvPr id="44"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49275" y="3434948"/>
                  <a:ext cx="4476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Rectangle 44"/>
                <p:cNvSpPr/>
                <p:nvPr/>
              </p:nvSpPr>
              <p:spPr>
                <a:xfrm>
                  <a:off x="-317434" y="3436803"/>
                  <a:ext cx="214247" cy="21723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chemeClr val="tx1">
                        <a:lumMod val="65000"/>
                        <a:lumOff val="35000"/>
                      </a:schemeClr>
                    </a:solidFill>
                  </a:endParaRPr>
                </a:p>
              </p:txBody>
            </p:sp>
            <p:sp>
              <p:nvSpPr>
                <p:cNvPr id="46" name="Rounded Rectangle 45"/>
                <p:cNvSpPr/>
                <p:nvPr/>
              </p:nvSpPr>
              <p:spPr>
                <a:xfrm>
                  <a:off x="-561835" y="3417776"/>
                  <a:ext cx="238053" cy="245772"/>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chemeClr val="tx1">
                        <a:lumMod val="65000"/>
                        <a:lumOff val="35000"/>
                      </a:schemeClr>
                    </a:solidFill>
                  </a:endParaRPr>
                </a:p>
              </p:txBody>
            </p:sp>
          </p:grpSp>
        </p:grpSp>
      </p:grpSp>
      <p:sp>
        <p:nvSpPr>
          <p:cNvPr id="51" name="TextBox 50"/>
          <p:cNvSpPr txBox="1"/>
          <p:nvPr userDrawn="1"/>
        </p:nvSpPr>
        <p:spPr>
          <a:xfrm>
            <a:off x="-2476500" y="4139564"/>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53" name="TextBox 17"/>
          <p:cNvSpPr txBox="1">
            <a:spLocks noChangeArrowheads="1"/>
          </p:cNvSpPr>
          <p:nvPr userDrawn="1"/>
        </p:nvSpPr>
        <p:spPr bwMode="auto">
          <a:xfrm>
            <a:off x="-2786742" y="1511771"/>
            <a:ext cx="264228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577" indent="-228577" algn="r" eaLnBrk="1" hangingPunct="1">
              <a:buAutoNum type="arabicPeriod"/>
              <a:defRPr/>
            </a:pPr>
            <a:r>
              <a:rPr lang="da-DK" sz="1000" b="0" dirty="0">
                <a:solidFill>
                  <a:schemeClr val="tx1"/>
                </a:solidFill>
              </a:rPr>
              <a:t>Klik på bjælken</a:t>
            </a:r>
          </a:p>
          <a:p>
            <a:pPr marL="228577" indent="-228577" algn="r" eaLnBrk="1" hangingPunct="1">
              <a:buAutoNum type="arabicPeriod"/>
              <a:defRPr/>
            </a:pPr>
            <a:r>
              <a:rPr lang="da-DK" sz="1000" b="0" dirty="0">
                <a:solidFill>
                  <a:schemeClr val="tx1"/>
                </a:solidFill>
              </a:rPr>
              <a:t>Fra værktøjslinjen vælg ”Farvespanden”</a:t>
            </a:r>
          </a:p>
          <a:p>
            <a:pPr marL="228577" indent="-228577"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pic>
        <p:nvPicPr>
          <p:cNvPr id="56" name="Picture 2"/>
          <p:cNvPicPr>
            <a:picLocks noChangeAspect="1" noChangeArrowheads="1"/>
          </p:cNvPicPr>
          <p:nvPr userDrawn="1"/>
        </p:nvPicPr>
        <p:blipFill>
          <a:blip r:embed="rId5">
            <a:extLst>
              <a:ext uri="{28A0092B-C50C-407E-A947-70E740481C1C}">
                <a14:useLocalDpi xmlns:a14="http://schemas.microsoft.com/office/drawing/2010/main"/>
              </a:ext>
            </a:extLst>
          </a:blip>
          <a:srcRect/>
          <a:stretch>
            <a:fillRect/>
          </a:stretch>
        </p:blipFill>
        <p:spPr bwMode="auto">
          <a:xfrm>
            <a:off x="-373064" y="3420159"/>
            <a:ext cx="228600" cy="236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7" name="TextBox 17"/>
          <p:cNvSpPr txBox="1">
            <a:spLocks noChangeArrowheads="1"/>
          </p:cNvSpPr>
          <p:nvPr userDrawn="1"/>
        </p:nvSpPr>
        <p:spPr bwMode="auto">
          <a:xfrm>
            <a:off x="-2679700" y="2607849"/>
            <a:ext cx="253523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a:t>
            </a:r>
            <a:r>
              <a:rPr lang="da-DK" sz="1000" b="1" baseline="0" dirty="0">
                <a:solidFill>
                  <a:schemeClr val="tx1"/>
                </a:solidFill>
              </a:rPr>
              <a:t> </a:t>
            </a:r>
            <a:r>
              <a:rPr lang="da-DK" sz="1000" b="1" dirty="0">
                <a:solidFill>
                  <a:schemeClr val="tx1"/>
                </a:solidFill>
              </a:rPr>
              <a:t>billede i pladsholderne</a:t>
            </a:r>
          </a:p>
          <a:p>
            <a:pPr marL="0" indent="0" algn="r" eaLnBrk="1" hangingPunct="1">
              <a:buNone/>
              <a:defRPr/>
            </a:pPr>
            <a:r>
              <a:rPr lang="da-DK" sz="1000" b="0" dirty="0">
                <a:solidFill>
                  <a:schemeClr val="tx1"/>
                </a:solidFill>
              </a:rPr>
              <a:t>1. Indsæt et billede ved at klikke på ikonet midt i pladsholderen</a:t>
            </a:r>
          </a:p>
          <a:p>
            <a:pPr marL="0" indent="0" algn="r" eaLnBrk="1" hangingPunct="1">
              <a:buNone/>
              <a:defRPr/>
            </a:pPr>
            <a:r>
              <a:rPr lang="da-DK" sz="1000" b="0" dirty="0">
                <a:solidFill>
                  <a:schemeClr val="tx1"/>
                </a:solidFill>
              </a:rPr>
              <a:t>2. V</a:t>
            </a:r>
            <a:r>
              <a:rPr lang="da-DK" sz="1000" b="0" baseline="0" dirty="0">
                <a:solidFill>
                  <a:schemeClr val="tx1"/>
                </a:solidFill>
              </a:rPr>
              <a:t>ælg et billedet, fra din computer, som skal indsættes</a:t>
            </a:r>
          </a:p>
        </p:txBody>
      </p:sp>
      <p:pic>
        <p:nvPicPr>
          <p:cNvPr id="30" name="Picture 29" descr="Skærmbillede 2016-04-05 kl. 09.35.22.png"/>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2349501" y="5054313"/>
            <a:ext cx="2205037" cy="1791593"/>
          </a:xfrm>
          <a:prstGeom prst="rect">
            <a:avLst/>
          </a:prstGeom>
        </p:spPr>
      </p:pic>
      <p:sp>
        <p:nvSpPr>
          <p:cNvPr id="54" name="Text Placeholder 13"/>
          <p:cNvSpPr>
            <a:spLocks noGrp="1"/>
          </p:cNvSpPr>
          <p:nvPr>
            <p:ph type="body" sz="quarter" idx="28"/>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55" name="Text Placeholder 13"/>
          <p:cNvSpPr>
            <a:spLocks noGrp="1"/>
          </p:cNvSpPr>
          <p:nvPr>
            <p:ph type="body" sz="quarter" idx="29"/>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Klik for at redigere teksttypografierne i masteren</a:t>
            </a:r>
          </a:p>
        </p:txBody>
      </p:sp>
      <p:pic>
        <p:nvPicPr>
          <p:cNvPr id="28" name="Billede 27"/>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523168" y="6165714"/>
            <a:ext cx="572208" cy="228279"/>
          </a:xfrm>
          <a:prstGeom prst="rect">
            <a:avLst/>
          </a:prstGeom>
        </p:spPr>
      </p:pic>
    </p:spTree>
    <p:extLst>
      <p:ext uri="{BB962C8B-B14F-4D97-AF65-F5344CB8AC3E}">
        <p14:creationId xmlns:p14="http://schemas.microsoft.com/office/powerpoint/2010/main" val="369305025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om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da-DK" noProof="0" dirty="0"/>
              <a:t>Overskrift i op til 2 linjer</a:t>
            </a:r>
          </a:p>
        </p:txBody>
      </p:sp>
      <p:sp>
        <p:nvSpPr>
          <p:cNvPr id="8" name="Date Placeholder 7"/>
          <p:cNvSpPr>
            <a:spLocks noGrp="1"/>
          </p:cNvSpPr>
          <p:nvPr>
            <p:ph type="dt" sz="half" idx="10"/>
          </p:nvPr>
        </p:nvSpPr>
        <p:spPr/>
        <p:txBody>
          <a:bodyPr/>
          <a:lstStyle/>
          <a:p>
            <a:fld id="{13EC878D-0872-7E4B-9B68-F89B08C94C40}" type="datetime1">
              <a:rPr lang="da-DK" noProof="0" smtClean="0"/>
              <a:t>29-11-2018</a:t>
            </a:fld>
            <a:endParaRPr lang="da-DK" noProof="0"/>
          </a:p>
        </p:txBody>
      </p:sp>
      <p:sp>
        <p:nvSpPr>
          <p:cNvPr id="10" name="Slide Number Placeholder 9"/>
          <p:cNvSpPr>
            <a:spLocks noGrp="1"/>
          </p:cNvSpPr>
          <p:nvPr>
            <p:ph type="sldNum" sz="quarter" idx="12"/>
          </p:nvPr>
        </p:nvSpPr>
        <p:spPr/>
        <p:txBody>
          <a:bodyPr/>
          <a:lstStyle/>
          <a:p>
            <a:fld id="{4F2B6656-7882-4CEF-9850-9EB873E823C4}" type="slidenum">
              <a:rPr lang="da-DK" noProof="0" smtClean="0"/>
              <a:pPr/>
              <a:t>‹nr.›</a:t>
            </a:fld>
            <a:endParaRPr lang="da-DK" noProof="0"/>
          </a:p>
        </p:txBody>
      </p:sp>
      <p:pic>
        <p:nvPicPr>
          <p:cNvPr id="11" name="Picture 10" descr="LF_Logo_RGB.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80988" y="5988210"/>
            <a:ext cx="1007998" cy="587589"/>
          </a:xfrm>
          <a:prstGeom prst="rect">
            <a:avLst/>
          </a:prstGeom>
        </p:spPr>
      </p:pic>
      <p:sp>
        <p:nvSpPr>
          <p:cNvPr id="30" name="TextBox 29"/>
          <p:cNvSpPr txBox="1"/>
          <p:nvPr userDrawn="1"/>
        </p:nvSpPr>
        <p:spPr>
          <a:xfrm>
            <a:off x="-2476500" y="4139564"/>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32" name="TextBox 17"/>
          <p:cNvSpPr txBox="1">
            <a:spLocks noChangeArrowheads="1"/>
          </p:cNvSpPr>
          <p:nvPr userDrawn="1"/>
        </p:nvSpPr>
        <p:spPr bwMode="auto">
          <a:xfrm>
            <a:off x="-2786742" y="1511771"/>
            <a:ext cx="264228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577" indent="-228577" algn="r" eaLnBrk="1" hangingPunct="1">
              <a:buAutoNum type="arabicPeriod"/>
              <a:defRPr/>
            </a:pPr>
            <a:r>
              <a:rPr lang="da-DK" sz="1000" b="0" dirty="0">
                <a:solidFill>
                  <a:schemeClr val="tx1"/>
                </a:solidFill>
              </a:rPr>
              <a:t>Klik på bjælken</a:t>
            </a:r>
          </a:p>
          <a:p>
            <a:pPr marL="228577" indent="-228577" algn="r" eaLnBrk="1" hangingPunct="1">
              <a:buAutoNum type="arabicPeriod"/>
              <a:defRPr/>
            </a:pPr>
            <a:r>
              <a:rPr lang="da-DK" sz="1000" b="0" dirty="0">
                <a:solidFill>
                  <a:schemeClr val="tx1"/>
                </a:solidFill>
              </a:rPr>
              <a:t>Fra værktøjslinjen vælg ”Farvespanden”</a:t>
            </a:r>
          </a:p>
          <a:p>
            <a:pPr marL="228577" indent="-228577"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sp>
        <p:nvSpPr>
          <p:cNvPr id="33" name="AutoShape 4"/>
          <p:cNvSpPr>
            <a:spLocks/>
          </p:cNvSpPr>
          <p:nvPr userDrawn="1"/>
        </p:nvSpPr>
        <p:spPr bwMode="gray">
          <a:xfrm>
            <a:off x="-3378199" y="2"/>
            <a:ext cx="326179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p>
            <a:pPr algn="r" defTabSz="457154">
              <a:tabLst>
                <a:tab pos="177782" algn="l"/>
              </a:tabLst>
              <a:defRPr/>
            </a:pPr>
            <a:r>
              <a:rPr lang="da-DK" sz="1000" b="1" dirty="0">
                <a:solidFill>
                  <a:schemeClr val="tx1"/>
                </a:solidFill>
                <a:cs typeface="Arial" charset="0"/>
              </a:rPr>
              <a:t>Vis hjælpelinjer</a:t>
            </a:r>
          </a:p>
          <a:p>
            <a:pPr algn="r" defTabSz="457154">
              <a:tabLst>
                <a:tab pos="177782"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577" indent="-228577" algn="r" defTabSz="457154">
              <a:buFontTx/>
              <a:buAutoNum type="arabicPeriod" startAt="2"/>
              <a:tabLst>
                <a:tab pos="177782" algn="l"/>
              </a:tabLst>
              <a:defRPr/>
            </a:pPr>
            <a:r>
              <a:rPr lang="da-DK" sz="1000" dirty="0">
                <a:solidFill>
                  <a:schemeClr val="tx1"/>
                </a:solidFill>
                <a:cs typeface="Arial" charset="0"/>
              </a:rPr>
              <a:t>Sæt kryds ved ’Vis’ tegnehjælpelinjer på skærmen</a:t>
            </a:r>
          </a:p>
          <a:p>
            <a:pPr marL="228577" indent="-228577" algn="r" defTabSz="457154">
              <a:buFontTx/>
              <a:buAutoNum type="arabicPeriod" startAt="2"/>
              <a:tabLst>
                <a:tab pos="177782" algn="l"/>
              </a:tabLst>
              <a:defRPr/>
            </a:pPr>
            <a:r>
              <a:rPr lang="da-DK" sz="1000" dirty="0">
                <a:solidFill>
                  <a:schemeClr val="tx1"/>
                </a:solidFill>
                <a:cs typeface="Arial" charset="0"/>
              </a:rPr>
              <a:t>Sæt hak ved ”Fastgør objekter til gitter”</a:t>
            </a:r>
          </a:p>
          <a:p>
            <a:pPr marL="228577" indent="-228577" algn="r" defTabSz="457154">
              <a:buFontTx/>
              <a:buAutoNum type="arabicPeriod" startAt="2"/>
              <a:tabLst>
                <a:tab pos="177782" algn="l"/>
              </a:tabLst>
              <a:defRPr/>
            </a:pPr>
            <a:r>
              <a:rPr lang="da-DK" sz="1000" dirty="0">
                <a:solidFill>
                  <a:schemeClr val="tx1"/>
                </a:solidFill>
                <a:cs typeface="Arial" charset="0"/>
              </a:rPr>
              <a:t>Vælg OK </a:t>
            </a:r>
          </a:p>
        </p:txBody>
      </p:sp>
      <p:pic>
        <p:nvPicPr>
          <p:cNvPr id="15" name="Picture 14" descr="Skærmbillede 2016-04-05 kl. 09.35.22.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49501" y="5054313"/>
            <a:ext cx="2205037" cy="1791593"/>
          </a:xfrm>
          <a:prstGeom prst="rect">
            <a:avLst/>
          </a:prstGeom>
        </p:spPr>
      </p:pic>
      <p:sp>
        <p:nvSpPr>
          <p:cNvPr id="19" name="Text Placeholder 13"/>
          <p:cNvSpPr>
            <a:spLocks noGrp="1"/>
          </p:cNvSpPr>
          <p:nvPr>
            <p:ph type="body" sz="quarter" idx="25"/>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20" name="Text Placeholder 13"/>
          <p:cNvSpPr>
            <a:spLocks noGrp="1"/>
          </p:cNvSpPr>
          <p:nvPr>
            <p:ph type="body" sz="quarter" idx="24"/>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Klik for at redigere teksttypografierne i masteren</a:t>
            </a:r>
          </a:p>
        </p:txBody>
      </p:sp>
      <p:pic>
        <p:nvPicPr>
          <p:cNvPr id="14" name="Billede 13"/>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23168" y="6165714"/>
            <a:ext cx="572208" cy="228279"/>
          </a:xfrm>
          <a:prstGeom prst="rect">
            <a:avLst/>
          </a:prstGeom>
        </p:spPr>
      </p:pic>
    </p:spTree>
    <p:extLst>
      <p:ext uri="{BB962C8B-B14F-4D97-AF65-F5344CB8AC3E}">
        <p14:creationId xmlns:p14="http://schemas.microsoft.com/office/powerpoint/2010/main" val="1982216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spalter 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noProof="0" dirty="0"/>
              <a:t>Overskrift i op til 2 linjer</a:t>
            </a:r>
          </a:p>
        </p:txBody>
      </p:sp>
      <p:sp>
        <p:nvSpPr>
          <p:cNvPr id="3" name="Date Placeholder 2"/>
          <p:cNvSpPr>
            <a:spLocks noGrp="1"/>
          </p:cNvSpPr>
          <p:nvPr>
            <p:ph type="dt" sz="half" idx="10"/>
          </p:nvPr>
        </p:nvSpPr>
        <p:spPr/>
        <p:txBody>
          <a:bodyPr/>
          <a:lstStyle/>
          <a:p>
            <a:fld id="{5D2C6ECF-3192-DC4B-B1E4-B2022DC1CFC2}" type="datetime1">
              <a:rPr lang="da-DK" noProof="0" smtClean="0"/>
              <a:t>29-11-2018</a:t>
            </a:fld>
            <a:endParaRPr lang="da-DK" noProof="0"/>
          </a:p>
        </p:txBody>
      </p:sp>
      <p:sp>
        <p:nvSpPr>
          <p:cNvPr id="11" name="Slide Number Placeholder 10"/>
          <p:cNvSpPr>
            <a:spLocks noGrp="1"/>
          </p:cNvSpPr>
          <p:nvPr>
            <p:ph type="sldNum" sz="quarter" idx="12"/>
          </p:nvPr>
        </p:nvSpPr>
        <p:spPr/>
        <p:txBody>
          <a:bodyPr/>
          <a:lstStyle/>
          <a:p>
            <a:fld id="{4F2B6656-7882-4CEF-9850-9EB873E823C4}" type="slidenum">
              <a:rPr lang="da-DK" noProof="0" smtClean="0"/>
              <a:pPr/>
              <a:t>‹nr.›</a:t>
            </a:fld>
            <a:endParaRPr lang="da-DK" noProof="0"/>
          </a:p>
        </p:txBody>
      </p:sp>
      <p:sp>
        <p:nvSpPr>
          <p:cNvPr id="37" name="Content Placeholder 6"/>
          <p:cNvSpPr>
            <a:spLocks noGrp="1"/>
          </p:cNvSpPr>
          <p:nvPr>
            <p:ph sz="quarter" idx="22" hasCustomPrompt="1"/>
          </p:nvPr>
        </p:nvSpPr>
        <p:spPr>
          <a:xfrm>
            <a:off x="5334000" y="1549399"/>
            <a:ext cx="4594657" cy="4148139"/>
          </a:xfrm>
        </p:spPr>
        <p:txBody>
          <a:body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39" name="Content Placeholder 6"/>
          <p:cNvSpPr>
            <a:spLocks noGrp="1"/>
          </p:cNvSpPr>
          <p:nvPr>
            <p:ph sz="quarter" idx="24" hasCustomPrompt="1"/>
          </p:nvPr>
        </p:nvSpPr>
        <p:spPr>
          <a:xfrm>
            <a:off x="542925" y="1549399"/>
            <a:ext cx="4600575" cy="4148139"/>
          </a:xfrm>
        </p:spPr>
        <p:txBody>
          <a:body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pic>
        <p:nvPicPr>
          <p:cNvPr id="41" name="Picture 40" descr="LF_Logo_RGB.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80987" y="5988208"/>
            <a:ext cx="1007998" cy="587589"/>
          </a:xfrm>
          <a:prstGeom prst="rect">
            <a:avLst/>
          </a:prstGeom>
        </p:spPr>
      </p:pic>
      <p:grpSp>
        <p:nvGrpSpPr>
          <p:cNvPr id="31" name="Group 30"/>
          <p:cNvGrpSpPr/>
          <p:nvPr userDrawn="1"/>
        </p:nvGrpSpPr>
        <p:grpSpPr>
          <a:xfrm>
            <a:off x="-2481943" y="-680"/>
            <a:ext cx="2412094" cy="984930"/>
            <a:chOff x="-2481943" y="-680"/>
            <a:chExt cx="2412094" cy="984930"/>
          </a:xfrm>
        </p:grpSpPr>
        <p:sp>
          <p:nvSpPr>
            <p:cNvPr id="32" name="TextBox 20"/>
            <p:cNvSpPr txBox="1">
              <a:spLocks noChangeArrowheads="1"/>
            </p:cNvSpPr>
            <p:nvPr/>
          </p:nvSpPr>
          <p:spPr bwMode="auto">
            <a:xfrm>
              <a:off x="-2481943" y="-680"/>
              <a:ext cx="2412094"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latin typeface="+mn-lt"/>
                </a:rPr>
                <a:t>Tekstslide med punktopstilling</a:t>
              </a:r>
              <a:endParaRPr lang="da-DK" sz="1000" dirty="0">
                <a:solidFill>
                  <a:schemeClr val="tx1"/>
                </a:solidFill>
                <a:latin typeface="+mn-lt"/>
              </a:endParaRPr>
            </a:p>
            <a:p>
              <a:pPr algn="r" eaLnBrk="1" hangingPunct="1">
                <a:spcBef>
                  <a:spcPct val="50000"/>
                </a:spcBef>
                <a:defRPr/>
              </a:pPr>
              <a:r>
                <a:rPr lang="da-DK" sz="1000" dirty="0">
                  <a:solidFill>
                    <a:schemeClr val="tx1"/>
                  </a:solidFill>
                  <a:latin typeface="+mn-lt"/>
                </a:rPr>
                <a:t>Brug knapperne ‘Forøge / Formindske </a:t>
              </a:r>
              <a:br>
                <a:rPr lang="da-DK" sz="1000" dirty="0">
                  <a:solidFill>
                    <a:schemeClr val="tx1"/>
                  </a:solidFill>
                  <a:latin typeface="+mn-lt"/>
                </a:rPr>
              </a:br>
              <a:r>
                <a:rPr lang="da-DK" sz="1000" dirty="0">
                  <a:solidFill>
                    <a:schemeClr val="tx1"/>
                  </a:solidFill>
                  <a:latin typeface="+mn-lt"/>
                </a:rPr>
                <a:t>indryk’ for at skifte mellem</a:t>
              </a:r>
              <a:br>
                <a:rPr lang="da-DK" sz="1000" dirty="0">
                  <a:solidFill>
                    <a:schemeClr val="tx1"/>
                  </a:solidFill>
                  <a:latin typeface="+mn-lt"/>
                </a:rPr>
              </a:br>
              <a:r>
                <a:rPr lang="da-DK" sz="1000" dirty="0">
                  <a:solidFill>
                    <a:schemeClr val="tx1"/>
                  </a:solidFill>
                  <a:latin typeface="+mn-lt"/>
                </a:rPr>
                <a:t>de forskellige tekst niveauer</a:t>
              </a:r>
            </a:p>
            <a:p>
              <a:pPr algn="r" eaLnBrk="1" hangingPunct="1">
                <a:spcBef>
                  <a:spcPct val="50000"/>
                </a:spcBef>
                <a:defRPr/>
              </a:pPr>
              <a:endParaRPr lang="da-DK" sz="1000" dirty="0">
                <a:solidFill>
                  <a:schemeClr val="tx1"/>
                </a:solidFill>
                <a:latin typeface="+mn-lt"/>
              </a:endParaRPr>
            </a:p>
          </p:txBody>
        </p:sp>
        <p:grpSp>
          <p:nvGrpSpPr>
            <p:cNvPr id="35" name="Group 34"/>
            <p:cNvGrpSpPr/>
            <p:nvPr userDrawn="1"/>
          </p:nvGrpSpPr>
          <p:grpSpPr>
            <a:xfrm>
              <a:off x="-1072921" y="733313"/>
              <a:ext cx="992188" cy="250937"/>
              <a:chOff x="-1214439" y="765971"/>
              <a:chExt cx="992188" cy="250937"/>
            </a:xfrm>
          </p:grpSpPr>
          <p:grpSp>
            <p:nvGrpSpPr>
              <p:cNvPr id="36" name="Group 2"/>
              <p:cNvGrpSpPr>
                <a:grpSpLocks/>
              </p:cNvGrpSpPr>
              <p:nvPr/>
            </p:nvGrpSpPr>
            <p:grpSpPr bwMode="auto">
              <a:xfrm>
                <a:off x="-1214439" y="765971"/>
                <a:ext cx="437608" cy="246173"/>
                <a:chOff x="-1214439" y="732970"/>
                <a:chExt cx="437608" cy="246063"/>
              </a:xfrm>
            </p:grpSpPr>
            <p:grpSp>
              <p:nvGrpSpPr>
                <p:cNvPr id="47" name="Group 3"/>
                <p:cNvGrpSpPr>
                  <a:grpSpLocks/>
                </p:cNvGrpSpPr>
                <p:nvPr/>
              </p:nvGrpSpPr>
              <p:grpSpPr bwMode="auto">
                <a:xfrm>
                  <a:off x="-1214439" y="741702"/>
                  <a:ext cx="428625" cy="228600"/>
                  <a:chOff x="-727592" y="3306446"/>
                  <a:chExt cx="429053" cy="228767"/>
                </a:xfrm>
              </p:grpSpPr>
              <p:pic>
                <p:nvPicPr>
                  <p:cNvPr id="49" name="Picture 14" descr="fke3b.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727293" y="3306446"/>
                    <a:ext cx="428754" cy="228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0" name="Rectangle 49"/>
                  <p:cNvSpPr/>
                  <p:nvPr/>
                </p:nvSpPr>
                <p:spPr bwMode="auto">
                  <a:xfrm>
                    <a:off x="-727591" y="3332754"/>
                    <a:ext cx="214527" cy="21596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sp>
              <p:nvSpPr>
                <p:cNvPr id="48" name="Rounded Rectangle 47"/>
                <p:cNvSpPr/>
                <p:nvPr/>
              </p:nvSpPr>
              <p:spPr bwMode="auto">
                <a:xfrm>
                  <a:off x="-1014413" y="733082"/>
                  <a:ext cx="238125" cy="245953"/>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nvGrpSpPr>
              <p:cNvPr id="38" name="Group 28"/>
              <p:cNvGrpSpPr>
                <a:grpSpLocks/>
              </p:cNvGrpSpPr>
              <p:nvPr/>
            </p:nvGrpSpPr>
            <p:grpSpPr bwMode="auto">
              <a:xfrm>
                <a:off x="-682626" y="770735"/>
                <a:ext cx="460375" cy="246173"/>
                <a:chOff x="-561836" y="3417665"/>
                <a:chExt cx="460236" cy="245883"/>
              </a:xfrm>
            </p:grpSpPr>
            <p:pic>
              <p:nvPicPr>
                <p:cNvPr id="40"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49275" y="3434948"/>
                  <a:ext cx="447675"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5" name="Rectangle 44"/>
                <p:cNvSpPr/>
                <p:nvPr/>
              </p:nvSpPr>
              <p:spPr>
                <a:xfrm>
                  <a:off x="-317434" y="3436803"/>
                  <a:ext cx="214247" cy="21723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sp>
              <p:nvSpPr>
                <p:cNvPr id="46" name="Rounded Rectangle 45"/>
                <p:cNvSpPr/>
                <p:nvPr/>
              </p:nvSpPr>
              <p:spPr>
                <a:xfrm>
                  <a:off x="-561835" y="3417776"/>
                  <a:ext cx="238053" cy="245772"/>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grpSp>
      <p:sp>
        <p:nvSpPr>
          <p:cNvPr id="51" name="TextBox 50"/>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53" name="TextBox 17"/>
          <p:cNvSpPr txBox="1">
            <a:spLocks noChangeArrowheads="1"/>
          </p:cNvSpPr>
          <p:nvPr userDrawn="1"/>
        </p:nvSpPr>
        <p:spPr bwMode="auto">
          <a:xfrm>
            <a:off x="-2786742" y="1511771"/>
            <a:ext cx="264228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pic>
        <p:nvPicPr>
          <p:cNvPr id="27" name="Picture 26" descr="Skærmbillede 2016-04-05 kl. 09.35.22.png"/>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2349502" y="5054311"/>
            <a:ext cx="2205037" cy="1791593"/>
          </a:xfrm>
          <a:prstGeom prst="rect">
            <a:avLst/>
          </a:prstGeom>
        </p:spPr>
      </p:pic>
      <p:sp>
        <p:nvSpPr>
          <p:cNvPr id="30" name="Text Placeholder 13"/>
          <p:cNvSpPr>
            <a:spLocks noGrp="1"/>
          </p:cNvSpPr>
          <p:nvPr>
            <p:ph type="body" sz="quarter" idx="25"/>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Rediger typografien i masterens</a:t>
            </a:r>
          </a:p>
        </p:txBody>
      </p:sp>
      <p:sp>
        <p:nvSpPr>
          <p:cNvPr id="33" name="Text Placeholder 13"/>
          <p:cNvSpPr>
            <a:spLocks noGrp="1"/>
          </p:cNvSpPr>
          <p:nvPr>
            <p:ph type="body" sz="quarter" idx="26"/>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Rediger typografien i masterens</a:t>
            </a:r>
          </a:p>
        </p:txBody>
      </p:sp>
      <p:pic>
        <p:nvPicPr>
          <p:cNvPr id="29" name="Billede 28"/>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551017" y="6205994"/>
            <a:ext cx="2176507" cy="180000"/>
          </a:xfrm>
          <a:prstGeom prst="rect">
            <a:avLst/>
          </a:prstGeom>
        </p:spPr>
      </p:pic>
    </p:spTree>
    <p:extLst>
      <p:ext uri="{BB962C8B-B14F-4D97-AF65-F5344CB8AC3E}">
        <p14:creationId xmlns:p14="http://schemas.microsoft.com/office/powerpoint/2010/main" val="387865125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Indhold – Billede og boks">
    <p:spTree>
      <p:nvGrpSpPr>
        <p:cNvPr id="1" name=""/>
        <p:cNvGrpSpPr/>
        <p:nvPr/>
      </p:nvGrpSpPr>
      <p:grpSpPr>
        <a:xfrm>
          <a:off x="0" y="0"/>
          <a:ext cx="0" cy="0"/>
          <a:chOff x="0" y="0"/>
          <a:chExt cx="0" cy="0"/>
        </a:xfrm>
      </p:grpSpPr>
      <p:sp>
        <p:nvSpPr>
          <p:cNvPr id="47" name="Picture Placeholder 5"/>
          <p:cNvSpPr>
            <a:spLocks noGrp="1"/>
          </p:cNvSpPr>
          <p:nvPr>
            <p:ph type="pic" sz="quarter" idx="27" hasCustomPrompt="1"/>
          </p:nvPr>
        </p:nvSpPr>
        <p:spPr>
          <a:xfrm>
            <a:off x="-1" y="3987801"/>
            <a:ext cx="12190413" cy="2870200"/>
          </a:xfrm>
        </p:spPr>
        <p:txBody>
          <a:bodyPr anchor="ctr"/>
          <a:lstStyle>
            <a:lvl1pPr marL="0" indent="0" algn="ctr">
              <a:buNone/>
              <a:defRPr sz="1000"/>
            </a:lvl1pPr>
          </a:lstStyle>
          <a:p>
            <a:r>
              <a:rPr lang="da-DK" dirty="0"/>
              <a:t>Indsæt billede</a:t>
            </a:r>
          </a:p>
        </p:txBody>
      </p:sp>
      <p:sp>
        <p:nvSpPr>
          <p:cNvPr id="26" name="Text Placeholder 13"/>
          <p:cNvSpPr>
            <a:spLocks noGrp="1"/>
          </p:cNvSpPr>
          <p:nvPr>
            <p:ph type="body" sz="quarter" idx="25"/>
          </p:nvPr>
        </p:nvSpPr>
        <p:spPr>
          <a:xfrm flipH="1">
            <a:off x="9782175" y="0"/>
            <a:ext cx="2408239" cy="6858000"/>
          </a:xfrm>
          <a:solidFill>
            <a:schemeClr val="accent2">
              <a:alpha val="75000"/>
            </a:schemeClr>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8" name="Title 7"/>
          <p:cNvSpPr>
            <a:spLocks noGrp="1"/>
          </p:cNvSpPr>
          <p:nvPr>
            <p:ph type="title" hasCustomPrompt="1"/>
          </p:nvPr>
        </p:nvSpPr>
        <p:spPr>
          <a:xfrm>
            <a:off x="529793" y="392885"/>
            <a:ext cx="9020175" cy="711638"/>
          </a:xfrm>
        </p:spPr>
        <p:txBody>
          <a:bodyPr/>
          <a:lstStyle/>
          <a:p>
            <a:r>
              <a:rPr lang="da-DK" noProof="0" dirty="0"/>
              <a:t>Overskrift i op til 2 linjer</a:t>
            </a:r>
            <a:endParaRPr lang="da-DK" dirty="0"/>
          </a:p>
        </p:txBody>
      </p:sp>
      <p:sp>
        <p:nvSpPr>
          <p:cNvPr id="30" name="Content Placeholder 6"/>
          <p:cNvSpPr>
            <a:spLocks noGrp="1"/>
          </p:cNvSpPr>
          <p:nvPr>
            <p:ph sz="quarter" idx="21" hasCustomPrompt="1"/>
          </p:nvPr>
        </p:nvSpPr>
        <p:spPr>
          <a:xfrm>
            <a:off x="542926" y="1549401"/>
            <a:ext cx="9020175" cy="2133601"/>
          </a:xfrm>
        </p:spPr>
        <p:txBody>
          <a:body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p:txBody>
      </p:sp>
      <p:sp>
        <p:nvSpPr>
          <p:cNvPr id="9" name="Date Placeholder 8"/>
          <p:cNvSpPr>
            <a:spLocks noGrp="1"/>
          </p:cNvSpPr>
          <p:nvPr>
            <p:ph type="dt" sz="half" idx="28"/>
          </p:nvPr>
        </p:nvSpPr>
        <p:spPr/>
        <p:txBody>
          <a:bodyPr/>
          <a:lstStyle>
            <a:lvl1pPr>
              <a:defRPr>
                <a:solidFill>
                  <a:srgbClr val="FFFFFF"/>
                </a:solidFill>
              </a:defRPr>
            </a:lvl1pPr>
          </a:lstStyle>
          <a:p>
            <a:fld id="{A3019D5A-061D-0947-A1C3-8CE23808E547}" type="datetime1">
              <a:rPr lang="da-DK" smtClean="0"/>
              <a:t>29-11-2018</a:t>
            </a:fld>
            <a:endParaRPr lang="da-DK" dirty="0"/>
          </a:p>
        </p:txBody>
      </p:sp>
      <p:sp>
        <p:nvSpPr>
          <p:cNvPr id="10" name="Slide Number Placeholder 9"/>
          <p:cNvSpPr>
            <a:spLocks noGrp="1"/>
          </p:cNvSpPr>
          <p:nvPr>
            <p:ph type="sldNum" sz="quarter" idx="29"/>
          </p:nvPr>
        </p:nvSpPr>
        <p:spPr/>
        <p:txBody>
          <a:bodyPr/>
          <a:lstStyle>
            <a:lvl1pPr>
              <a:defRPr>
                <a:solidFill>
                  <a:srgbClr val="FFFFFF"/>
                </a:solidFill>
              </a:defRPr>
            </a:lvl1pPr>
          </a:lstStyle>
          <a:p>
            <a:fld id="{4F2B6656-7882-4CEF-9850-9EB873E823C4}" type="slidenum">
              <a:rPr lang="da-DK" smtClean="0"/>
              <a:pPr/>
              <a:t>‹nr.›</a:t>
            </a:fld>
            <a:endParaRPr lang="da-DK"/>
          </a:p>
        </p:txBody>
      </p:sp>
      <p:grpSp>
        <p:nvGrpSpPr>
          <p:cNvPr id="19" name="Group 18"/>
          <p:cNvGrpSpPr/>
          <p:nvPr userDrawn="1"/>
        </p:nvGrpSpPr>
        <p:grpSpPr>
          <a:xfrm>
            <a:off x="-2481943" y="-680"/>
            <a:ext cx="2412094" cy="984930"/>
            <a:chOff x="-2481943" y="-680"/>
            <a:chExt cx="2412094" cy="984930"/>
          </a:xfrm>
        </p:grpSpPr>
        <p:sp>
          <p:nvSpPr>
            <p:cNvPr id="27" name="TextBox 20"/>
            <p:cNvSpPr txBox="1">
              <a:spLocks noChangeArrowheads="1"/>
            </p:cNvSpPr>
            <p:nvPr/>
          </p:nvSpPr>
          <p:spPr bwMode="auto">
            <a:xfrm>
              <a:off x="-2481943" y="-680"/>
              <a:ext cx="241209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latin typeface="+mn-lt"/>
                </a:rPr>
                <a:t>Tekstslide med punktopstilling</a:t>
              </a:r>
              <a:endParaRPr lang="da-DK" sz="1000" dirty="0">
                <a:solidFill>
                  <a:schemeClr val="tx1"/>
                </a:solidFill>
                <a:latin typeface="+mn-lt"/>
              </a:endParaRPr>
            </a:p>
            <a:p>
              <a:pPr algn="r" eaLnBrk="1" hangingPunct="1">
                <a:spcBef>
                  <a:spcPct val="50000"/>
                </a:spcBef>
                <a:defRPr/>
              </a:pPr>
              <a:r>
                <a:rPr lang="da-DK" sz="1000" dirty="0">
                  <a:solidFill>
                    <a:schemeClr val="tx1"/>
                  </a:solidFill>
                  <a:latin typeface="+mn-lt"/>
                </a:rPr>
                <a:t>Brug knapperne ‘Forøge / Formindske </a:t>
              </a:r>
              <a:br>
                <a:rPr lang="da-DK" sz="1000" dirty="0">
                  <a:solidFill>
                    <a:schemeClr val="tx1"/>
                  </a:solidFill>
                  <a:latin typeface="+mn-lt"/>
                </a:rPr>
              </a:br>
              <a:r>
                <a:rPr lang="da-DK" sz="1000" dirty="0">
                  <a:solidFill>
                    <a:schemeClr val="tx1"/>
                  </a:solidFill>
                  <a:latin typeface="+mn-lt"/>
                </a:rPr>
                <a:t>indryk’ for at skifte mellem</a:t>
              </a:r>
              <a:br>
                <a:rPr lang="da-DK" sz="1000" dirty="0">
                  <a:solidFill>
                    <a:schemeClr val="tx1"/>
                  </a:solidFill>
                  <a:latin typeface="+mn-lt"/>
                </a:rPr>
              </a:br>
              <a:r>
                <a:rPr lang="da-DK" sz="1000" dirty="0">
                  <a:solidFill>
                    <a:schemeClr val="tx1"/>
                  </a:solidFill>
                  <a:latin typeface="+mn-lt"/>
                </a:rPr>
                <a:t>de forskellige tekst niveauer</a:t>
              </a:r>
            </a:p>
            <a:p>
              <a:pPr algn="r" eaLnBrk="1" hangingPunct="1">
                <a:spcBef>
                  <a:spcPct val="50000"/>
                </a:spcBef>
                <a:defRPr/>
              </a:pPr>
              <a:endParaRPr lang="da-DK" sz="1000" dirty="0">
                <a:solidFill>
                  <a:schemeClr val="tx1"/>
                </a:solidFill>
                <a:latin typeface="+mn-lt"/>
              </a:endParaRPr>
            </a:p>
          </p:txBody>
        </p:sp>
        <p:grpSp>
          <p:nvGrpSpPr>
            <p:cNvPr id="28" name="Group 27"/>
            <p:cNvGrpSpPr/>
            <p:nvPr userDrawn="1"/>
          </p:nvGrpSpPr>
          <p:grpSpPr>
            <a:xfrm>
              <a:off x="-1072921" y="733313"/>
              <a:ext cx="992188" cy="250937"/>
              <a:chOff x="-1214439" y="765971"/>
              <a:chExt cx="992188" cy="250937"/>
            </a:xfrm>
          </p:grpSpPr>
          <p:grpSp>
            <p:nvGrpSpPr>
              <p:cNvPr id="31" name="Group 2"/>
              <p:cNvGrpSpPr>
                <a:grpSpLocks/>
              </p:cNvGrpSpPr>
              <p:nvPr/>
            </p:nvGrpSpPr>
            <p:grpSpPr bwMode="auto">
              <a:xfrm>
                <a:off x="-1214439" y="765971"/>
                <a:ext cx="437608" cy="246173"/>
                <a:chOff x="-1214439" y="732970"/>
                <a:chExt cx="437608" cy="246063"/>
              </a:xfrm>
            </p:grpSpPr>
            <p:grpSp>
              <p:nvGrpSpPr>
                <p:cNvPr id="37" name="Group 3"/>
                <p:cNvGrpSpPr>
                  <a:grpSpLocks/>
                </p:cNvGrpSpPr>
                <p:nvPr/>
              </p:nvGrpSpPr>
              <p:grpSpPr bwMode="auto">
                <a:xfrm>
                  <a:off x="-1214439" y="741702"/>
                  <a:ext cx="428625" cy="228600"/>
                  <a:chOff x="-727592" y="3306446"/>
                  <a:chExt cx="429053" cy="228767"/>
                </a:xfrm>
              </p:grpSpPr>
              <p:pic>
                <p:nvPicPr>
                  <p:cNvPr id="39" name="Picture 14" descr="fke3b.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727293" y="3306446"/>
                    <a:ext cx="428754" cy="228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Rectangle 39"/>
                  <p:cNvSpPr/>
                  <p:nvPr/>
                </p:nvSpPr>
                <p:spPr bwMode="auto">
                  <a:xfrm>
                    <a:off x="-727591" y="3332754"/>
                    <a:ext cx="214527" cy="21596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chemeClr val="tx1">
                          <a:lumMod val="65000"/>
                          <a:lumOff val="35000"/>
                        </a:schemeClr>
                      </a:solidFill>
                    </a:endParaRPr>
                  </a:p>
                </p:txBody>
              </p:sp>
            </p:grpSp>
            <p:sp>
              <p:nvSpPr>
                <p:cNvPr id="38" name="Rounded Rectangle 37"/>
                <p:cNvSpPr/>
                <p:nvPr/>
              </p:nvSpPr>
              <p:spPr bwMode="auto">
                <a:xfrm>
                  <a:off x="-1014413" y="733082"/>
                  <a:ext cx="238125" cy="245953"/>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chemeClr val="tx1">
                        <a:lumMod val="65000"/>
                        <a:lumOff val="35000"/>
                      </a:schemeClr>
                    </a:solidFill>
                  </a:endParaRPr>
                </a:p>
              </p:txBody>
            </p:sp>
          </p:grpSp>
          <p:grpSp>
            <p:nvGrpSpPr>
              <p:cNvPr id="32" name="Group 28"/>
              <p:cNvGrpSpPr>
                <a:grpSpLocks/>
              </p:cNvGrpSpPr>
              <p:nvPr/>
            </p:nvGrpSpPr>
            <p:grpSpPr bwMode="auto">
              <a:xfrm>
                <a:off x="-682626" y="770735"/>
                <a:ext cx="460375" cy="246173"/>
                <a:chOff x="-561836" y="3417665"/>
                <a:chExt cx="460236" cy="245883"/>
              </a:xfrm>
            </p:grpSpPr>
            <p:pic>
              <p:nvPicPr>
                <p:cNvPr id="33"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49275" y="3434948"/>
                  <a:ext cx="4476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Rectangle 33"/>
                <p:cNvSpPr/>
                <p:nvPr/>
              </p:nvSpPr>
              <p:spPr>
                <a:xfrm>
                  <a:off x="-317434" y="3436803"/>
                  <a:ext cx="214247" cy="21723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chemeClr val="tx1">
                        <a:lumMod val="65000"/>
                        <a:lumOff val="35000"/>
                      </a:schemeClr>
                    </a:solidFill>
                  </a:endParaRPr>
                </a:p>
              </p:txBody>
            </p:sp>
            <p:sp>
              <p:nvSpPr>
                <p:cNvPr id="36" name="Rounded Rectangle 35"/>
                <p:cNvSpPr/>
                <p:nvPr/>
              </p:nvSpPr>
              <p:spPr>
                <a:xfrm>
                  <a:off x="-561835" y="3417776"/>
                  <a:ext cx="238053" cy="245772"/>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chemeClr val="tx1">
                        <a:lumMod val="65000"/>
                        <a:lumOff val="35000"/>
                      </a:schemeClr>
                    </a:solidFill>
                  </a:endParaRPr>
                </a:p>
              </p:txBody>
            </p:sp>
          </p:grpSp>
        </p:grpSp>
      </p:grpSp>
      <p:sp>
        <p:nvSpPr>
          <p:cNvPr id="41" name="TextBox 40"/>
          <p:cNvSpPr txBox="1"/>
          <p:nvPr userDrawn="1"/>
        </p:nvSpPr>
        <p:spPr>
          <a:xfrm>
            <a:off x="-2476500" y="4139564"/>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44" name="TextBox 17"/>
          <p:cNvSpPr txBox="1">
            <a:spLocks noChangeArrowheads="1"/>
          </p:cNvSpPr>
          <p:nvPr userDrawn="1"/>
        </p:nvSpPr>
        <p:spPr bwMode="auto">
          <a:xfrm>
            <a:off x="-2679700" y="2231950"/>
            <a:ext cx="253523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a:t>
            </a:r>
            <a:r>
              <a:rPr lang="da-DK" sz="1000" b="1" baseline="0" dirty="0">
                <a:solidFill>
                  <a:schemeClr val="tx1"/>
                </a:solidFill>
              </a:rPr>
              <a:t> </a:t>
            </a:r>
            <a:r>
              <a:rPr lang="da-DK" sz="1000" b="1" dirty="0">
                <a:solidFill>
                  <a:schemeClr val="tx1"/>
                </a:solidFill>
              </a:rPr>
              <a:t>billede i pladsholderne</a:t>
            </a:r>
          </a:p>
          <a:p>
            <a:pPr marL="0" indent="0" algn="r" eaLnBrk="1" hangingPunct="1">
              <a:buNone/>
              <a:defRPr/>
            </a:pPr>
            <a:r>
              <a:rPr lang="da-DK" sz="1000" b="0" dirty="0">
                <a:solidFill>
                  <a:schemeClr val="tx1"/>
                </a:solidFill>
              </a:rPr>
              <a:t>1. Indsæt et billede ved at klikke på ikonet midt i pladsholderen</a:t>
            </a:r>
          </a:p>
          <a:p>
            <a:pPr marL="0" indent="0" algn="r" eaLnBrk="1" hangingPunct="1">
              <a:buNone/>
              <a:defRPr/>
            </a:pPr>
            <a:r>
              <a:rPr lang="da-DK" sz="1000" b="0" dirty="0">
                <a:solidFill>
                  <a:schemeClr val="tx1"/>
                </a:solidFill>
              </a:rPr>
              <a:t>2. V</a:t>
            </a:r>
            <a:r>
              <a:rPr lang="da-DK" sz="1000" b="0" baseline="0" dirty="0">
                <a:solidFill>
                  <a:schemeClr val="tx1"/>
                </a:solidFill>
              </a:rPr>
              <a:t>ælg et billedet, fra din computer, som skal indsættes</a:t>
            </a:r>
          </a:p>
          <a:p>
            <a:pPr marL="0" indent="0" algn="r" eaLnBrk="1" hangingPunct="1">
              <a:buNone/>
              <a:defRPr/>
            </a:pPr>
            <a:endParaRPr lang="da-DK" sz="1000" b="0" baseline="0" dirty="0">
              <a:solidFill>
                <a:schemeClr val="tx1"/>
              </a:solidFill>
            </a:endParaRPr>
          </a:p>
          <a:p>
            <a:pPr marL="0" indent="0" algn="r" eaLnBrk="1" hangingPunct="1">
              <a:buNone/>
              <a:defRPr/>
            </a:pPr>
            <a:endParaRPr lang="da-DK" sz="1000" b="0" baseline="0" dirty="0">
              <a:solidFill>
                <a:schemeClr val="tx1"/>
              </a:solidFill>
            </a:endParaRPr>
          </a:p>
        </p:txBody>
      </p:sp>
      <p:pic>
        <p:nvPicPr>
          <p:cNvPr id="45" name="Picture 2"/>
          <p:cNvPicPr>
            <a:picLocks noChangeAspect="1" noChangeArrowheads="1"/>
          </p:cNvPicPr>
          <p:nvPr userDrawn="1"/>
        </p:nvPicPr>
        <p:blipFill>
          <a:blip r:embed="rId4">
            <a:extLst>
              <a:ext uri="{28A0092B-C50C-407E-A947-70E740481C1C}">
                <a14:useLocalDpi xmlns:a14="http://schemas.microsoft.com/office/drawing/2010/main"/>
              </a:ext>
            </a:extLst>
          </a:blip>
          <a:srcRect/>
          <a:stretch>
            <a:fillRect/>
          </a:stretch>
        </p:blipFill>
        <p:spPr bwMode="auto">
          <a:xfrm>
            <a:off x="-373064" y="3056963"/>
            <a:ext cx="228600" cy="236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 name="Picture 45" descr="Skærmbillede 2016-04-05 kl. 09.35.22.png"/>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2349501" y="5054313"/>
            <a:ext cx="2205037" cy="1791593"/>
          </a:xfrm>
          <a:prstGeom prst="rect">
            <a:avLst/>
          </a:prstGeom>
        </p:spPr>
      </p:pic>
      <p:sp>
        <p:nvSpPr>
          <p:cNvPr id="43" name="Text Placeholder 13"/>
          <p:cNvSpPr>
            <a:spLocks noGrp="1"/>
          </p:cNvSpPr>
          <p:nvPr>
            <p:ph type="body" sz="quarter" idx="19"/>
          </p:nvPr>
        </p:nvSpPr>
        <p:spPr>
          <a:xfrm>
            <a:off x="10680987" y="5988210"/>
            <a:ext cx="1007997" cy="587589"/>
          </a:xfrm>
          <a:blipFill rotWithShape="1">
            <a:blip r:embed="rId6" cstate="screen">
              <a:extLst>
                <a:ext uri="{28A0092B-C50C-407E-A947-70E740481C1C}">
                  <a14:useLocalDpi xmlns:a14="http://schemas.microsoft.com/office/drawing/2010/main"/>
                </a:ext>
              </a:extLst>
            </a:blip>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teksttypografierne i masteren</a:t>
            </a:r>
          </a:p>
        </p:txBody>
      </p:sp>
      <p:sp>
        <p:nvSpPr>
          <p:cNvPr id="29" name="Text Placeholder 13"/>
          <p:cNvSpPr>
            <a:spLocks noGrp="1"/>
          </p:cNvSpPr>
          <p:nvPr>
            <p:ph type="body" sz="quarter" idx="26"/>
          </p:nvPr>
        </p:nvSpPr>
        <p:spPr>
          <a:xfrm>
            <a:off x="523875" y="6165851"/>
            <a:ext cx="571501" cy="228600"/>
          </a:xfrm>
          <a:blipFill rotWithShape="1">
            <a:blip r:embed="rId7" cstate="screen">
              <a:extLst>
                <a:ext uri="{28A0092B-C50C-407E-A947-70E740481C1C}">
                  <a14:useLocalDpi xmlns:a14="http://schemas.microsoft.com/office/drawing/2010/main"/>
                </a:ext>
              </a:extLst>
            </a:blip>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teksttypografierne i masteren</a:t>
            </a:r>
          </a:p>
        </p:txBody>
      </p:sp>
    </p:spTree>
    <p:extLst>
      <p:ext uri="{BB962C8B-B14F-4D97-AF65-F5344CB8AC3E}">
        <p14:creationId xmlns:p14="http://schemas.microsoft.com/office/powerpoint/2010/main" val="260050667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Billedecollage - 4 billeder">
    <p:spTree>
      <p:nvGrpSpPr>
        <p:cNvPr id="1" name=""/>
        <p:cNvGrpSpPr/>
        <p:nvPr/>
      </p:nvGrpSpPr>
      <p:grpSpPr>
        <a:xfrm>
          <a:off x="0" y="0"/>
          <a:ext cx="0" cy="0"/>
          <a:chOff x="0" y="0"/>
          <a:chExt cx="0" cy="0"/>
        </a:xfrm>
      </p:grpSpPr>
      <p:sp>
        <p:nvSpPr>
          <p:cNvPr id="3" name="Picture Placeholder 2"/>
          <p:cNvSpPr>
            <a:spLocks noGrp="1"/>
          </p:cNvSpPr>
          <p:nvPr>
            <p:ph type="pic" sz="quarter" idx="27" hasCustomPrompt="1"/>
          </p:nvPr>
        </p:nvSpPr>
        <p:spPr>
          <a:xfrm>
            <a:off x="567890" y="1549400"/>
            <a:ext cx="4664510" cy="2070100"/>
          </a:xfrm>
          <a:noFill/>
          <a:ln w="38100" cmpd="sng">
            <a:solidFill>
              <a:schemeClr val="bg1"/>
            </a:solidFill>
          </a:ln>
        </p:spPr>
        <p:txBody>
          <a:bodyPr anchor="ctr"/>
          <a:lstStyle>
            <a:lvl1pPr marL="0" indent="0" algn="ctr">
              <a:buNone/>
              <a:defRPr sz="1200"/>
            </a:lvl1pPr>
          </a:lstStyle>
          <a:p>
            <a:r>
              <a:rPr lang="da-DK" dirty="0"/>
              <a:t>Indsæt billede</a:t>
            </a:r>
          </a:p>
        </p:txBody>
      </p:sp>
      <p:sp>
        <p:nvSpPr>
          <p:cNvPr id="37" name="Picture Placeholder 2"/>
          <p:cNvSpPr>
            <a:spLocks noGrp="1"/>
          </p:cNvSpPr>
          <p:nvPr>
            <p:ph type="pic" sz="quarter" idx="28" hasCustomPrompt="1"/>
          </p:nvPr>
        </p:nvSpPr>
        <p:spPr>
          <a:xfrm>
            <a:off x="567892" y="3623205"/>
            <a:ext cx="4664508" cy="2070100"/>
          </a:xfrm>
          <a:noFill/>
          <a:ln w="38100" cmpd="sng">
            <a:solidFill>
              <a:schemeClr val="bg1"/>
            </a:solidFill>
          </a:ln>
        </p:spPr>
        <p:txBody>
          <a:bodyPr anchor="ctr"/>
          <a:lstStyle>
            <a:lvl1pPr marL="0" indent="0" algn="ctr">
              <a:buNone/>
              <a:defRPr sz="1200"/>
            </a:lvl1pPr>
          </a:lstStyle>
          <a:p>
            <a:r>
              <a:rPr lang="da-DK" dirty="0"/>
              <a:t>Indsæt billede</a:t>
            </a:r>
          </a:p>
        </p:txBody>
      </p:sp>
      <p:sp>
        <p:nvSpPr>
          <p:cNvPr id="34" name="Title 1"/>
          <p:cNvSpPr>
            <a:spLocks noGrp="1"/>
          </p:cNvSpPr>
          <p:nvPr>
            <p:ph type="title" hasCustomPrompt="1"/>
          </p:nvPr>
        </p:nvSpPr>
        <p:spPr>
          <a:xfrm>
            <a:off x="529793" y="392885"/>
            <a:ext cx="9385731" cy="711638"/>
          </a:xfrm>
        </p:spPr>
        <p:txBody>
          <a:bodyPr/>
          <a:lstStyle>
            <a:lvl1pPr>
              <a:defRPr/>
            </a:lvl1pPr>
          </a:lstStyle>
          <a:p>
            <a:r>
              <a:rPr lang="da-DK" noProof="0" dirty="0"/>
              <a:t>Overskrift i op til 2 linjer</a:t>
            </a:r>
          </a:p>
        </p:txBody>
      </p:sp>
      <p:sp>
        <p:nvSpPr>
          <p:cNvPr id="48" name="Picture Placeholder 2"/>
          <p:cNvSpPr>
            <a:spLocks noGrp="1"/>
          </p:cNvSpPr>
          <p:nvPr>
            <p:ph type="pic" sz="quarter" idx="31" hasCustomPrompt="1"/>
          </p:nvPr>
        </p:nvSpPr>
        <p:spPr>
          <a:xfrm>
            <a:off x="5232401" y="1549400"/>
            <a:ext cx="4683123" cy="2070100"/>
          </a:xfrm>
          <a:noFill/>
          <a:ln w="38100" cmpd="sng">
            <a:solidFill>
              <a:schemeClr val="bg1"/>
            </a:solidFill>
          </a:ln>
        </p:spPr>
        <p:txBody>
          <a:bodyPr anchor="ctr"/>
          <a:lstStyle>
            <a:lvl1pPr marL="0" indent="0" algn="ctr">
              <a:buNone/>
              <a:defRPr sz="1200"/>
            </a:lvl1pPr>
          </a:lstStyle>
          <a:p>
            <a:r>
              <a:rPr lang="da-DK" dirty="0"/>
              <a:t>Indsæt billede</a:t>
            </a:r>
          </a:p>
        </p:txBody>
      </p:sp>
      <p:sp>
        <p:nvSpPr>
          <p:cNvPr id="49" name="Picture Placeholder 2"/>
          <p:cNvSpPr>
            <a:spLocks noGrp="1"/>
          </p:cNvSpPr>
          <p:nvPr>
            <p:ph type="pic" sz="quarter" idx="32" hasCustomPrompt="1"/>
          </p:nvPr>
        </p:nvSpPr>
        <p:spPr>
          <a:xfrm>
            <a:off x="5232401" y="3623205"/>
            <a:ext cx="4683123" cy="2070100"/>
          </a:xfrm>
          <a:noFill/>
          <a:ln w="38100" cmpd="sng">
            <a:solidFill>
              <a:schemeClr val="bg1"/>
            </a:solidFill>
          </a:ln>
        </p:spPr>
        <p:txBody>
          <a:bodyPr anchor="ctr"/>
          <a:lstStyle>
            <a:lvl1pPr marL="0" indent="0" algn="ctr">
              <a:buNone/>
              <a:defRPr sz="1200"/>
            </a:lvl1pPr>
          </a:lstStyle>
          <a:p>
            <a:r>
              <a:rPr lang="da-DK" dirty="0"/>
              <a:t>Indsæt billede</a:t>
            </a:r>
          </a:p>
        </p:txBody>
      </p:sp>
      <p:pic>
        <p:nvPicPr>
          <p:cNvPr id="50" name="Picture 49" descr="LF_Logo_RGB.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80988" y="5988210"/>
            <a:ext cx="1007998" cy="587589"/>
          </a:xfrm>
          <a:prstGeom prst="rect">
            <a:avLst/>
          </a:prstGeom>
        </p:spPr>
      </p:pic>
      <p:sp>
        <p:nvSpPr>
          <p:cNvPr id="38" name="TextBox 37"/>
          <p:cNvSpPr txBox="1"/>
          <p:nvPr userDrawn="1"/>
        </p:nvSpPr>
        <p:spPr>
          <a:xfrm>
            <a:off x="-2476500" y="4139564"/>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40" name="TextBox 17"/>
          <p:cNvSpPr txBox="1">
            <a:spLocks noChangeArrowheads="1"/>
          </p:cNvSpPr>
          <p:nvPr userDrawn="1"/>
        </p:nvSpPr>
        <p:spPr bwMode="auto">
          <a:xfrm>
            <a:off x="-2786742" y="1127052"/>
            <a:ext cx="264228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577" indent="-228577" algn="r" eaLnBrk="1" hangingPunct="1">
              <a:buAutoNum type="arabicPeriod"/>
              <a:defRPr/>
            </a:pPr>
            <a:r>
              <a:rPr lang="da-DK" sz="1000" b="0" dirty="0">
                <a:solidFill>
                  <a:schemeClr val="tx1"/>
                </a:solidFill>
              </a:rPr>
              <a:t>Klik på bjælken</a:t>
            </a:r>
          </a:p>
          <a:p>
            <a:pPr marL="228577" indent="-228577" algn="r" eaLnBrk="1" hangingPunct="1">
              <a:buAutoNum type="arabicPeriod"/>
              <a:defRPr/>
            </a:pPr>
            <a:r>
              <a:rPr lang="da-DK" sz="1000" b="0" dirty="0">
                <a:solidFill>
                  <a:schemeClr val="tx1"/>
                </a:solidFill>
              </a:rPr>
              <a:t>Fra værktøjslinjen vælg ”Farvespanden”</a:t>
            </a:r>
          </a:p>
          <a:p>
            <a:pPr marL="228577" indent="-228577"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sp>
        <p:nvSpPr>
          <p:cNvPr id="41" name="TextBox 17"/>
          <p:cNvSpPr txBox="1">
            <a:spLocks noChangeArrowheads="1"/>
          </p:cNvSpPr>
          <p:nvPr userDrawn="1"/>
        </p:nvSpPr>
        <p:spPr bwMode="auto">
          <a:xfrm>
            <a:off x="-2679700" y="2231952"/>
            <a:ext cx="2535238"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a:t>
            </a:r>
            <a:r>
              <a:rPr lang="da-DK" sz="1000" b="1" baseline="0" dirty="0">
                <a:solidFill>
                  <a:schemeClr val="tx1"/>
                </a:solidFill>
              </a:rPr>
              <a:t> </a:t>
            </a:r>
            <a:r>
              <a:rPr lang="da-DK" sz="1000" b="1" dirty="0">
                <a:solidFill>
                  <a:schemeClr val="tx1"/>
                </a:solidFill>
              </a:rPr>
              <a:t>billede i pladsholderne</a:t>
            </a:r>
          </a:p>
          <a:p>
            <a:pPr marL="0" indent="0" algn="r" eaLnBrk="1" hangingPunct="1">
              <a:buNone/>
              <a:defRPr/>
            </a:pPr>
            <a:r>
              <a:rPr lang="da-DK" sz="1000" b="0" dirty="0">
                <a:solidFill>
                  <a:schemeClr val="tx1"/>
                </a:solidFill>
              </a:rPr>
              <a:t>1. Indsæt et billede ved at klikke på ikonet midt i pladsholderen</a:t>
            </a:r>
          </a:p>
          <a:p>
            <a:pPr marL="0" indent="0" algn="r" eaLnBrk="1" hangingPunct="1">
              <a:buNone/>
              <a:defRPr/>
            </a:pPr>
            <a:r>
              <a:rPr lang="da-DK" sz="1000" b="0" dirty="0">
                <a:solidFill>
                  <a:schemeClr val="tx1"/>
                </a:solidFill>
              </a:rPr>
              <a:t>2. V</a:t>
            </a:r>
            <a:r>
              <a:rPr lang="da-DK" sz="1000" b="0" baseline="0" dirty="0">
                <a:solidFill>
                  <a:schemeClr val="tx1"/>
                </a:solidFill>
              </a:rPr>
              <a:t>ælg et billedet, fra din computer, som skal indsættes</a:t>
            </a:r>
          </a:p>
          <a:p>
            <a:pPr marL="0" indent="0" algn="r" eaLnBrk="1" hangingPunct="1">
              <a:buNone/>
              <a:defRPr/>
            </a:pPr>
            <a:endParaRPr lang="da-DK" sz="1000" b="0" baseline="0" dirty="0">
              <a:solidFill>
                <a:schemeClr val="tx1"/>
              </a:solidFill>
            </a:endParaRPr>
          </a:p>
          <a:p>
            <a:pPr marL="0" indent="0" algn="r" eaLnBrk="1" hangingPunct="1">
              <a:buNone/>
              <a:defRPr/>
            </a:pPr>
            <a:endParaRPr lang="da-DK" sz="1000" b="0" baseline="0" dirty="0">
              <a:solidFill>
                <a:schemeClr val="tx1"/>
              </a:solidFill>
            </a:endParaRPr>
          </a:p>
          <a:p>
            <a:pPr marL="0" indent="0" algn="r" eaLnBrk="1" hangingPunct="1">
              <a:buNone/>
              <a:defRPr/>
            </a:pPr>
            <a:r>
              <a:rPr lang="da-DK" sz="1000" b="0" baseline="0" dirty="0">
                <a:solidFill>
                  <a:schemeClr val="tx1"/>
                </a:solidFill>
              </a:rPr>
              <a:t>Du beskærer billedet ved at klikke på ”Beskær” i værktøjslinjen – Når du beskærer kan du skalere billedet op og ned eller beskærer </a:t>
            </a:r>
            <a:r>
              <a:rPr lang="da-DK" sz="1000" b="0" baseline="0" dirty="0" err="1">
                <a:solidFill>
                  <a:schemeClr val="tx1"/>
                </a:solidFill>
              </a:rPr>
              <a:t>vha</a:t>
            </a:r>
            <a:r>
              <a:rPr lang="da-DK" sz="1000" b="0" baseline="0" dirty="0">
                <a:solidFill>
                  <a:schemeClr val="tx1"/>
                </a:solidFill>
              </a:rPr>
              <a:t> den sorte </a:t>
            </a:r>
            <a:r>
              <a:rPr lang="da-DK" sz="1000" b="0" baseline="0" dirty="0" err="1">
                <a:solidFill>
                  <a:schemeClr val="tx1"/>
                </a:solidFill>
              </a:rPr>
              <a:t>beskæringsmakør</a:t>
            </a:r>
            <a:r>
              <a:rPr lang="da-DK" sz="1000" b="0" baseline="0" dirty="0">
                <a:solidFill>
                  <a:schemeClr val="tx1"/>
                </a:solidFill>
              </a:rPr>
              <a:t>. </a:t>
            </a:r>
          </a:p>
        </p:txBody>
      </p:sp>
      <p:sp>
        <p:nvSpPr>
          <p:cNvPr id="42" name="AutoShape 4"/>
          <p:cNvSpPr>
            <a:spLocks/>
          </p:cNvSpPr>
          <p:nvPr userDrawn="1"/>
        </p:nvSpPr>
        <p:spPr bwMode="gray">
          <a:xfrm>
            <a:off x="-3378199" y="2"/>
            <a:ext cx="326179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p>
            <a:pPr algn="r" defTabSz="457154">
              <a:tabLst>
                <a:tab pos="177782" algn="l"/>
              </a:tabLst>
              <a:defRPr/>
            </a:pPr>
            <a:r>
              <a:rPr lang="da-DK" sz="1000" b="1" dirty="0">
                <a:solidFill>
                  <a:schemeClr val="tx1"/>
                </a:solidFill>
                <a:cs typeface="Arial" charset="0"/>
              </a:rPr>
              <a:t>Vis hjælpelinjer</a:t>
            </a:r>
          </a:p>
          <a:p>
            <a:pPr algn="r" defTabSz="457154">
              <a:tabLst>
                <a:tab pos="177782"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577" indent="-228577" algn="r" defTabSz="457154">
              <a:buFontTx/>
              <a:buAutoNum type="arabicPeriod" startAt="2"/>
              <a:tabLst>
                <a:tab pos="177782" algn="l"/>
              </a:tabLst>
              <a:defRPr/>
            </a:pPr>
            <a:r>
              <a:rPr lang="da-DK" sz="1000" dirty="0">
                <a:solidFill>
                  <a:schemeClr val="tx1"/>
                </a:solidFill>
                <a:cs typeface="Arial" charset="0"/>
              </a:rPr>
              <a:t>Sæt kryds ved ’Vis’ tegnehjælpelinjer på skærmen</a:t>
            </a:r>
          </a:p>
          <a:p>
            <a:pPr marL="228577" indent="-228577" algn="r" defTabSz="457154">
              <a:buFontTx/>
              <a:buAutoNum type="arabicPeriod" startAt="2"/>
              <a:tabLst>
                <a:tab pos="177782" algn="l"/>
              </a:tabLst>
              <a:defRPr/>
            </a:pPr>
            <a:r>
              <a:rPr lang="da-DK" sz="1000" dirty="0">
                <a:solidFill>
                  <a:schemeClr val="tx1"/>
                </a:solidFill>
                <a:cs typeface="Arial" charset="0"/>
              </a:rPr>
              <a:t>Sæt hak ved ”Fastgør objekter til gitter”</a:t>
            </a:r>
          </a:p>
          <a:p>
            <a:pPr marL="228577" indent="-228577" algn="r" defTabSz="457154">
              <a:buFontTx/>
              <a:buAutoNum type="arabicPeriod" startAt="2"/>
              <a:tabLst>
                <a:tab pos="177782" algn="l"/>
              </a:tabLst>
              <a:defRPr/>
            </a:pPr>
            <a:r>
              <a:rPr lang="da-DK" sz="1000" dirty="0">
                <a:solidFill>
                  <a:schemeClr val="tx1"/>
                </a:solidFill>
                <a:cs typeface="Arial" charset="0"/>
              </a:rPr>
              <a:t>Vælg OK </a:t>
            </a:r>
          </a:p>
        </p:txBody>
      </p:sp>
      <p:pic>
        <p:nvPicPr>
          <p:cNvPr id="44" name="Picture 2"/>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373064" y="3044263"/>
            <a:ext cx="228600" cy="236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44" descr="Skærmbillede 2016-04-05 kl. 09.35.22.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349501" y="5054313"/>
            <a:ext cx="2205037" cy="1791593"/>
          </a:xfrm>
          <a:prstGeom prst="rect">
            <a:avLst/>
          </a:prstGeom>
        </p:spPr>
      </p:pic>
      <p:sp>
        <p:nvSpPr>
          <p:cNvPr id="54" name="Text Placeholder 13"/>
          <p:cNvSpPr>
            <a:spLocks noGrp="1"/>
          </p:cNvSpPr>
          <p:nvPr>
            <p:ph type="body" sz="quarter" idx="33"/>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55" name="Text Placeholder 13"/>
          <p:cNvSpPr>
            <a:spLocks noGrp="1"/>
          </p:cNvSpPr>
          <p:nvPr>
            <p:ph type="body" sz="quarter" idx="34"/>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Klik for at redigere teksttypografierne i masteren</a:t>
            </a:r>
          </a:p>
        </p:txBody>
      </p:sp>
      <p:pic>
        <p:nvPicPr>
          <p:cNvPr id="18" name="Billede 17"/>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23168" y="6165714"/>
            <a:ext cx="572208" cy="228279"/>
          </a:xfrm>
          <a:prstGeom prst="rect">
            <a:avLst/>
          </a:prstGeom>
        </p:spPr>
      </p:pic>
    </p:spTree>
    <p:extLst>
      <p:ext uri="{BB962C8B-B14F-4D97-AF65-F5344CB8AC3E}">
        <p14:creationId xmlns:p14="http://schemas.microsoft.com/office/powerpoint/2010/main" val="25436956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Billedecollage">
    <p:spTree>
      <p:nvGrpSpPr>
        <p:cNvPr id="1" name=""/>
        <p:cNvGrpSpPr/>
        <p:nvPr/>
      </p:nvGrpSpPr>
      <p:grpSpPr>
        <a:xfrm>
          <a:off x="0" y="0"/>
          <a:ext cx="0" cy="0"/>
          <a:chOff x="0" y="0"/>
          <a:chExt cx="0" cy="0"/>
        </a:xfrm>
      </p:grpSpPr>
      <p:sp>
        <p:nvSpPr>
          <p:cNvPr id="34" name="Title 1"/>
          <p:cNvSpPr>
            <a:spLocks noGrp="1"/>
          </p:cNvSpPr>
          <p:nvPr>
            <p:ph type="title" hasCustomPrompt="1"/>
          </p:nvPr>
        </p:nvSpPr>
        <p:spPr>
          <a:xfrm>
            <a:off x="529793" y="392885"/>
            <a:ext cx="9385731" cy="711638"/>
          </a:xfrm>
        </p:spPr>
        <p:txBody>
          <a:bodyPr/>
          <a:lstStyle>
            <a:lvl1pPr>
              <a:defRPr/>
            </a:lvl1pPr>
          </a:lstStyle>
          <a:p>
            <a:r>
              <a:rPr lang="da-DK" noProof="0" dirty="0"/>
              <a:t>Overskrift i op til 2 linjer</a:t>
            </a:r>
          </a:p>
        </p:txBody>
      </p:sp>
      <p:pic>
        <p:nvPicPr>
          <p:cNvPr id="50" name="Picture 49" descr="LF_Logo_RGB.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80988" y="5988210"/>
            <a:ext cx="1007998" cy="587589"/>
          </a:xfrm>
          <a:prstGeom prst="rect">
            <a:avLst/>
          </a:prstGeom>
        </p:spPr>
      </p:pic>
      <p:sp>
        <p:nvSpPr>
          <p:cNvPr id="38" name="TextBox 37"/>
          <p:cNvSpPr txBox="1"/>
          <p:nvPr userDrawn="1"/>
        </p:nvSpPr>
        <p:spPr>
          <a:xfrm>
            <a:off x="-2476500" y="4139564"/>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40" name="TextBox 17"/>
          <p:cNvSpPr txBox="1">
            <a:spLocks noChangeArrowheads="1"/>
          </p:cNvSpPr>
          <p:nvPr userDrawn="1"/>
        </p:nvSpPr>
        <p:spPr bwMode="auto">
          <a:xfrm>
            <a:off x="-2786742" y="1127052"/>
            <a:ext cx="264228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577" indent="-228577" algn="r" eaLnBrk="1" hangingPunct="1">
              <a:buAutoNum type="arabicPeriod"/>
              <a:defRPr/>
            </a:pPr>
            <a:r>
              <a:rPr lang="da-DK" sz="1000" b="0" dirty="0">
                <a:solidFill>
                  <a:schemeClr val="tx1"/>
                </a:solidFill>
              </a:rPr>
              <a:t>Klik på bjælken</a:t>
            </a:r>
          </a:p>
          <a:p>
            <a:pPr marL="228577" indent="-228577" algn="r" eaLnBrk="1" hangingPunct="1">
              <a:buAutoNum type="arabicPeriod"/>
              <a:defRPr/>
            </a:pPr>
            <a:r>
              <a:rPr lang="da-DK" sz="1000" b="0" dirty="0">
                <a:solidFill>
                  <a:schemeClr val="tx1"/>
                </a:solidFill>
              </a:rPr>
              <a:t>Fra værktøjslinjen vælg ”Farvespanden”</a:t>
            </a:r>
          </a:p>
          <a:p>
            <a:pPr marL="228577" indent="-228577"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sp>
        <p:nvSpPr>
          <p:cNvPr id="41" name="TextBox 17"/>
          <p:cNvSpPr txBox="1">
            <a:spLocks noChangeArrowheads="1"/>
          </p:cNvSpPr>
          <p:nvPr userDrawn="1"/>
        </p:nvSpPr>
        <p:spPr bwMode="auto">
          <a:xfrm>
            <a:off x="-2679700" y="2231952"/>
            <a:ext cx="2535238"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a:t>
            </a:r>
            <a:r>
              <a:rPr lang="da-DK" sz="1000" b="1" baseline="0" dirty="0">
                <a:solidFill>
                  <a:schemeClr val="tx1"/>
                </a:solidFill>
              </a:rPr>
              <a:t> </a:t>
            </a:r>
            <a:r>
              <a:rPr lang="da-DK" sz="1000" b="1" dirty="0">
                <a:solidFill>
                  <a:schemeClr val="tx1"/>
                </a:solidFill>
              </a:rPr>
              <a:t>billede i pladsholderne</a:t>
            </a:r>
          </a:p>
          <a:p>
            <a:pPr marL="0" indent="0" algn="r" eaLnBrk="1" hangingPunct="1">
              <a:buNone/>
              <a:defRPr/>
            </a:pPr>
            <a:r>
              <a:rPr lang="da-DK" sz="1000" b="0" dirty="0">
                <a:solidFill>
                  <a:schemeClr val="tx1"/>
                </a:solidFill>
              </a:rPr>
              <a:t>1. Indsæt et billede ved at klikke på ikonet midt i pladsholderen</a:t>
            </a:r>
          </a:p>
          <a:p>
            <a:pPr marL="0" indent="0" algn="r" eaLnBrk="1" hangingPunct="1">
              <a:buNone/>
              <a:defRPr/>
            </a:pPr>
            <a:r>
              <a:rPr lang="da-DK" sz="1000" b="0" dirty="0">
                <a:solidFill>
                  <a:schemeClr val="tx1"/>
                </a:solidFill>
              </a:rPr>
              <a:t>2. V</a:t>
            </a:r>
            <a:r>
              <a:rPr lang="da-DK" sz="1000" b="0" baseline="0" dirty="0">
                <a:solidFill>
                  <a:schemeClr val="tx1"/>
                </a:solidFill>
              </a:rPr>
              <a:t>ælg et billedet, fra din computer, som skal indsættes</a:t>
            </a:r>
          </a:p>
          <a:p>
            <a:pPr marL="0" indent="0" algn="r" eaLnBrk="1" hangingPunct="1">
              <a:buNone/>
              <a:defRPr/>
            </a:pPr>
            <a:endParaRPr lang="da-DK" sz="1000" b="0" baseline="0" dirty="0">
              <a:solidFill>
                <a:schemeClr val="tx1"/>
              </a:solidFill>
            </a:endParaRPr>
          </a:p>
          <a:p>
            <a:pPr marL="0" indent="0" algn="r" eaLnBrk="1" hangingPunct="1">
              <a:buNone/>
              <a:defRPr/>
            </a:pPr>
            <a:endParaRPr lang="da-DK" sz="1000" b="0" baseline="0" dirty="0">
              <a:solidFill>
                <a:schemeClr val="tx1"/>
              </a:solidFill>
            </a:endParaRPr>
          </a:p>
          <a:p>
            <a:pPr marL="0" indent="0" algn="r" eaLnBrk="1" hangingPunct="1">
              <a:buNone/>
              <a:defRPr/>
            </a:pPr>
            <a:r>
              <a:rPr lang="da-DK" sz="1000" b="0" baseline="0" dirty="0">
                <a:solidFill>
                  <a:schemeClr val="tx1"/>
                </a:solidFill>
              </a:rPr>
              <a:t>Du beskærer billedet ved at klikke på ”Beskær” i værktøjslinjen – Når du beskærer kan du skalere billedet op og ned eller beskærer </a:t>
            </a:r>
            <a:r>
              <a:rPr lang="da-DK" sz="1000" b="0" baseline="0" dirty="0" err="1">
                <a:solidFill>
                  <a:schemeClr val="tx1"/>
                </a:solidFill>
              </a:rPr>
              <a:t>vha</a:t>
            </a:r>
            <a:r>
              <a:rPr lang="da-DK" sz="1000" b="0" baseline="0" dirty="0">
                <a:solidFill>
                  <a:schemeClr val="tx1"/>
                </a:solidFill>
              </a:rPr>
              <a:t> den sorte </a:t>
            </a:r>
            <a:r>
              <a:rPr lang="da-DK" sz="1000" b="0" baseline="0" dirty="0" err="1">
                <a:solidFill>
                  <a:schemeClr val="tx1"/>
                </a:solidFill>
              </a:rPr>
              <a:t>beskæringsmakør</a:t>
            </a:r>
            <a:r>
              <a:rPr lang="da-DK" sz="1000" b="0" baseline="0" dirty="0">
                <a:solidFill>
                  <a:schemeClr val="tx1"/>
                </a:solidFill>
              </a:rPr>
              <a:t>. </a:t>
            </a:r>
          </a:p>
        </p:txBody>
      </p:sp>
      <p:sp>
        <p:nvSpPr>
          <p:cNvPr id="42" name="AutoShape 4"/>
          <p:cNvSpPr>
            <a:spLocks/>
          </p:cNvSpPr>
          <p:nvPr userDrawn="1"/>
        </p:nvSpPr>
        <p:spPr bwMode="gray">
          <a:xfrm>
            <a:off x="-3378199" y="2"/>
            <a:ext cx="326179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p>
            <a:pPr algn="r" defTabSz="457154">
              <a:tabLst>
                <a:tab pos="177782" algn="l"/>
              </a:tabLst>
              <a:defRPr/>
            </a:pPr>
            <a:r>
              <a:rPr lang="da-DK" sz="1000" b="1" dirty="0">
                <a:solidFill>
                  <a:schemeClr val="tx1"/>
                </a:solidFill>
                <a:cs typeface="Arial" charset="0"/>
              </a:rPr>
              <a:t>Vis hjælpelinjer</a:t>
            </a:r>
          </a:p>
          <a:p>
            <a:pPr algn="r" defTabSz="457154">
              <a:tabLst>
                <a:tab pos="177782"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577" indent="-228577" algn="r" defTabSz="457154">
              <a:buFontTx/>
              <a:buAutoNum type="arabicPeriod" startAt="2"/>
              <a:tabLst>
                <a:tab pos="177782" algn="l"/>
              </a:tabLst>
              <a:defRPr/>
            </a:pPr>
            <a:r>
              <a:rPr lang="da-DK" sz="1000" dirty="0">
                <a:solidFill>
                  <a:schemeClr val="tx1"/>
                </a:solidFill>
                <a:cs typeface="Arial" charset="0"/>
              </a:rPr>
              <a:t>Sæt kryds ved ’Vis’ tegnehjælpelinjer på skærmen</a:t>
            </a:r>
          </a:p>
          <a:p>
            <a:pPr marL="228577" indent="-228577" algn="r" defTabSz="457154">
              <a:buFontTx/>
              <a:buAutoNum type="arabicPeriod" startAt="2"/>
              <a:tabLst>
                <a:tab pos="177782" algn="l"/>
              </a:tabLst>
              <a:defRPr/>
            </a:pPr>
            <a:r>
              <a:rPr lang="da-DK" sz="1000" dirty="0">
                <a:solidFill>
                  <a:schemeClr val="tx1"/>
                </a:solidFill>
                <a:cs typeface="Arial" charset="0"/>
              </a:rPr>
              <a:t>Sæt hak ved ”Fastgør objekter til gitter”</a:t>
            </a:r>
          </a:p>
          <a:p>
            <a:pPr marL="228577" indent="-228577" algn="r" defTabSz="457154">
              <a:buFontTx/>
              <a:buAutoNum type="arabicPeriod" startAt="2"/>
              <a:tabLst>
                <a:tab pos="177782" algn="l"/>
              </a:tabLst>
              <a:defRPr/>
            </a:pPr>
            <a:r>
              <a:rPr lang="da-DK" sz="1000" dirty="0">
                <a:solidFill>
                  <a:schemeClr val="tx1"/>
                </a:solidFill>
                <a:cs typeface="Arial" charset="0"/>
              </a:rPr>
              <a:t>Vælg OK </a:t>
            </a:r>
          </a:p>
        </p:txBody>
      </p:sp>
      <p:pic>
        <p:nvPicPr>
          <p:cNvPr id="44" name="Picture 2"/>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373064" y="3044263"/>
            <a:ext cx="228600" cy="236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19" descr="Skærmbillede 2016-04-05 kl. 09.35.22.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349501" y="5054313"/>
            <a:ext cx="2205037" cy="1791593"/>
          </a:xfrm>
          <a:prstGeom prst="rect">
            <a:avLst/>
          </a:prstGeom>
        </p:spPr>
      </p:pic>
      <p:sp>
        <p:nvSpPr>
          <p:cNvPr id="21" name="Picture Placeholder 2"/>
          <p:cNvSpPr>
            <a:spLocks noGrp="1"/>
          </p:cNvSpPr>
          <p:nvPr>
            <p:ph type="pic" sz="quarter" idx="27" hasCustomPrompt="1"/>
          </p:nvPr>
        </p:nvSpPr>
        <p:spPr>
          <a:xfrm>
            <a:off x="567892" y="1549400"/>
            <a:ext cx="3686608" cy="2070100"/>
          </a:xfrm>
          <a:ln w="38100" cmpd="sng">
            <a:solidFill>
              <a:schemeClr val="bg1"/>
            </a:solidFill>
          </a:ln>
        </p:spPr>
        <p:txBody>
          <a:bodyPr anchor="ctr"/>
          <a:lstStyle>
            <a:lvl1pPr marL="0" indent="0" algn="ctr">
              <a:buNone/>
              <a:defRPr sz="1200"/>
            </a:lvl1pPr>
          </a:lstStyle>
          <a:p>
            <a:r>
              <a:rPr lang="da-DK" dirty="0"/>
              <a:t>Indsæt billede</a:t>
            </a:r>
          </a:p>
        </p:txBody>
      </p:sp>
      <p:sp>
        <p:nvSpPr>
          <p:cNvPr id="22" name="Picture Placeholder 2"/>
          <p:cNvSpPr>
            <a:spLocks noGrp="1"/>
          </p:cNvSpPr>
          <p:nvPr>
            <p:ph type="pic" sz="quarter" idx="28" hasCustomPrompt="1"/>
          </p:nvPr>
        </p:nvSpPr>
        <p:spPr>
          <a:xfrm>
            <a:off x="567892" y="3623205"/>
            <a:ext cx="3686608" cy="2070100"/>
          </a:xfrm>
          <a:ln w="38100" cmpd="sng">
            <a:solidFill>
              <a:schemeClr val="bg1"/>
            </a:solidFill>
          </a:ln>
        </p:spPr>
        <p:txBody>
          <a:bodyPr anchor="ctr"/>
          <a:lstStyle>
            <a:lvl1pPr marL="0" indent="0" algn="ctr">
              <a:buNone/>
              <a:defRPr sz="1200"/>
            </a:lvl1pPr>
          </a:lstStyle>
          <a:p>
            <a:r>
              <a:rPr lang="da-DK" dirty="0"/>
              <a:t>Indsæt billede</a:t>
            </a:r>
          </a:p>
        </p:txBody>
      </p:sp>
      <p:sp>
        <p:nvSpPr>
          <p:cNvPr id="23" name="Picture Placeholder 2"/>
          <p:cNvSpPr>
            <a:spLocks noGrp="1"/>
          </p:cNvSpPr>
          <p:nvPr>
            <p:ph type="pic" sz="quarter" idx="29" hasCustomPrompt="1"/>
          </p:nvPr>
        </p:nvSpPr>
        <p:spPr>
          <a:xfrm>
            <a:off x="4258734" y="1549400"/>
            <a:ext cx="3686608" cy="2070100"/>
          </a:xfrm>
          <a:ln w="38100" cmpd="sng">
            <a:solidFill>
              <a:schemeClr val="bg1"/>
            </a:solidFill>
          </a:ln>
        </p:spPr>
        <p:txBody>
          <a:bodyPr anchor="ctr"/>
          <a:lstStyle>
            <a:lvl1pPr marL="0" indent="0" algn="ctr">
              <a:buNone/>
              <a:defRPr sz="1200"/>
            </a:lvl1pPr>
          </a:lstStyle>
          <a:p>
            <a:r>
              <a:rPr lang="da-DK" dirty="0"/>
              <a:t>Indsæt billede</a:t>
            </a:r>
          </a:p>
        </p:txBody>
      </p:sp>
      <p:sp>
        <p:nvSpPr>
          <p:cNvPr id="24" name="Picture Placeholder 2"/>
          <p:cNvSpPr>
            <a:spLocks noGrp="1"/>
          </p:cNvSpPr>
          <p:nvPr>
            <p:ph type="pic" sz="quarter" idx="30" hasCustomPrompt="1"/>
          </p:nvPr>
        </p:nvSpPr>
        <p:spPr>
          <a:xfrm>
            <a:off x="4258734" y="3623205"/>
            <a:ext cx="3686608" cy="2070100"/>
          </a:xfrm>
          <a:ln w="38100" cmpd="sng">
            <a:solidFill>
              <a:schemeClr val="bg1"/>
            </a:solidFill>
          </a:ln>
        </p:spPr>
        <p:txBody>
          <a:bodyPr anchor="ctr"/>
          <a:lstStyle>
            <a:lvl1pPr marL="0" indent="0" algn="ctr">
              <a:buNone/>
              <a:defRPr sz="1200"/>
            </a:lvl1pPr>
          </a:lstStyle>
          <a:p>
            <a:r>
              <a:rPr lang="da-DK" dirty="0"/>
              <a:t>Indsæt billede</a:t>
            </a:r>
          </a:p>
        </p:txBody>
      </p:sp>
      <p:sp>
        <p:nvSpPr>
          <p:cNvPr id="25" name="Picture Placeholder 2"/>
          <p:cNvSpPr>
            <a:spLocks noGrp="1"/>
          </p:cNvSpPr>
          <p:nvPr>
            <p:ph type="pic" sz="quarter" idx="31" hasCustomPrompt="1"/>
          </p:nvPr>
        </p:nvSpPr>
        <p:spPr>
          <a:xfrm>
            <a:off x="7948949" y="1549400"/>
            <a:ext cx="3686608" cy="2070100"/>
          </a:xfrm>
          <a:ln w="38100" cmpd="sng">
            <a:solidFill>
              <a:schemeClr val="bg1"/>
            </a:solidFill>
          </a:ln>
        </p:spPr>
        <p:txBody>
          <a:bodyPr anchor="ctr"/>
          <a:lstStyle>
            <a:lvl1pPr marL="0" indent="0" algn="ctr">
              <a:buNone/>
              <a:defRPr sz="1200"/>
            </a:lvl1pPr>
          </a:lstStyle>
          <a:p>
            <a:r>
              <a:rPr lang="da-DK" dirty="0"/>
              <a:t>Indsæt billede</a:t>
            </a:r>
          </a:p>
        </p:txBody>
      </p:sp>
      <p:sp>
        <p:nvSpPr>
          <p:cNvPr id="26" name="Picture Placeholder 2"/>
          <p:cNvSpPr>
            <a:spLocks noGrp="1"/>
          </p:cNvSpPr>
          <p:nvPr>
            <p:ph type="pic" sz="quarter" idx="32" hasCustomPrompt="1"/>
          </p:nvPr>
        </p:nvSpPr>
        <p:spPr>
          <a:xfrm>
            <a:off x="7948949" y="3623205"/>
            <a:ext cx="3686608" cy="2070100"/>
          </a:xfrm>
          <a:ln w="38100" cmpd="sng">
            <a:solidFill>
              <a:schemeClr val="bg1"/>
            </a:solidFill>
          </a:ln>
        </p:spPr>
        <p:txBody>
          <a:bodyPr anchor="ctr"/>
          <a:lstStyle>
            <a:lvl1pPr marL="0" indent="0" algn="ctr">
              <a:buNone/>
              <a:defRPr sz="1200"/>
            </a:lvl1pPr>
          </a:lstStyle>
          <a:p>
            <a:r>
              <a:rPr lang="da-DK" dirty="0"/>
              <a:t>Indsæt billede</a:t>
            </a:r>
          </a:p>
        </p:txBody>
      </p:sp>
      <p:sp>
        <p:nvSpPr>
          <p:cNvPr id="27" name="Text Placeholder 13"/>
          <p:cNvSpPr>
            <a:spLocks noGrp="1"/>
          </p:cNvSpPr>
          <p:nvPr>
            <p:ph type="body" sz="quarter" idx="25"/>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28" name="Text Placeholder 13"/>
          <p:cNvSpPr>
            <a:spLocks noGrp="1"/>
          </p:cNvSpPr>
          <p:nvPr>
            <p:ph type="body" sz="quarter" idx="24"/>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Klik for at redigere teksttypografierne i masteren</a:t>
            </a:r>
          </a:p>
        </p:txBody>
      </p:sp>
      <p:pic>
        <p:nvPicPr>
          <p:cNvPr id="19" name="Billede 18"/>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23168" y="6165714"/>
            <a:ext cx="572208" cy="228279"/>
          </a:xfrm>
          <a:prstGeom prst="rect">
            <a:avLst/>
          </a:prstGeom>
        </p:spPr>
      </p:pic>
    </p:spTree>
    <p:extLst>
      <p:ext uri="{BB962C8B-B14F-4D97-AF65-F5344CB8AC3E}">
        <p14:creationId xmlns:p14="http://schemas.microsoft.com/office/powerpoint/2010/main" val="363860549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Breaker slide - Fuldt billede og stor boks">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1" y="0"/>
            <a:ext cx="12204700" cy="6858000"/>
          </a:xfrm>
        </p:spPr>
        <p:txBody>
          <a:bodyPr tIns="720000">
            <a:normAutofit/>
          </a:bodyPr>
          <a:lstStyle>
            <a:lvl1pPr marL="0" marR="0" indent="0" algn="ctr" defTabSz="914309"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hvide felt og indsæt billede via ”indsæt billede” i menulinjen</a:t>
            </a:r>
          </a:p>
        </p:txBody>
      </p:sp>
      <p:sp>
        <p:nvSpPr>
          <p:cNvPr id="26" name="Text Placeholder 13"/>
          <p:cNvSpPr>
            <a:spLocks noGrp="1"/>
          </p:cNvSpPr>
          <p:nvPr>
            <p:ph type="body" sz="quarter" idx="25"/>
          </p:nvPr>
        </p:nvSpPr>
        <p:spPr>
          <a:xfrm>
            <a:off x="0" y="0"/>
            <a:ext cx="9782175" cy="5706000"/>
          </a:xfrm>
          <a:solidFill>
            <a:schemeClr val="accent3">
              <a:alpha val="75000"/>
            </a:schemeClr>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31" name="Text Placeholder 13"/>
          <p:cNvSpPr>
            <a:spLocks noGrp="1" noChangeAspect="1"/>
          </p:cNvSpPr>
          <p:nvPr>
            <p:ph type="body" sz="quarter" idx="23"/>
          </p:nvPr>
        </p:nvSpPr>
        <p:spPr>
          <a:xfrm>
            <a:off x="9782175" y="5706000"/>
            <a:ext cx="2428558" cy="1152000"/>
          </a:xfrm>
          <a:solidFill>
            <a:schemeClr val="accent2"/>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32" name="Text Placeholder 13"/>
          <p:cNvSpPr>
            <a:spLocks noGrp="1"/>
          </p:cNvSpPr>
          <p:nvPr>
            <p:ph type="body" sz="quarter" idx="24"/>
          </p:nvPr>
        </p:nvSpPr>
        <p:spPr>
          <a:xfrm>
            <a:off x="0" y="5706000"/>
            <a:ext cx="9782174" cy="1152000"/>
          </a:xfrm>
          <a:solidFill>
            <a:schemeClr val="tx2"/>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2" name="Title 1"/>
          <p:cNvSpPr>
            <a:spLocks noGrp="1"/>
          </p:cNvSpPr>
          <p:nvPr>
            <p:ph type="ctrTitle" hasCustomPrompt="1"/>
          </p:nvPr>
        </p:nvSpPr>
        <p:spPr>
          <a:xfrm>
            <a:off x="548134" y="1318017"/>
            <a:ext cx="7357617" cy="3222366"/>
          </a:xfrm>
        </p:spPr>
        <p:txBody>
          <a:bodyPr anchor="t">
            <a:noAutofit/>
          </a:bodyPr>
          <a:lstStyle>
            <a:lvl1pPr>
              <a:lnSpc>
                <a:spcPct val="88000"/>
              </a:lnSpc>
              <a:defRPr sz="7199" baseline="0">
                <a:solidFill>
                  <a:schemeClr val="bg1"/>
                </a:solidFill>
              </a:defRPr>
            </a:lvl1pPr>
          </a:lstStyle>
          <a:p>
            <a:r>
              <a:rPr lang="da-DK" noProof="0" dirty="0" err="1"/>
              <a:t>Breaker</a:t>
            </a:r>
            <a:r>
              <a:rPr lang="da-DK" noProof="0" dirty="0"/>
              <a:t> side med stor tekst </a:t>
            </a:r>
            <a:br>
              <a:rPr lang="da-DK" noProof="0" dirty="0"/>
            </a:br>
            <a:r>
              <a:rPr lang="da-DK" noProof="0" dirty="0"/>
              <a:t>i flere linjer</a:t>
            </a:r>
          </a:p>
        </p:txBody>
      </p:sp>
      <p:sp>
        <p:nvSpPr>
          <p:cNvPr id="17" name="TextBox 16"/>
          <p:cNvSpPr txBox="1"/>
          <p:nvPr userDrawn="1"/>
        </p:nvSpPr>
        <p:spPr>
          <a:xfrm>
            <a:off x="-2476500" y="4139564"/>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18" name="AutoShape 4"/>
          <p:cNvSpPr>
            <a:spLocks/>
          </p:cNvSpPr>
          <p:nvPr userDrawn="1"/>
        </p:nvSpPr>
        <p:spPr bwMode="gray">
          <a:xfrm>
            <a:off x="-3378199" y="2"/>
            <a:ext cx="326179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p>
            <a:pPr algn="r" defTabSz="457154">
              <a:tabLst>
                <a:tab pos="177782" algn="l"/>
              </a:tabLst>
              <a:defRPr/>
            </a:pPr>
            <a:r>
              <a:rPr lang="da-DK" sz="1000" b="1" dirty="0">
                <a:solidFill>
                  <a:schemeClr val="tx1"/>
                </a:solidFill>
                <a:cs typeface="Arial" charset="0"/>
              </a:rPr>
              <a:t>Vis hjælpelinjer</a:t>
            </a:r>
          </a:p>
          <a:p>
            <a:pPr algn="r" defTabSz="457154">
              <a:tabLst>
                <a:tab pos="177782"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577" indent="-228577" algn="r" defTabSz="457154">
              <a:buFontTx/>
              <a:buAutoNum type="arabicPeriod" startAt="2"/>
              <a:tabLst>
                <a:tab pos="177782" algn="l"/>
              </a:tabLst>
              <a:defRPr/>
            </a:pPr>
            <a:r>
              <a:rPr lang="da-DK" sz="1000" dirty="0">
                <a:solidFill>
                  <a:schemeClr val="tx1"/>
                </a:solidFill>
                <a:cs typeface="Arial" charset="0"/>
              </a:rPr>
              <a:t>Sæt kryds ved ’Vis’ tegnehjælpelinjer på skærmen</a:t>
            </a:r>
          </a:p>
          <a:p>
            <a:pPr marL="228577" indent="-228577" algn="r" defTabSz="457154">
              <a:buFontTx/>
              <a:buAutoNum type="arabicPeriod" startAt="2"/>
              <a:tabLst>
                <a:tab pos="177782" algn="l"/>
              </a:tabLst>
              <a:defRPr/>
            </a:pPr>
            <a:r>
              <a:rPr lang="da-DK" sz="1000" dirty="0">
                <a:solidFill>
                  <a:schemeClr val="tx1"/>
                </a:solidFill>
                <a:cs typeface="Arial" charset="0"/>
              </a:rPr>
              <a:t>Sæt hak ved ”Fastgør objekter til gitter”</a:t>
            </a:r>
          </a:p>
          <a:p>
            <a:pPr marL="228577" indent="-228577" algn="r" defTabSz="457154">
              <a:buFontTx/>
              <a:buAutoNum type="arabicPeriod" startAt="2"/>
              <a:tabLst>
                <a:tab pos="177782" algn="l"/>
              </a:tabLst>
              <a:defRPr/>
            </a:pPr>
            <a:r>
              <a:rPr lang="da-DK" sz="1000" dirty="0">
                <a:solidFill>
                  <a:schemeClr val="tx1"/>
                </a:solidFill>
                <a:cs typeface="Arial" charset="0"/>
              </a:rPr>
              <a:t>Vælg OK </a:t>
            </a:r>
          </a:p>
        </p:txBody>
      </p:sp>
      <p:sp>
        <p:nvSpPr>
          <p:cNvPr id="19"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den </a:t>
            </a:r>
            <a:br>
              <a:rPr lang="da-DK" sz="1000" b="0" dirty="0">
                <a:solidFill>
                  <a:schemeClr val="tx1"/>
                </a:solidFill>
              </a:rPr>
            </a:br>
            <a:r>
              <a:rPr lang="da-DK" sz="1000" b="0" dirty="0">
                <a:solidFill>
                  <a:schemeClr val="tx1"/>
                </a:solidFill>
              </a:rPr>
              <a:t>hvide </a:t>
            </a:r>
            <a:r>
              <a:rPr lang="da-DK" sz="1000" b="0" dirty="0" err="1">
                <a:solidFill>
                  <a:schemeClr val="tx1"/>
                </a:solidFill>
              </a:rPr>
              <a:t>billedepladsholder</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pic>
        <p:nvPicPr>
          <p:cNvPr id="15" name="Picture 14" descr="Skærmbillede 2016-04-05 kl. 09.35.22.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49501" y="5054313"/>
            <a:ext cx="2205037" cy="1791593"/>
          </a:xfrm>
          <a:prstGeom prst="rect">
            <a:avLst/>
          </a:prstGeom>
        </p:spPr>
      </p:pic>
      <p:sp>
        <p:nvSpPr>
          <p:cNvPr id="16" name="Text Placeholder 13"/>
          <p:cNvSpPr>
            <a:spLocks noGrp="1"/>
          </p:cNvSpPr>
          <p:nvPr>
            <p:ph type="body" sz="quarter" idx="19"/>
          </p:nvPr>
        </p:nvSpPr>
        <p:spPr>
          <a:xfrm>
            <a:off x="10680987" y="5988210"/>
            <a:ext cx="1007997" cy="587589"/>
          </a:xfrm>
          <a:blipFill rotWithShape="1">
            <a:blip r:embed="rId3" cstate="screen">
              <a:extLst>
                <a:ext uri="{28A0092B-C50C-407E-A947-70E740481C1C}">
                  <a14:useLocalDpi xmlns:a14="http://schemas.microsoft.com/office/drawing/2010/main"/>
                </a:ext>
              </a:extLst>
            </a:blip>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teksttypografierne i masteren</a:t>
            </a:r>
          </a:p>
        </p:txBody>
      </p:sp>
      <p:sp>
        <p:nvSpPr>
          <p:cNvPr id="13" name="Text Placeholder 13"/>
          <p:cNvSpPr>
            <a:spLocks noGrp="1"/>
          </p:cNvSpPr>
          <p:nvPr>
            <p:ph type="body" sz="quarter" idx="26"/>
          </p:nvPr>
        </p:nvSpPr>
        <p:spPr>
          <a:xfrm>
            <a:off x="523875" y="6165851"/>
            <a:ext cx="571501" cy="228600"/>
          </a:xfrm>
          <a:blipFill rotWithShape="1">
            <a:blip r:embed="rId4" cstate="screen">
              <a:extLst>
                <a:ext uri="{28A0092B-C50C-407E-A947-70E740481C1C}">
                  <a14:useLocalDpi xmlns:a14="http://schemas.microsoft.com/office/drawing/2010/main"/>
                </a:ext>
              </a:extLst>
            </a:blip>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teksttypografierne i masteren</a:t>
            </a:r>
          </a:p>
        </p:txBody>
      </p:sp>
    </p:spTree>
    <p:extLst>
      <p:ext uri="{BB962C8B-B14F-4D97-AF65-F5344CB8AC3E}">
        <p14:creationId xmlns:p14="http://schemas.microsoft.com/office/powerpoint/2010/main" val="129762154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Breaker slide - Fuldt billede eller farve">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1" y="0"/>
            <a:ext cx="12204700" cy="6858000"/>
          </a:xfrm>
          <a:solidFill>
            <a:srgbClr val="4B3E31"/>
          </a:solidFill>
        </p:spPr>
        <p:txBody>
          <a:bodyPr tIns="720000">
            <a:normAutofit/>
          </a:bodyPr>
          <a:lstStyle>
            <a:lvl1pPr marL="0" marR="0" indent="0" algn="ctr" defTabSz="914309"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brune felt og indsæt billede via ”indsæt billede” i menulinjen</a:t>
            </a:r>
          </a:p>
        </p:txBody>
      </p:sp>
      <p:sp>
        <p:nvSpPr>
          <p:cNvPr id="2" name="Title 1"/>
          <p:cNvSpPr>
            <a:spLocks noGrp="1"/>
          </p:cNvSpPr>
          <p:nvPr>
            <p:ph type="ctrTitle" hasCustomPrompt="1"/>
          </p:nvPr>
        </p:nvSpPr>
        <p:spPr>
          <a:xfrm>
            <a:off x="548134" y="1318017"/>
            <a:ext cx="7357617" cy="3222366"/>
          </a:xfrm>
        </p:spPr>
        <p:txBody>
          <a:bodyPr anchor="t">
            <a:noAutofit/>
          </a:bodyPr>
          <a:lstStyle>
            <a:lvl1pPr>
              <a:lnSpc>
                <a:spcPct val="88000"/>
              </a:lnSpc>
              <a:defRPr sz="7199" baseline="0">
                <a:solidFill>
                  <a:schemeClr val="bg1"/>
                </a:solidFill>
              </a:defRPr>
            </a:lvl1pPr>
          </a:lstStyle>
          <a:p>
            <a:r>
              <a:rPr lang="da-DK" noProof="0" dirty="0" err="1"/>
              <a:t>Breaker</a:t>
            </a:r>
            <a:r>
              <a:rPr lang="da-DK" noProof="0" dirty="0"/>
              <a:t> side med stor tekst </a:t>
            </a:r>
            <a:br>
              <a:rPr lang="da-DK" noProof="0" dirty="0"/>
            </a:br>
            <a:r>
              <a:rPr lang="da-DK" noProof="0" dirty="0"/>
              <a:t>i flere linjer</a:t>
            </a:r>
          </a:p>
        </p:txBody>
      </p:sp>
      <p:sp>
        <p:nvSpPr>
          <p:cNvPr id="23" name="AutoShape 4"/>
          <p:cNvSpPr>
            <a:spLocks/>
          </p:cNvSpPr>
          <p:nvPr userDrawn="1"/>
        </p:nvSpPr>
        <p:spPr bwMode="gray">
          <a:xfrm>
            <a:off x="-3408611" y="2"/>
            <a:ext cx="329221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p>
            <a:pPr algn="r" defTabSz="457154">
              <a:tabLst>
                <a:tab pos="177782" algn="l"/>
              </a:tabLst>
              <a:defRPr/>
            </a:pPr>
            <a:r>
              <a:rPr lang="da-DK" sz="1000" b="1" dirty="0">
                <a:solidFill>
                  <a:schemeClr val="tx1"/>
                </a:solidFill>
                <a:cs typeface="Arial" charset="0"/>
              </a:rPr>
              <a:t>Vis hjælpelinjer som hjælper ved placering af objekter</a:t>
            </a:r>
          </a:p>
          <a:p>
            <a:pPr algn="r" defTabSz="457154">
              <a:tabLst>
                <a:tab pos="177782" algn="l"/>
              </a:tabLst>
              <a:defRPr/>
            </a:pPr>
            <a:r>
              <a:rPr lang="da-DK" sz="1000" dirty="0">
                <a:solidFill>
                  <a:schemeClr val="tx1"/>
                </a:solidFill>
                <a:cs typeface="Arial" charset="0"/>
              </a:rPr>
              <a:t>1.	Højreklik udenfor slidet og vælg ’Gitter og hjælpelinjer’</a:t>
            </a:r>
          </a:p>
          <a:p>
            <a:pPr marL="228577" indent="-228577" algn="r" defTabSz="457154">
              <a:buFontTx/>
              <a:buAutoNum type="arabicPeriod" startAt="2"/>
              <a:tabLst>
                <a:tab pos="177782" algn="l"/>
              </a:tabLst>
              <a:defRPr/>
            </a:pPr>
            <a:r>
              <a:rPr lang="da-DK" sz="1000" dirty="0">
                <a:solidFill>
                  <a:schemeClr val="tx1"/>
                </a:solidFill>
                <a:cs typeface="Arial" charset="0"/>
              </a:rPr>
              <a:t>Sæt kryds ved ’Vis’ tegnehjælpelinjer på skærmen</a:t>
            </a:r>
          </a:p>
          <a:p>
            <a:pPr marL="228577" indent="-228577" algn="r" defTabSz="457154">
              <a:buFontTx/>
              <a:buAutoNum type="arabicPeriod" startAt="2"/>
              <a:tabLst>
                <a:tab pos="177782" algn="l"/>
              </a:tabLst>
              <a:defRPr/>
            </a:pPr>
            <a:r>
              <a:rPr lang="da-DK" sz="1000" dirty="0">
                <a:solidFill>
                  <a:schemeClr val="tx1"/>
                </a:solidFill>
                <a:cs typeface="Arial" charset="0"/>
              </a:rPr>
              <a:t>Sæt hak ved ”Fastgør objekter til gitter”</a:t>
            </a:r>
          </a:p>
          <a:p>
            <a:pPr marL="228577" indent="-228577" algn="r" defTabSz="457154">
              <a:buFontTx/>
              <a:buAutoNum type="arabicPeriod" startAt="2"/>
              <a:tabLst>
                <a:tab pos="177782" algn="l"/>
              </a:tabLst>
              <a:defRPr/>
            </a:pPr>
            <a:r>
              <a:rPr lang="da-DK" sz="1000" dirty="0">
                <a:solidFill>
                  <a:schemeClr val="tx1"/>
                </a:solidFill>
                <a:cs typeface="Arial" charset="0"/>
              </a:rPr>
              <a:t>Vælg OK </a:t>
            </a:r>
          </a:p>
        </p:txBody>
      </p:sp>
      <p:sp>
        <p:nvSpPr>
          <p:cNvPr id="29" name="Text Placeholder 13"/>
          <p:cNvSpPr>
            <a:spLocks noGrp="1"/>
          </p:cNvSpPr>
          <p:nvPr>
            <p:ph type="body" sz="quarter" idx="19"/>
          </p:nvPr>
        </p:nvSpPr>
        <p:spPr>
          <a:xfrm>
            <a:off x="10680987" y="5988210"/>
            <a:ext cx="1007997" cy="587589"/>
          </a:xfrm>
          <a:blipFill rotWithShape="1">
            <a:blip r:embed="rId2" cstate="screen">
              <a:extLst>
                <a:ext uri="{28A0092B-C50C-407E-A947-70E740481C1C}">
                  <a14:useLocalDpi xmlns:a14="http://schemas.microsoft.com/office/drawing/2010/main"/>
                </a:ext>
              </a:extLst>
            </a:blip>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teksttypografierne i masteren</a:t>
            </a:r>
          </a:p>
        </p:txBody>
      </p:sp>
      <p:sp>
        <p:nvSpPr>
          <p:cNvPr id="14" name="TextBox 13"/>
          <p:cNvSpPr txBox="1"/>
          <p:nvPr userDrawn="1"/>
        </p:nvSpPr>
        <p:spPr>
          <a:xfrm>
            <a:off x="-2476500" y="4139564"/>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26"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a:t>
            </a:r>
            <a:r>
              <a:rPr lang="da-DK" sz="1000" b="0" dirty="0" err="1">
                <a:solidFill>
                  <a:schemeClr val="tx1"/>
                </a:solidFill>
              </a:rPr>
              <a:t>billedepladsholderen</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pic>
        <p:nvPicPr>
          <p:cNvPr id="11" name="Picture 10" descr="Skærmbillede 2016-04-05 kl. 09.35.22.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49501" y="5054313"/>
            <a:ext cx="2205037" cy="1791593"/>
          </a:xfrm>
          <a:prstGeom prst="rect">
            <a:avLst/>
          </a:prstGeom>
        </p:spPr>
      </p:pic>
      <p:sp>
        <p:nvSpPr>
          <p:cNvPr id="12" name="Text Placeholder 13"/>
          <p:cNvSpPr>
            <a:spLocks noGrp="1"/>
          </p:cNvSpPr>
          <p:nvPr>
            <p:ph type="body" sz="quarter" idx="26"/>
          </p:nvPr>
        </p:nvSpPr>
        <p:spPr>
          <a:xfrm>
            <a:off x="523875" y="6165851"/>
            <a:ext cx="571501" cy="228600"/>
          </a:xfrm>
          <a:blipFill rotWithShape="1">
            <a:blip r:embed="rId4" cstate="screen">
              <a:extLst>
                <a:ext uri="{28A0092B-C50C-407E-A947-70E740481C1C}">
                  <a14:useLocalDpi xmlns:a14="http://schemas.microsoft.com/office/drawing/2010/main"/>
                </a:ext>
              </a:extLst>
            </a:blip>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teksttypografierne i masteren</a:t>
            </a:r>
          </a:p>
        </p:txBody>
      </p:sp>
    </p:spTree>
    <p:extLst>
      <p:ext uri="{BB962C8B-B14F-4D97-AF65-F5344CB8AC3E}">
        <p14:creationId xmlns:p14="http://schemas.microsoft.com/office/powerpoint/2010/main" val="213080295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65A21A79-E73E-AB48-AB59-B2A7B04B6643}"/>
              </a:ext>
            </a:extLst>
          </p:cNvPr>
          <p:cNvSpPr>
            <a:spLocks noGrp="1"/>
          </p:cNvSpPr>
          <p:nvPr>
            <p:ph type="dt" sz="half" idx="10"/>
          </p:nvPr>
        </p:nvSpPr>
        <p:spPr/>
        <p:txBody>
          <a:bodyPr/>
          <a:lstStyle/>
          <a:p>
            <a:fld id="{85A133B8-BE74-DD4B-92F0-3C3406ACA5F5}" type="datetimeFigureOut">
              <a:rPr lang="da-DK" smtClean="0"/>
              <a:t>29-11-2018</a:t>
            </a:fld>
            <a:endParaRPr lang="da-DK"/>
          </a:p>
        </p:txBody>
      </p:sp>
      <p:sp>
        <p:nvSpPr>
          <p:cNvPr id="3" name="Pladsholder til sidefod 2">
            <a:extLst>
              <a:ext uri="{FF2B5EF4-FFF2-40B4-BE49-F238E27FC236}">
                <a16:creationId xmlns:a16="http://schemas.microsoft.com/office/drawing/2014/main" id="{B79348BC-8C8B-D943-BCB7-5859913CE7A9}"/>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196BF14F-5E9C-3D4D-AFE3-1BFE2931314F}"/>
              </a:ext>
            </a:extLst>
          </p:cNvPr>
          <p:cNvSpPr>
            <a:spLocks noGrp="1"/>
          </p:cNvSpPr>
          <p:nvPr>
            <p:ph type="sldNum" sz="quarter" idx="12"/>
          </p:nvPr>
        </p:nvSpPr>
        <p:spPr/>
        <p:txBody>
          <a:bodyPr/>
          <a:lstStyle/>
          <a:p>
            <a:fld id="{F588E186-48B9-6940-AF8A-FBCD2657CA17}" type="slidenum">
              <a:rPr lang="da-DK" smtClean="0"/>
              <a:t>‹nr.›</a:t>
            </a:fld>
            <a:endParaRPr lang="da-DK"/>
          </a:p>
        </p:txBody>
      </p:sp>
    </p:spTree>
    <p:extLst>
      <p:ext uri="{BB962C8B-B14F-4D97-AF65-F5344CB8AC3E}">
        <p14:creationId xmlns:p14="http://schemas.microsoft.com/office/powerpoint/2010/main" val="4768881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theme" Target="../theme/theme3.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54.xml"/><Relationship Id="rId7" Type="http://schemas.openxmlformats.org/officeDocument/2006/relationships/slideLayout" Target="../slideLayouts/slideLayout58.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5" Type="http://schemas.openxmlformats.org/officeDocument/2006/relationships/slideLayout" Target="../slideLayouts/slideLayout56.xml"/><Relationship Id="rId4" Type="http://schemas.openxmlformats.org/officeDocument/2006/relationships/slideLayout" Target="../slideLayouts/slideLayout5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18" Type="http://schemas.openxmlformats.org/officeDocument/2006/relationships/slideLayout" Target="../slideLayouts/slideLayout7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17" Type="http://schemas.openxmlformats.org/officeDocument/2006/relationships/slideLayout" Target="../slideLayouts/slideLayout75.xml"/><Relationship Id="rId2" Type="http://schemas.openxmlformats.org/officeDocument/2006/relationships/slideLayout" Target="../slideLayouts/slideLayout60.xml"/><Relationship Id="rId16" Type="http://schemas.openxmlformats.org/officeDocument/2006/relationships/slideLayout" Target="../slideLayouts/slideLayout74.xml"/><Relationship Id="rId20" Type="http://schemas.openxmlformats.org/officeDocument/2006/relationships/theme" Target="../theme/theme5.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5" Type="http://schemas.openxmlformats.org/officeDocument/2006/relationships/slideLayout" Target="../slideLayouts/slideLayout73.xml"/><Relationship Id="rId10" Type="http://schemas.openxmlformats.org/officeDocument/2006/relationships/slideLayout" Target="../slideLayouts/slideLayout68.xml"/><Relationship Id="rId19" Type="http://schemas.openxmlformats.org/officeDocument/2006/relationships/slideLayout" Target="../slideLayouts/slideLayout77.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slideLayout" Target="../slideLayouts/slideLayout90.xml"/><Relationship Id="rId18" Type="http://schemas.openxmlformats.org/officeDocument/2006/relationships/slideLayout" Target="../slideLayouts/slideLayout9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slideLayout" Target="../slideLayouts/slideLayout89.xml"/><Relationship Id="rId17" Type="http://schemas.openxmlformats.org/officeDocument/2006/relationships/slideLayout" Target="../slideLayouts/slideLayout94.xml"/><Relationship Id="rId2" Type="http://schemas.openxmlformats.org/officeDocument/2006/relationships/slideLayout" Target="../slideLayouts/slideLayout79.xml"/><Relationship Id="rId16" Type="http://schemas.openxmlformats.org/officeDocument/2006/relationships/slideLayout" Target="../slideLayouts/slideLayout93.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5" Type="http://schemas.openxmlformats.org/officeDocument/2006/relationships/slideLayout" Target="../slideLayouts/slideLayout92.xml"/><Relationship Id="rId10" Type="http://schemas.openxmlformats.org/officeDocument/2006/relationships/slideLayout" Target="../slideLayouts/slideLayout87.xml"/><Relationship Id="rId19" Type="http://schemas.openxmlformats.org/officeDocument/2006/relationships/theme" Target="../theme/theme6.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slideLayout" Target="../slideLayouts/slideLayout9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29792" y="392885"/>
            <a:ext cx="9385731" cy="711638"/>
          </a:xfrm>
          <a:prstGeom prst="rect">
            <a:avLst/>
          </a:prstGeom>
        </p:spPr>
        <p:txBody>
          <a:bodyPr vert="horz" lIns="0" tIns="0" rIns="0" bIns="0" rtlCol="0" anchor="ctr" anchorCtr="0">
            <a:noAutofit/>
          </a:bodyPr>
          <a:lstStyle/>
          <a:p>
            <a:r>
              <a:rPr lang="da-DK" noProof="0" dirty="0"/>
              <a:t>Overskrift i op til 2 linjer</a:t>
            </a:r>
          </a:p>
        </p:txBody>
      </p:sp>
      <p:sp>
        <p:nvSpPr>
          <p:cNvPr id="3" name="Text Placeholder 2"/>
          <p:cNvSpPr>
            <a:spLocks noGrp="1"/>
          </p:cNvSpPr>
          <p:nvPr>
            <p:ph type="body" idx="1"/>
          </p:nvPr>
        </p:nvSpPr>
        <p:spPr>
          <a:xfrm>
            <a:off x="542925" y="1549399"/>
            <a:ext cx="9372598" cy="4148139"/>
          </a:xfrm>
          <a:prstGeom prst="rect">
            <a:avLst/>
          </a:prstGeom>
        </p:spPr>
        <p:txBody>
          <a:bodyPr vert="horz" lIns="0" tIns="0" rIns="0" bIns="0" rtlCol="0">
            <a:noAutofit/>
          </a:bodyPr>
          <a:lstStyle/>
          <a:p>
            <a:pPr lvl="0"/>
            <a:r>
              <a:rPr lang="da-DK" noProof="0" dirty="0"/>
              <a:t>Klik for at redigere i master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4" name="Date Placeholder 3"/>
          <p:cNvSpPr>
            <a:spLocks noGrp="1"/>
          </p:cNvSpPr>
          <p:nvPr>
            <p:ph type="dt" sz="half" idx="2"/>
          </p:nvPr>
        </p:nvSpPr>
        <p:spPr>
          <a:xfrm>
            <a:off x="10388600" y="452084"/>
            <a:ext cx="1012824" cy="144001"/>
          </a:xfrm>
          <a:prstGeom prst="rect">
            <a:avLst/>
          </a:prstGeom>
        </p:spPr>
        <p:txBody>
          <a:bodyPr vert="horz" lIns="0" tIns="0" rIns="0" bIns="0" rtlCol="0" anchor="t" anchorCtr="0"/>
          <a:lstStyle>
            <a:lvl1pPr algn="r">
              <a:lnSpc>
                <a:spcPct val="92000"/>
              </a:lnSpc>
              <a:defRPr sz="900">
                <a:solidFill>
                  <a:srgbClr val="076471"/>
                </a:solidFill>
              </a:defRPr>
            </a:lvl1pPr>
          </a:lstStyle>
          <a:p>
            <a:fld id="{1C94F387-72AF-7F46-9F62-3BEE8B63B887}" type="datetime1">
              <a:rPr lang="da-DK" smtClean="0"/>
              <a:t>29-11-2018</a:t>
            </a:fld>
            <a:endParaRPr lang="da-DK"/>
          </a:p>
        </p:txBody>
      </p:sp>
      <p:sp>
        <p:nvSpPr>
          <p:cNvPr id="6" name="Slide Number Placeholder 5"/>
          <p:cNvSpPr>
            <a:spLocks noGrp="1"/>
          </p:cNvSpPr>
          <p:nvPr>
            <p:ph type="sldNum" sz="quarter" idx="4"/>
          </p:nvPr>
        </p:nvSpPr>
        <p:spPr>
          <a:xfrm>
            <a:off x="11401424" y="452085"/>
            <a:ext cx="246143" cy="144000"/>
          </a:xfrm>
          <a:prstGeom prst="rect">
            <a:avLst/>
          </a:prstGeom>
        </p:spPr>
        <p:txBody>
          <a:bodyPr vert="horz" lIns="0" tIns="0" rIns="0" bIns="0" rtlCol="0" anchor="t" anchorCtr="0"/>
          <a:lstStyle>
            <a:lvl1pPr algn="r">
              <a:lnSpc>
                <a:spcPct val="92000"/>
              </a:lnSpc>
              <a:defRPr sz="900">
                <a:solidFill>
                  <a:srgbClr val="076471"/>
                </a:solidFill>
              </a:defRPr>
            </a:lvl1pPr>
          </a:lstStyle>
          <a:p>
            <a:fld id="{4F2B6656-7882-4CEF-9850-9EB873E823C4}" type="slidenum">
              <a:rPr lang="da-DK" smtClean="0"/>
              <a:pPr/>
              <a:t>‹nr.›</a:t>
            </a:fld>
            <a:endParaRPr lang="da-DK"/>
          </a:p>
        </p:txBody>
      </p:sp>
    </p:spTree>
    <p:extLst>
      <p:ext uri="{BB962C8B-B14F-4D97-AF65-F5344CB8AC3E}">
        <p14:creationId xmlns:p14="http://schemas.microsoft.com/office/powerpoint/2010/main" val="1198944591"/>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24" r:id="rId4"/>
    <p:sldLayoutId id="2147483719" r:id="rId5"/>
    <p:sldLayoutId id="2147483725" r:id="rId6"/>
    <p:sldLayoutId id="2147483750" r:id="rId7"/>
    <p:sldLayoutId id="2147483709" r:id="rId8"/>
    <p:sldLayoutId id="2147483710" r:id="rId9"/>
    <p:sldLayoutId id="2147483711" r:id="rId10"/>
    <p:sldLayoutId id="2147483712" r:id="rId11"/>
    <p:sldLayoutId id="2147483713" r:id="rId12"/>
    <p:sldLayoutId id="2147483714" r:id="rId13"/>
    <p:sldLayoutId id="2147483721" r:id="rId14"/>
    <p:sldLayoutId id="2147483715" r:id="rId15"/>
    <p:sldLayoutId id="2147483716" r:id="rId16"/>
    <p:sldLayoutId id="2147483717" r:id="rId17"/>
  </p:sldLayoutIdLst>
  <p:hf sldNum="0" hdr="0" ftr="0" dt="0"/>
  <p:txStyles>
    <p:titleStyle>
      <a:lvl1pPr algn="l" defTabSz="914400" rtl="0" eaLnBrk="1" latinLnBrk="0" hangingPunct="1">
        <a:lnSpc>
          <a:spcPct val="90000"/>
        </a:lnSpc>
        <a:spcBef>
          <a:spcPct val="0"/>
        </a:spcBef>
        <a:buNone/>
        <a:defRPr sz="2600" b="1" kern="1200" baseline="0">
          <a:solidFill>
            <a:schemeClr val="accent2"/>
          </a:solidFill>
          <a:latin typeface="+mj-lt"/>
          <a:ea typeface="+mj-ea"/>
          <a:cs typeface="+mj-cs"/>
        </a:defRPr>
      </a:lvl1pPr>
    </p:titleStyle>
    <p:bodyStyle>
      <a:lvl1pPr marL="285750" indent="-285750" algn="l" defTabSz="914400" rtl="0" eaLnBrk="1" latinLnBrk="0" hangingPunct="1">
        <a:lnSpc>
          <a:spcPct val="94000"/>
        </a:lnSpc>
        <a:spcBef>
          <a:spcPts val="0"/>
        </a:spcBef>
        <a:spcAft>
          <a:spcPts val="2000"/>
        </a:spcAft>
        <a:buFont typeface="Arial"/>
        <a:buChar char="•"/>
        <a:defRPr sz="1800" b="0" kern="1200">
          <a:solidFill>
            <a:srgbClr val="000000"/>
          </a:solidFill>
          <a:latin typeface="+mn-lt"/>
          <a:ea typeface="+mn-ea"/>
          <a:cs typeface="+mn-cs"/>
        </a:defRPr>
      </a:lvl1pPr>
      <a:lvl2pPr marL="537750" indent="-285750" algn="l" defTabSz="914400" rtl="0" eaLnBrk="1" latinLnBrk="0" hangingPunct="1">
        <a:lnSpc>
          <a:spcPct val="105000"/>
        </a:lnSpc>
        <a:spcBef>
          <a:spcPts val="0"/>
        </a:spcBef>
        <a:spcAft>
          <a:spcPts val="2300"/>
        </a:spcAft>
        <a:buFont typeface="Arial"/>
        <a:buChar char="•"/>
        <a:defRPr sz="1600" b="0" kern="1200">
          <a:solidFill>
            <a:srgbClr val="000000"/>
          </a:solidFill>
          <a:latin typeface="+mn-lt"/>
          <a:ea typeface="+mn-ea"/>
          <a:cs typeface="+mn-cs"/>
        </a:defRPr>
      </a:lvl2pPr>
      <a:lvl3pPr marL="807750" indent="-285750" algn="l" defTabSz="914400" rtl="0" eaLnBrk="1" latinLnBrk="0" hangingPunct="1">
        <a:lnSpc>
          <a:spcPct val="105000"/>
        </a:lnSpc>
        <a:spcBef>
          <a:spcPts val="0"/>
        </a:spcBef>
        <a:spcAft>
          <a:spcPts val="2300"/>
        </a:spcAft>
        <a:buFont typeface="Arial"/>
        <a:buChar char="•"/>
        <a:defRPr sz="1400" b="0" kern="1200">
          <a:solidFill>
            <a:srgbClr val="000000"/>
          </a:solidFill>
          <a:latin typeface="+mn-lt"/>
          <a:ea typeface="+mn-ea"/>
          <a:cs typeface="+mn-cs"/>
        </a:defRPr>
      </a:lvl3pPr>
      <a:lvl4pPr marL="976950" indent="-285750" algn="l" defTabSz="914400" rtl="0" eaLnBrk="1" latinLnBrk="0" hangingPunct="1">
        <a:lnSpc>
          <a:spcPct val="105000"/>
        </a:lnSpc>
        <a:spcBef>
          <a:spcPts val="0"/>
        </a:spcBef>
        <a:spcAft>
          <a:spcPts val="2300"/>
        </a:spcAft>
        <a:buFont typeface="Arial"/>
        <a:buChar char="•"/>
        <a:defRPr sz="1400" b="0" kern="1200">
          <a:solidFill>
            <a:srgbClr val="000000"/>
          </a:solidFill>
          <a:latin typeface="+mn-lt"/>
          <a:ea typeface="+mn-ea"/>
          <a:cs typeface="+mn-cs"/>
        </a:defRPr>
      </a:lvl4pPr>
      <a:lvl5pPr marL="1138950" indent="-285750" algn="l" defTabSz="914400" rtl="0" eaLnBrk="1" latinLnBrk="0" hangingPunct="1">
        <a:lnSpc>
          <a:spcPct val="105000"/>
        </a:lnSpc>
        <a:spcBef>
          <a:spcPts val="0"/>
        </a:spcBef>
        <a:buFont typeface="Arial"/>
        <a:buChar char="•"/>
        <a:defRPr sz="1400" b="0"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29792" y="392885"/>
            <a:ext cx="9385731" cy="711638"/>
          </a:xfrm>
          <a:prstGeom prst="rect">
            <a:avLst/>
          </a:prstGeom>
        </p:spPr>
        <p:txBody>
          <a:bodyPr vert="horz" lIns="0" tIns="0" rIns="0" bIns="0" rtlCol="0" anchor="ctr" anchorCtr="0">
            <a:noAutofit/>
          </a:bodyPr>
          <a:lstStyle/>
          <a:p>
            <a:r>
              <a:rPr lang="da-DK" noProof="0" dirty="0"/>
              <a:t>Overskrift i op til 2 linjer</a:t>
            </a:r>
          </a:p>
        </p:txBody>
      </p:sp>
      <p:sp>
        <p:nvSpPr>
          <p:cNvPr id="3" name="Text Placeholder 2"/>
          <p:cNvSpPr>
            <a:spLocks noGrp="1"/>
          </p:cNvSpPr>
          <p:nvPr>
            <p:ph type="body" idx="1"/>
          </p:nvPr>
        </p:nvSpPr>
        <p:spPr>
          <a:xfrm>
            <a:off x="542925" y="1549399"/>
            <a:ext cx="9372598" cy="4148139"/>
          </a:xfrm>
          <a:prstGeom prst="rect">
            <a:avLst/>
          </a:prstGeom>
        </p:spPr>
        <p:txBody>
          <a:bodyPr vert="horz" lIns="0" tIns="0" rIns="0" bIns="0" rtlCol="0">
            <a:noAutofit/>
          </a:bodyPr>
          <a:lstStyle/>
          <a:p>
            <a:pPr lvl="0"/>
            <a:r>
              <a:rPr lang="da-DK" noProof="0" dirty="0"/>
              <a:t>Klik for at redigere i master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4" name="Date Placeholder 3"/>
          <p:cNvSpPr>
            <a:spLocks noGrp="1"/>
          </p:cNvSpPr>
          <p:nvPr>
            <p:ph type="dt" sz="half" idx="2"/>
          </p:nvPr>
        </p:nvSpPr>
        <p:spPr>
          <a:xfrm>
            <a:off x="10388600" y="452084"/>
            <a:ext cx="1012824" cy="144001"/>
          </a:xfrm>
          <a:prstGeom prst="rect">
            <a:avLst/>
          </a:prstGeom>
        </p:spPr>
        <p:txBody>
          <a:bodyPr vert="horz" lIns="0" tIns="0" rIns="0" bIns="0" rtlCol="0" anchor="t" anchorCtr="0"/>
          <a:lstStyle>
            <a:lvl1pPr algn="r">
              <a:lnSpc>
                <a:spcPct val="92000"/>
              </a:lnSpc>
              <a:defRPr sz="900">
                <a:solidFill>
                  <a:srgbClr val="076471"/>
                </a:solidFill>
              </a:defRPr>
            </a:lvl1pPr>
          </a:lstStyle>
          <a:p>
            <a:fld id="{1C94F387-72AF-7F46-9F62-3BEE8B63B887}" type="datetime1">
              <a:rPr lang="da-DK" smtClean="0"/>
              <a:t>29-11-2018</a:t>
            </a:fld>
            <a:endParaRPr lang="da-DK"/>
          </a:p>
        </p:txBody>
      </p:sp>
      <p:sp>
        <p:nvSpPr>
          <p:cNvPr id="6" name="Slide Number Placeholder 5"/>
          <p:cNvSpPr>
            <a:spLocks noGrp="1"/>
          </p:cNvSpPr>
          <p:nvPr>
            <p:ph type="sldNum" sz="quarter" idx="4"/>
          </p:nvPr>
        </p:nvSpPr>
        <p:spPr>
          <a:xfrm>
            <a:off x="11401424" y="452085"/>
            <a:ext cx="246143" cy="144000"/>
          </a:xfrm>
          <a:prstGeom prst="rect">
            <a:avLst/>
          </a:prstGeom>
        </p:spPr>
        <p:txBody>
          <a:bodyPr vert="horz" lIns="0" tIns="0" rIns="0" bIns="0" rtlCol="0" anchor="t" anchorCtr="0"/>
          <a:lstStyle>
            <a:lvl1pPr algn="r">
              <a:lnSpc>
                <a:spcPct val="92000"/>
              </a:lnSpc>
              <a:defRPr sz="900">
                <a:solidFill>
                  <a:srgbClr val="076471"/>
                </a:solidFill>
              </a:defRPr>
            </a:lvl1pPr>
          </a:lstStyle>
          <a:p>
            <a:fld id="{4F2B6656-7882-4CEF-9850-9EB873E823C4}" type="slidenum">
              <a:rPr lang="da-DK" smtClean="0"/>
              <a:pPr/>
              <a:t>‹nr.›</a:t>
            </a:fld>
            <a:endParaRPr lang="da-DK"/>
          </a:p>
        </p:txBody>
      </p:sp>
    </p:spTree>
    <p:extLst>
      <p:ext uri="{BB962C8B-B14F-4D97-AF65-F5344CB8AC3E}">
        <p14:creationId xmlns:p14="http://schemas.microsoft.com/office/powerpoint/2010/main" val="812129377"/>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 id="2147483766" r:id="rId13"/>
    <p:sldLayoutId id="2147483767" r:id="rId14"/>
    <p:sldLayoutId id="2147483768" r:id="rId15"/>
    <p:sldLayoutId id="2147483769" r:id="rId16"/>
    <p:sldLayoutId id="2147483770" r:id="rId17"/>
  </p:sldLayoutIdLst>
  <p:hf sldNum="0" hdr="0" ftr="0" dt="0"/>
  <p:txStyles>
    <p:titleStyle>
      <a:lvl1pPr algn="l" defTabSz="914400" rtl="0" eaLnBrk="1" latinLnBrk="0" hangingPunct="1">
        <a:lnSpc>
          <a:spcPct val="90000"/>
        </a:lnSpc>
        <a:spcBef>
          <a:spcPct val="0"/>
        </a:spcBef>
        <a:buNone/>
        <a:defRPr sz="2600" b="1" kern="1200" baseline="0">
          <a:solidFill>
            <a:schemeClr val="accent2"/>
          </a:solidFill>
          <a:latin typeface="+mj-lt"/>
          <a:ea typeface="+mj-ea"/>
          <a:cs typeface="+mj-cs"/>
        </a:defRPr>
      </a:lvl1pPr>
    </p:titleStyle>
    <p:bodyStyle>
      <a:lvl1pPr marL="285750" indent="-285750" algn="l" defTabSz="914400" rtl="0" eaLnBrk="1" latinLnBrk="0" hangingPunct="1">
        <a:lnSpc>
          <a:spcPct val="94000"/>
        </a:lnSpc>
        <a:spcBef>
          <a:spcPts val="0"/>
        </a:spcBef>
        <a:spcAft>
          <a:spcPts val="2000"/>
        </a:spcAft>
        <a:buFont typeface="Arial"/>
        <a:buChar char="•"/>
        <a:defRPr sz="1800" b="0" kern="1200">
          <a:solidFill>
            <a:srgbClr val="000000"/>
          </a:solidFill>
          <a:latin typeface="+mn-lt"/>
          <a:ea typeface="+mn-ea"/>
          <a:cs typeface="+mn-cs"/>
        </a:defRPr>
      </a:lvl1pPr>
      <a:lvl2pPr marL="537750" indent="-285750" algn="l" defTabSz="914400" rtl="0" eaLnBrk="1" latinLnBrk="0" hangingPunct="1">
        <a:lnSpc>
          <a:spcPct val="105000"/>
        </a:lnSpc>
        <a:spcBef>
          <a:spcPts val="0"/>
        </a:spcBef>
        <a:spcAft>
          <a:spcPts val="2300"/>
        </a:spcAft>
        <a:buFont typeface="Arial"/>
        <a:buChar char="•"/>
        <a:defRPr sz="1600" b="0" kern="1200">
          <a:solidFill>
            <a:srgbClr val="000000"/>
          </a:solidFill>
          <a:latin typeface="+mn-lt"/>
          <a:ea typeface="+mn-ea"/>
          <a:cs typeface="+mn-cs"/>
        </a:defRPr>
      </a:lvl2pPr>
      <a:lvl3pPr marL="807750" indent="-285750" algn="l" defTabSz="914400" rtl="0" eaLnBrk="1" latinLnBrk="0" hangingPunct="1">
        <a:lnSpc>
          <a:spcPct val="105000"/>
        </a:lnSpc>
        <a:spcBef>
          <a:spcPts val="0"/>
        </a:spcBef>
        <a:spcAft>
          <a:spcPts val="2300"/>
        </a:spcAft>
        <a:buFont typeface="Arial"/>
        <a:buChar char="•"/>
        <a:defRPr sz="1400" b="0" kern="1200">
          <a:solidFill>
            <a:srgbClr val="000000"/>
          </a:solidFill>
          <a:latin typeface="+mn-lt"/>
          <a:ea typeface="+mn-ea"/>
          <a:cs typeface="+mn-cs"/>
        </a:defRPr>
      </a:lvl3pPr>
      <a:lvl4pPr marL="976950" indent="-285750" algn="l" defTabSz="914400" rtl="0" eaLnBrk="1" latinLnBrk="0" hangingPunct="1">
        <a:lnSpc>
          <a:spcPct val="105000"/>
        </a:lnSpc>
        <a:spcBef>
          <a:spcPts val="0"/>
        </a:spcBef>
        <a:spcAft>
          <a:spcPts val="2300"/>
        </a:spcAft>
        <a:buFont typeface="Arial"/>
        <a:buChar char="•"/>
        <a:defRPr sz="1400" b="0" kern="1200">
          <a:solidFill>
            <a:srgbClr val="000000"/>
          </a:solidFill>
          <a:latin typeface="+mn-lt"/>
          <a:ea typeface="+mn-ea"/>
          <a:cs typeface="+mn-cs"/>
        </a:defRPr>
      </a:lvl4pPr>
      <a:lvl5pPr marL="1138950" indent="-285750" algn="l" defTabSz="914400" rtl="0" eaLnBrk="1" latinLnBrk="0" hangingPunct="1">
        <a:lnSpc>
          <a:spcPct val="105000"/>
        </a:lnSpc>
        <a:spcBef>
          <a:spcPts val="0"/>
        </a:spcBef>
        <a:buFont typeface="Arial"/>
        <a:buChar char="•"/>
        <a:defRPr sz="1400" b="0"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29792" y="392885"/>
            <a:ext cx="9385731" cy="711638"/>
          </a:xfrm>
          <a:prstGeom prst="rect">
            <a:avLst/>
          </a:prstGeom>
        </p:spPr>
        <p:txBody>
          <a:bodyPr vert="horz" lIns="0" tIns="0" rIns="0" bIns="0" rtlCol="0" anchor="ctr" anchorCtr="0">
            <a:noAutofit/>
          </a:bodyPr>
          <a:lstStyle/>
          <a:p>
            <a:r>
              <a:rPr lang="da-DK" noProof="0" dirty="0"/>
              <a:t>Overskrift i op til 2 linjer</a:t>
            </a:r>
          </a:p>
        </p:txBody>
      </p:sp>
      <p:sp>
        <p:nvSpPr>
          <p:cNvPr id="3" name="Text Placeholder 2"/>
          <p:cNvSpPr>
            <a:spLocks noGrp="1"/>
          </p:cNvSpPr>
          <p:nvPr>
            <p:ph type="body" idx="1"/>
          </p:nvPr>
        </p:nvSpPr>
        <p:spPr>
          <a:xfrm>
            <a:off x="542925" y="1549399"/>
            <a:ext cx="9372598" cy="4148139"/>
          </a:xfrm>
          <a:prstGeom prst="rect">
            <a:avLst/>
          </a:prstGeom>
        </p:spPr>
        <p:txBody>
          <a:bodyPr vert="horz" lIns="0" tIns="0" rIns="0" bIns="0" rtlCol="0">
            <a:noAutofit/>
          </a:bodyPr>
          <a:lstStyle/>
          <a:p>
            <a:pPr lvl="0"/>
            <a:r>
              <a:rPr lang="da-DK" noProof="0" dirty="0"/>
              <a:t>Klik for at redigere i master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4" name="Date Placeholder 3"/>
          <p:cNvSpPr>
            <a:spLocks noGrp="1"/>
          </p:cNvSpPr>
          <p:nvPr>
            <p:ph type="dt" sz="half" idx="2"/>
          </p:nvPr>
        </p:nvSpPr>
        <p:spPr>
          <a:xfrm>
            <a:off x="10388600" y="452084"/>
            <a:ext cx="1012824" cy="144001"/>
          </a:xfrm>
          <a:prstGeom prst="rect">
            <a:avLst/>
          </a:prstGeom>
        </p:spPr>
        <p:txBody>
          <a:bodyPr vert="horz" lIns="0" tIns="0" rIns="0" bIns="0" rtlCol="0" anchor="t" anchorCtr="0"/>
          <a:lstStyle>
            <a:lvl1pPr algn="r">
              <a:lnSpc>
                <a:spcPct val="92000"/>
              </a:lnSpc>
              <a:defRPr sz="900">
                <a:solidFill>
                  <a:srgbClr val="076471"/>
                </a:solidFill>
              </a:defRPr>
            </a:lvl1pPr>
          </a:lstStyle>
          <a:p>
            <a:fld id="{1C94F387-72AF-7F46-9F62-3BEE8B63B887}" type="datetime1">
              <a:rPr lang="da-DK" smtClean="0"/>
              <a:t>29-11-2018</a:t>
            </a:fld>
            <a:endParaRPr lang="da-DK"/>
          </a:p>
        </p:txBody>
      </p:sp>
      <p:sp>
        <p:nvSpPr>
          <p:cNvPr id="6" name="Slide Number Placeholder 5"/>
          <p:cNvSpPr>
            <a:spLocks noGrp="1"/>
          </p:cNvSpPr>
          <p:nvPr>
            <p:ph type="sldNum" sz="quarter" idx="4"/>
          </p:nvPr>
        </p:nvSpPr>
        <p:spPr>
          <a:xfrm>
            <a:off x="11401424" y="452085"/>
            <a:ext cx="246143" cy="144000"/>
          </a:xfrm>
          <a:prstGeom prst="rect">
            <a:avLst/>
          </a:prstGeom>
        </p:spPr>
        <p:txBody>
          <a:bodyPr vert="horz" lIns="0" tIns="0" rIns="0" bIns="0" rtlCol="0" anchor="t" anchorCtr="0"/>
          <a:lstStyle>
            <a:lvl1pPr algn="r">
              <a:lnSpc>
                <a:spcPct val="92000"/>
              </a:lnSpc>
              <a:defRPr sz="900">
                <a:solidFill>
                  <a:srgbClr val="076471"/>
                </a:solidFill>
              </a:defRPr>
            </a:lvl1pPr>
          </a:lstStyle>
          <a:p>
            <a:fld id="{4F2B6656-7882-4CEF-9850-9EB873E823C4}" type="slidenum">
              <a:rPr lang="da-DK" smtClean="0"/>
              <a:pPr/>
              <a:t>‹nr.›</a:t>
            </a:fld>
            <a:endParaRPr lang="da-DK"/>
          </a:p>
        </p:txBody>
      </p:sp>
    </p:spTree>
    <p:extLst>
      <p:ext uri="{BB962C8B-B14F-4D97-AF65-F5344CB8AC3E}">
        <p14:creationId xmlns:p14="http://schemas.microsoft.com/office/powerpoint/2010/main" val="906773122"/>
      </p:ext>
    </p:extLst>
  </p:cSld>
  <p:clrMap bg1="lt1" tx1="dk1" bg2="lt2" tx2="dk2" accent1="accent1" accent2="accent2" accent3="accent3" accent4="accent4" accent5="accent5" accent6="accent6" hlink="hlink" folHlink="folHlink"/>
  <p:sldLayoutIdLst>
    <p:sldLayoutId id="2147483656" r:id="rId1"/>
    <p:sldLayoutId id="2147483671" r:id="rId2"/>
    <p:sldLayoutId id="2147483672" r:id="rId3"/>
    <p:sldLayoutId id="2147483723" r:id="rId4"/>
    <p:sldLayoutId id="2147483718" r:id="rId5"/>
    <p:sldLayoutId id="2147483722" r:id="rId6"/>
    <p:sldLayoutId id="2147483749" r:id="rId7"/>
    <p:sldLayoutId id="2147483659" r:id="rId8"/>
    <p:sldLayoutId id="2147483667" r:id="rId9"/>
    <p:sldLayoutId id="2147483663" r:id="rId10"/>
    <p:sldLayoutId id="2147483673" r:id="rId11"/>
    <p:sldLayoutId id="2147483654" r:id="rId12"/>
    <p:sldLayoutId id="2147483674" r:id="rId13"/>
    <p:sldLayoutId id="2147483720" r:id="rId14"/>
    <p:sldLayoutId id="2147483675" r:id="rId15"/>
    <p:sldLayoutId id="2147483676" r:id="rId16"/>
    <p:sldLayoutId id="2147483677" r:id="rId17"/>
  </p:sldLayoutIdLst>
  <p:hf sldNum="0" hdr="0" ftr="0" dt="0"/>
  <p:txStyles>
    <p:titleStyle>
      <a:lvl1pPr algn="l" defTabSz="914400" rtl="0" eaLnBrk="1" latinLnBrk="0" hangingPunct="1">
        <a:lnSpc>
          <a:spcPct val="90000"/>
        </a:lnSpc>
        <a:spcBef>
          <a:spcPct val="0"/>
        </a:spcBef>
        <a:buNone/>
        <a:defRPr sz="2600" b="1" kern="1200" baseline="0">
          <a:solidFill>
            <a:schemeClr val="accent2"/>
          </a:solidFill>
          <a:latin typeface="+mj-lt"/>
          <a:ea typeface="+mj-ea"/>
          <a:cs typeface="+mj-cs"/>
        </a:defRPr>
      </a:lvl1pPr>
    </p:titleStyle>
    <p:bodyStyle>
      <a:lvl1pPr marL="285750" indent="-285750" algn="l" defTabSz="914400" rtl="0" eaLnBrk="1" latinLnBrk="0" hangingPunct="1">
        <a:lnSpc>
          <a:spcPct val="94000"/>
        </a:lnSpc>
        <a:spcBef>
          <a:spcPts val="0"/>
        </a:spcBef>
        <a:spcAft>
          <a:spcPts val="2000"/>
        </a:spcAft>
        <a:buFont typeface="Arial"/>
        <a:buChar char="•"/>
        <a:defRPr sz="1800" b="0" kern="1200">
          <a:solidFill>
            <a:srgbClr val="000000"/>
          </a:solidFill>
          <a:latin typeface="+mn-lt"/>
          <a:ea typeface="+mn-ea"/>
          <a:cs typeface="+mn-cs"/>
        </a:defRPr>
      </a:lvl1pPr>
      <a:lvl2pPr marL="537750" indent="-285750" algn="l" defTabSz="914400" rtl="0" eaLnBrk="1" latinLnBrk="0" hangingPunct="1">
        <a:lnSpc>
          <a:spcPct val="105000"/>
        </a:lnSpc>
        <a:spcBef>
          <a:spcPts val="0"/>
        </a:spcBef>
        <a:spcAft>
          <a:spcPts val="2300"/>
        </a:spcAft>
        <a:buFont typeface="Arial"/>
        <a:buChar char="•"/>
        <a:defRPr sz="1600" b="0" kern="1200">
          <a:solidFill>
            <a:srgbClr val="000000"/>
          </a:solidFill>
          <a:latin typeface="+mn-lt"/>
          <a:ea typeface="+mn-ea"/>
          <a:cs typeface="+mn-cs"/>
        </a:defRPr>
      </a:lvl2pPr>
      <a:lvl3pPr marL="807750" indent="-285750" algn="l" defTabSz="914400" rtl="0" eaLnBrk="1" latinLnBrk="0" hangingPunct="1">
        <a:lnSpc>
          <a:spcPct val="105000"/>
        </a:lnSpc>
        <a:spcBef>
          <a:spcPts val="0"/>
        </a:spcBef>
        <a:spcAft>
          <a:spcPts val="2300"/>
        </a:spcAft>
        <a:buFont typeface="Arial"/>
        <a:buChar char="•"/>
        <a:defRPr sz="1400" b="0" kern="1200">
          <a:solidFill>
            <a:srgbClr val="000000"/>
          </a:solidFill>
          <a:latin typeface="+mn-lt"/>
          <a:ea typeface="+mn-ea"/>
          <a:cs typeface="+mn-cs"/>
        </a:defRPr>
      </a:lvl3pPr>
      <a:lvl4pPr marL="976950" indent="-285750" algn="l" defTabSz="914400" rtl="0" eaLnBrk="1" latinLnBrk="0" hangingPunct="1">
        <a:lnSpc>
          <a:spcPct val="105000"/>
        </a:lnSpc>
        <a:spcBef>
          <a:spcPts val="0"/>
        </a:spcBef>
        <a:spcAft>
          <a:spcPts val="2300"/>
        </a:spcAft>
        <a:buFont typeface="Arial"/>
        <a:buChar char="•"/>
        <a:defRPr sz="1400" b="0" kern="1200">
          <a:solidFill>
            <a:srgbClr val="000000"/>
          </a:solidFill>
          <a:latin typeface="+mn-lt"/>
          <a:ea typeface="+mn-ea"/>
          <a:cs typeface="+mn-cs"/>
        </a:defRPr>
      </a:lvl4pPr>
      <a:lvl5pPr marL="1138950" indent="-285750" algn="l" defTabSz="914400" rtl="0" eaLnBrk="1" latinLnBrk="0" hangingPunct="1">
        <a:lnSpc>
          <a:spcPct val="105000"/>
        </a:lnSpc>
        <a:spcBef>
          <a:spcPts val="0"/>
        </a:spcBef>
        <a:buFont typeface="Arial"/>
        <a:buChar char="•"/>
        <a:defRPr sz="1400" b="0"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29792" y="392885"/>
            <a:ext cx="9385731" cy="711638"/>
          </a:xfrm>
          <a:prstGeom prst="rect">
            <a:avLst/>
          </a:prstGeom>
        </p:spPr>
        <p:txBody>
          <a:bodyPr vert="horz" lIns="0" tIns="0" rIns="0" bIns="0" rtlCol="0" anchor="ctr" anchorCtr="0">
            <a:noAutofit/>
          </a:bodyPr>
          <a:lstStyle/>
          <a:p>
            <a:r>
              <a:rPr lang="da-DK" noProof="0" dirty="0"/>
              <a:t>Overskrift i op til 2 linjer</a:t>
            </a:r>
          </a:p>
        </p:txBody>
      </p:sp>
      <p:sp>
        <p:nvSpPr>
          <p:cNvPr id="3" name="Text Placeholder 2"/>
          <p:cNvSpPr>
            <a:spLocks noGrp="1"/>
          </p:cNvSpPr>
          <p:nvPr>
            <p:ph type="body" idx="1"/>
          </p:nvPr>
        </p:nvSpPr>
        <p:spPr>
          <a:xfrm>
            <a:off x="542925" y="1549399"/>
            <a:ext cx="9372598" cy="4148139"/>
          </a:xfrm>
          <a:prstGeom prst="rect">
            <a:avLst/>
          </a:prstGeom>
        </p:spPr>
        <p:txBody>
          <a:bodyPr vert="horz" lIns="0" tIns="0" rIns="0" bIns="0" rtlCol="0">
            <a:noAutofit/>
          </a:bodyPr>
          <a:lstStyle/>
          <a:p>
            <a:pPr lvl="0"/>
            <a:r>
              <a:rPr lang="da-DK" noProof="0" dirty="0"/>
              <a:t>Klik for at redigere i master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4" name="Date Placeholder 3"/>
          <p:cNvSpPr>
            <a:spLocks noGrp="1"/>
          </p:cNvSpPr>
          <p:nvPr>
            <p:ph type="dt" sz="half" idx="2"/>
          </p:nvPr>
        </p:nvSpPr>
        <p:spPr>
          <a:xfrm>
            <a:off x="10388600" y="452084"/>
            <a:ext cx="1012824" cy="144001"/>
          </a:xfrm>
          <a:prstGeom prst="rect">
            <a:avLst/>
          </a:prstGeom>
        </p:spPr>
        <p:txBody>
          <a:bodyPr vert="horz" lIns="0" tIns="0" rIns="0" bIns="0" rtlCol="0" anchor="t" anchorCtr="0"/>
          <a:lstStyle>
            <a:lvl1pPr algn="r">
              <a:lnSpc>
                <a:spcPct val="92000"/>
              </a:lnSpc>
              <a:defRPr sz="900">
                <a:solidFill>
                  <a:srgbClr val="076471"/>
                </a:solidFill>
              </a:defRPr>
            </a:lvl1pPr>
          </a:lstStyle>
          <a:p>
            <a:fld id="{1C94F387-72AF-7F46-9F62-3BEE8B63B887}" type="datetime1">
              <a:rPr lang="da-DK" smtClean="0"/>
              <a:t>29-11-2018</a:t>
            </a:fld>
            <a:endParaRPr lang="da-DK"/>
          </a:p>
        </p:txBody>
      </p:sp>
      <p:sp>
        <p:nvSpPr>
          <p:cNvPr id="6" name="Slide Number Placeholder 5"/>
          <p:cNvSpPr>
            <a:spLocks noGrp="1"/>
          </p:cNvSpPr>
          <p:nvPr>
            <p:ph type="sldNum" sz="quarter" idx="4"/>
          </p:nvPr>
        </p:nvSpPr>
        <p:spPr>
          <a:xfrm>
            <a:off x="11401424" y="452085"/>
            <a:ext cx="246143" cy="144000"/>
          </a:xfrm>
          <a:prstGeom prst="rect">
            <a:avLst/>
          </a:prstGeom>
        </p:spPr>
        <p:txBody>
          <a:bodyPr vert="horz" lIns="0" tIns="0" rIns="0" bIns="0" rtlCol="0" anchor="t" anchorCtr="0"/>
          <a:lstStyle>
            <a:lvl1pPr algn="r">
              <a:lnSpc>
                <a:spcPct val="92000"/>
              </a:lnSpc>
              <a:defRPr sz="900">
                <a:solidFill>
                  <a:srgbClr val="076471"/>
                </a:solidFill>
              </a:defRPr>
            </a:lvl1pPr>
          </a:lstStyle>
          <a:p>
            <a:fld id="{4F2B6656-7882-4CEF-9850-9EB873E823C4}" type="slidenum">
              <a:rPr lang="da-DK" smtClean="0"/>
              <a:pPr/>
              <a:t>‹nr.›</a:t>
            </a:fld>
            <a:endParaRPr lang="da-DK"/>
          </a:p>
        </p:txBody>
      </p:sp>
    </p:spTree>
    <p:extLst>
      <p:ext uri="{BB962C8B-B14F-4D97-AF65-F5344CB8AC3E}">
        <p14:creationId xmlns:p14="http://schemas.microsoft.com/office/powerpoint/2010/main" val="220682230"/>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Lst>
  <p:hf sldNum="0" hdr="0" ftr="0" dt="0"/>
  <p:txStyles>
    <p:titleStyle>
      <a:lvl1pPr algn="l" defTabSz="914400" rtl="0" eaLnBrk="1" latinLnBrk="0" hangingPunct="1">
        <a:lnSpc>
          <a:spcPct val="90000"/>
        </a:lnSpc>
        <a:spcBef>
          <a:spcPct val="0"/>
        </a:spcBef>
        <a:buNone/>
        <a:defRPr sz="2600" b="1" kern="1200" baseline="0">
          <a:solidFill>
            <a:schemeClr val="accent2"/>
          </a:solidFill>
          <a:latin typeface="+mj-lt"/>
          <a:ea typeface="+mj-ea"/>
          <a:cs typeface="+mj-cs"/>
        </a:defRPr>
      </a:lvl1pPr>
    </p:titleStyle>
    <p:bodyStyle>
      <a:lvl1pPr marL="285750" indent="-285750" algn="l" defTabSz="914400" rtl="0" eaLnBrk="1" latinLnBrk="0" hangingPunct="1">
        <a:lnSpc>
          <a:spcPct val="94000"/>
        </a:lnSpc>
        <a:spcBef>
          <a:spcPts val="0"/>
        </a:spcBef>
        <a:spcAft>
          <a:spcPts val="2000"/>
        </a:spcAft>
        <a:buFont typeface="Arial"/>
        <a:buChar char="•"/>
        <a:defRPr sz="1800" b="0" kern="1200">
          <a:solidFill>
            <a:srgbClr val="000000"/>
          </a:solidFill>
          <a:latin typeface="+mn-lt"/>
          <a:ea typeface="+mn-ea"/>
          <a:cs typeface="+mn-cs"/>
        </a:defRPr>
      </a:lvl1pPr>
      <a:lvl2pPr marL="537750" indent="-285750" algn="l" defTabSz="914400" rtl="0" eaLnBrk="1" latinLnBrk="0" hangingPunct="1">
        <a:lnSpc>
          <a:spcPct val="105000"/>
        </a:lnSpc>
        <a:spcBef>
          <a:spcPts val="0"/>
        </a:spcBef>
        <a:spcAft>
          <a:spcPts val="2300"/>
        </a:spcAft>
        <a:buFont typeface="Arial"/>
        <a:buChar char="•"/>
        <a:defRPr sz="1600" b="0" kern="1200">
          <a:solidFill>
            <a:srgbClr val="000000"/>
          </a:solidFill>
          <a:latin typeface="+mn-lt"/>
          <a:ea typeface="+mn-ea"/>
          <a:cs typeface="+mn-cs"/>
        </a:defRPr>
      </a:lvl2pPr>
      <a:lvl3pPr marL="807750" indent="-285750" algn="l" defTabSz="914400" rtl="0" eaLnBrk="1" latinLnBrk="0" hangingPunct="1">
        <a:lnSpc>
          <a:spcPct val="105000"/>
        </a:lnSpc>
        <a:spcBef>
          <a:spcPts val="0"/>
        </a:spcBef>
        <a:spcAft>
          <a:spcPts val="2300"/>
        </a:spcAft>
        <a:buFont typeface="Arial"/>
        <a:buChar char="•"/>
        <a:defRPr sz="1400" b="0" kern="1200">
          <a:solidFill>
            <a:srgbClr val="000000"/>
          </a:solidFill>
          <a:latin typeface="+mn-lt"/>
          <a:ea typeface="+mn-ea"/>
          <a:cs typeface="+mn-cs"/>
        </a:defRPr>
      </a:lvl3pPr>
      <a:lvl4pPr marL="976950" indent="-285750" algn="l" defTabSz="914400" rtl="0" eaLnBrk="1" latinLnBrk="0" hangingPunct="1">
        <a:lnSpc>
          <a:spcPct val="105000"/>
        </a:lnSpc>
        <a:spcBef>
          <a:spcPts val="0"/>
        </a:spcBef>
        <a:spcAft>
          <a:spcPts val="2300"/>
        </a:spcAft>
        <a:buFont typeface="Arial"/>
        <a:buChar char="•"/>
        <a:defRPr sz="1400" b="0" kern="1200">
          <a:solidFill>
            <a:srgbClr val="000000"/>
          </a:solidFill>
          <a:latin typeface="+mn-lt"/>
          <a:ea typeface="+mn-ea"/>
          <a:cs typeface="+mn-cs"/>
        </a:defRPr>
      </a:lvl4pPr>
      <a:lvl5pPr marL="1138950" indent="-285750" algn="l" defTabSz="914400" rtl="0" eaLnBrk="1" latinLnBrk="0" hangingPunct="1">
        <a:lnSpc>
          <a:spcPct val="105000"/>
        </a:lnSpc>
        <a:spcBef>
          <a:spcPts val="0"/>
        </a:spcBef>
        <a:buFont typeface="Arial"/>
        <a:buChar char="•"/>
        <a:defRPr sz="1400" b="0"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29792" y="392885"/>
            <a:ext cx="9385731" cy="711638"/>
          </a:xfrm>
          <a:prstGeom prst="rect">
            <a:avLst/>
          </a:prstGeom>
        </p:spPr>
        <p:txBody>
          <a:bodyPr vert="horz" lIns="0" tIns="0" rIns="0" bIns="0" rtlCol="0" anchor="ctr" anchorCtr="0">
            <a:noAutofit/>
          </a:bodyPr>
          <a:lstStyle/>
          <a:p>
            <a:r>
              <a:rPr lang="da-DK" noProof="0" dirty="0"/>
              <a:t>Overskrift i op til 2 linjer</a:t>
            </a:r>
          </a:p>
        </p:txBody>
      </p:sp>
      <p:sp>
        <p:nvSpPr>
          <p:cNvPr id="3" name="Text Placeholder 2"/>
          <p:cNvSpPr>
            <a:spLocks noGrp="1"/>
          </p:cNvSpPr>
          <p:nvPr>
            <p:ph type="body" idx="1"/>
          </p:nvPr>
        </p:nvSpPr>
        <p:spPr>
          <a:xfrm>
            <a:off x="542925" y="1549399"/>
            <a:ext cx="9372598" cy="4148139"/>
          </a:xfrm>
          <a:prstGeom prst="rect">
            <a:avLst/>
          </a:prstGeom>
        </p:spPr>
        <p:txBody>
          <a:bodyPr vert="horz" lIns="0" tIns="0" rIns="0" bIns="0" rtlCol="0">
            <a:noAutofit/>
          </a:bodyPr>
          <a:lstStyle/>
          <a:p>
            <a:pPr lvl="0"/>
            <a:r>
              <a:rPr lang="da-DK" noProof="0" dirty="0"/>
              <a:t>Klik for at redigere i master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4" name="Date Placeholder 3"/>
          <p:cNvSpPr>
            <a:spLocks noGrp="1"/>
          </p:cNvSpPr>
          <p:nvPr>
            <p:ph type="dt" sz="half" idx="2"/>
          </p:nvPr>
        </p:nvSpPr>
        <p:spPr>
          <a:xfrm>
            <a:off x="10388600" y="452084"/>
            <a:ext cx="1012824" cy="144001"/>
          </a:xfrm>
          <a:prstGeom prst="rect">
            <a:avLst/>
          </a:prstGeom>
        </p:spPr>
        <p:txBody>
          <a:bodyPr vert="horz" lIns="0" tIns="0" rIns="0" bIns="0" rtlCol="0" anchor="t" anchorCtr="0"/>
          <a:lstStyle>
            <a:lvl1pPr algn="r">
              <a:lnSpc>
                <a:spcPct val="92000"/>
              </a:lnSpc>
              <a:defRPr sz="900">
                <a:solidFill>
                  <a:srgbClr val="076471"/>
                </a:solidFill>
              </a:defRPr>
            </a:lvl1pPr>
          </a:lstStyle>
          <a:p>
            <a:fld id="{1C94F387-72AF-7F46-9F62-3BEE8B63B887}" type="datetime1">
              <a:rPr lang="da-DK" smtClean="0"/>
              <a:t>29-11-2018</a:t>
            </a:fld>
            <a:endParaRPr lang="da-DK"/>
          </a:p>
        </p:txBody>
      </p:sp>
      <p:sp>
        <p:nvSpPr>
          <p:cNvPr id="6" name="Slide Number Placeholder 5"/>
          <p:cNvSpPr>
            <a:spLocks noGrp="1"/>
          </p:cNvSpPr>
          <p:nvPr>
            <p:ph type="sldNum" sz="quarter" idx="4"/>
          </p:nvPr>
        </p:nvSpPr>
        <p:spPr>
          <a:xfrm>
            <a:off x="11401424" y="452085"/>
            <a:ext cx="246143" cy="144000"/>
          </a:xfrm>
          <a:prstGeom prst="rect">
            <a:avLst/>
          </a:prstGeom>
        </p:spPr>
        <p:txBody>
          <a:bodyPr vert="horz" lIns="0" tIns="0" rIns="0" bIns="0" rtlCol="0" anchor="t" anchorCtr="0"/>
          <a:lstStyle>
            <a:lvl1pPr algn="r">
              <a:lnSpc>
                <a:spcPct val="92000"/>
              </a:lnSpc>
              <a:defRPr sz="900">
                <a:solidFill>
                  <a:srgbClr val="076471"/>
                </a:solidFill>
              </a:defRPr>
            </a:lvl1pPr>
          </a:lstStyle>
          <a:p>
            <a:fld id="{4F2B6656-7882-4CEF-9850-9EB873E823C4}" type="slidenum">
              <a:rPr lang="da-DK" smtClean="0"/>
              <a:pPr/>
              <a:t>‹nr.›</a:t>
            </a:fld>
            <a:endParaRPr lang="da-DK"/>
          </a:p>
        </p:txBody>
      </p:sp>
    </p:spTree>
    <p:extLst>
      <p:ext uri="{BB962C8B-B14F-4D97-AF65-F5344CB8AC3E}">
        <p14:creationId xmlns:p14="http://schemas.microsoft.com/office/powerpoint/2010/main" val="551831889"/>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48"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 id="2147483741" r:id="rId16"/>
    <p:sldLayoutId id="2147483742" r:id="rId17"/>
    <p:sldLayoutId id="2147483751" r:id="rId18"/>
    <p:sldLayoutId id="2147483752" r:id="rId19"/>
  </p:sldLayoutIdLst>
  <p:hf sldNum="0" hdr="0" ftr="0" dt="0"/>
  <p:txStyles>
    <p:titleStyle>
      <a:lvl1pPr algn="l" defTabSz="914400" rtl="0" eaLnBrk="1" latinLnBrk="0" hangingPunct="1">
        <a:lnSpc>
          <a:spcPct val="90000"/>
        </a:lnSpc>
        <a:spcBef>
          <a:spcPct val="0"/>
        </a:spcBef>
        <a:buNone/>
        <a:defRPr sz="2600" b="1" kern="1200" baseline="0">
          <a:solidFill>
            <a:schemeClr val="accent2"/>
          </a:solidFill>
          <a:latin typeface="+mj-lt"/>
          <a:ea typeface="+mj-ea"/>
          <a:cs typeface="+mj-cs"/>
        </a:defRPr>
      </a:lvl1pPr>
    </p:titleStyle>
    <p:bodyStyle>
      <a:lvl1pPr marL="285750" indent="-285750" algn="l" defTabSz="914400" rtl="0" eaLnBrk="1" latinLnBrk="0" hangingPunct="1">
        <a:lnSpc>
          <a:spcPct val="94000"/>
        </a:lnSpc>
        <a:spcBef>
          <a:spcPts val="0"/>
        </a:spcBef>
        <a:spcAft>
          <a:spcPts val="2000"/>
        </a:spcAft>
        <a:buFont typeface="Arial"/>
        <a:buChar char="•"/>
        <a:defRPr sz="1800" b="0" kern="1200">
          <a:solidFill>
            <a:srgbClr val="000000"/>
          </a:solidFill>
          <a:latin typeface="+mn-lt"/>
          <a:ea typeface="+mn-ea"/>
          <a:cs typeface="+mn-cs"/>
        </a:defRPr>
      </a:lvl1pPr>
      <a:lvl2pPr marL="537750" indent="-285750" algn="l" defTabSz="914400" rtl="0" eaLnBrk="1" latinLnBrk="0" hangingPunct="1">
        <a:lnSpc>
          <a:spcPct val="105000"/>
        </a:lnSpc>
        <a:spcBef>
          <a:spcPts val="0"/>
        </a:spcBef>
        <a:spcAft>
          <a:spcPts val="2300"/>
        </a:spcAft>
        <a:buFont typeface="Arial"/>
        <a:buChar char="•"/>
        <a:defRPr sz="1600" b="0" kern="1200">
          <a:solidFill>
            <a:srgbClr val="000000"/>
          </a:solidFill>
          <a:latin typeface="+mn-lt"/>
          <a:ea typeface="+mn-ea"/>
          <a:cs typeface="+mn-cs"/>
        </a:defRPr>
      </a:lvl2pPr>
      <a:lvl3pPr marL="807750" indent="-285750" algn="l" defTabSz="914400" rtl="0" eaLnBrk="1" latinLnBrk="0" hangingPunct="1">
        <a:lnSpc>
          <a:spcPct val="105000"/>
        </a:lnSpc>
        <a:spcBef>
          <a:spcPts val="0"/>
        </a:spcBef>
        <a:spcAft>
          <a:spcPts val="2300"/>
        </a:spcAft>
        <a:buFont typeface="Arial"/>
        <a:buChar char="•"/>
        <a:defRPr sz="1400" b="0" kern="1200">
          <a:solidFill>
            <a:srgbClr val="000000"/>
          </a:solidFill>
          <a:latin typeface="+mn-lt"/>
          <a:ea typeface="+mn-ea"/>
          <a:cs typeface="+mn-cs"/>
        </a:defRPr>
      </a:lvl3pPr>
      <a:lvl4pPr marL="976950" indent="-285750" algn="l" defTabSz="914400" rtl="0" eaLnBrk="1" latinLnBrk="0" hangingPunct="1">
        <a:lnSpc>
          <a:spcPct val="105000"/>
        </a:lnSpc>
        <a:spcBef>
          <a:spcPts val="0"/>
        </a:spcBef>
        <a:spcAft>
          <a:spcPts val="2300"/>
        </a:spcAft>
        <a:buFont typeface="Arial"/>
        <a:buChar char="•"/>
        <a:defRPr sz="1400" b="0" kern="1200">
          <a:solidFill>
            <a:srgbClr val="000000"/>
          </a:solidFill>
          <a:latin typeface="+mn-lt"/>
          <a:ea typeface="+mn-ea"/>
          <a:cs typeface="+mn-cs"/>
        </a:defRPr>
      </a:lvl4pPr>
      <a:lvl5pPr marL="1138950" indent="-285750" algn="l" defTabSz="914400" rtl="0" eaLnBrk="1" latinLnBrk="0" hangingPunct="1">
        <a:lnSpc>
          <a:spcPct val="105000"/>
        </a:lnSpc>
        <a:spcBef>
          <a:spcPts val="0"/>
        </a:spcBef>
        <a:buFont typeface="Arial"/>
        <a:buChar char="•"/>
        <a:defRPr sz="1400" b="0"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29793" y="392885"/>
            <a:ext cx="9385731" cy="711638"/>
          </a:xfrm>
          <a:prstGeom prst="rect">
            <a:avLst/>
          </a:prstGeom>
        </p:spPr>
        <p:txBody>
          <a:bodyPr vert="horz" lIns="0" tIns="0" rIns="0" bIns="0" rtlCol="0" anchor="ctr" anchorCtr="0">
            <a:noAutofit/>
          </a:bodyPr>
          <a:lstStyle/>
          <a:p>
            <a:r>
              <a:rPr lang="da-DK" noProof="0" dirty="0"/>
              <a:t>Overskrift i op til 2 linjer</a:t>
            </a:r>
          </a:p>
        </p:txBody>
      </p:sp>
      <p:sp>
        <p:nvSpPr>
          <p:cNvPr id="3" name="Text Placeholder 2"/>
          <p:cNvSpPr>
            <a:spLocks noGrp="1"/>
          </p:cNvSpPr>
          <p:nvPr>
            <p:ph type="body" idx="1"/>
          </p:nvPr>
        </p:nvSpPr>
        <p:spPr>
          <a:xfrm>
            <a:off x="542925" y="1549400"/>
            <a:ext cx="9372598" cy="4148139"/>
          </a:xfrm>
          <a:prstGeom prst="rect">
            <a:avLst/>
          </a:prstGeom>
        </p:spPr>
        <p:txBody>
          <a:bodyPr vert="horz" lIns="0" tIns="0" rIns="0" bIns="0" rtlCol="0">
            <a:noAutofit/>
          </a:bodyPr>
          <a:lstStyle/>
          <a:p>
            <a:pPr lvl="0"/>
            <a:r>
              <a:rPr lang="da-DK" noProof="0" dirty="0"/>
              <a:t>Klik for at redigere i master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4" name="Date Placeholder 3"/>
          <p:cNvSpPr>
            <a:spLocks noGrp="1"/>
          </p:cNvSpPr>
          <p:nvPr>
            <p:ph type="dt" sz="half" idx="2"/>
          </p:nvPr>
        </p:nvSpPr>
        <p:spPr>
          <a:xfrm>
            <a:off x="10388600" y="452086"/>
            <a:ext cx="1012824" cy="144001"/>
          </a:xfrm>
          <a:prstGeom prst="rect">
            <a:avLst/>
          </a:prstGeom>
        </p:spPr>
        <p:txBody>
          <a:bodyPr vert="horz" lIns="0" tIns="0" rIns="0" bIns="0" rtlCol="0" anchor="t" anchorCtr="0"/>
          <a:lstStyle>
            <a:lvl1pPr algn="r">
              <a:lnSpc>
                <a:spcPct val="92000"/>
              </a:lnSpc>
              <a:defRPr sz="900">
                <a:solidFill>
                  <a:srgbClr val="076471"/>
                </a:solidFill>
              </a:defRPr>
            </a:lvl1pPr>
          </a:lstStyle>
          <a:p>
            <a:fld id="{1C94F387-72AF-7F46-9F62-3BEE8B63B887}" type="datetime1">
              <a:rPr lang="da-DK" smtClean="0"/>
              <a:t>29-11-2018</a:t>
            </a:fld>
            <a:endParaRPr lang="da-DK"/>
          </a:p>
        </p:txBody>
      </p:sp>
      <p:sp>
        <p:nvSpPr>
          <p:cNvPr id="6" name="Slide Number Placeholder 5"/>
          <p:cNvSpPr>
            <a:spLocks noGrp="1"/>
          </p:cNvSpPr>
          <p:nvPr>
            <p:ph type="sldNum" sz="quarter" idx="4"/>
          </p:nvPr>
        </p:nvSpPr>
        <p:spPr>
          <a:xfrm>
            <a:off x="11401425" y="452085"/>
            <a:ext cx="246143" cy="144000"/>
          </a:xfrm>
          <a:prstGeom prst="rect">
            <a:avLst/>
          </a:prstGeom>
        </p:spPr>
        <p:txBody>
          <a:bodyPr vert="horz" lIns="0" tIns="0" rIns="0" bIns="0" rtlCol="0" anchor="t" anchorCtr="0"/>
          <a:lstStyle>
            <a:lvl1pPr algn="r">
              <a:lnSpc>
                <a:spcPct val="92000"/>
              </a:lnSpc>
              <a:defRPr sz="900">
                <a:solidFill>
                  <a:srgbClr val="076471"/>
                </a:solidFill>
              </a:defRPr>
            </a:lvl1pPr>
          </a:lstStyle>
          <a:p>
            <a:fld id="{4F2B6656-7882-4CEF-9850-9EB873E823C4}" type="slidenum">
              <a:rPr lang="da-DK" smtClean="0"/>
              <a:pPr/>
              <a:t>‹nr.›</a:t>
            </a:fld>
            <a:endParaRPr lang="da-DK"/>
          </a:p>
        </p:txBody>
      </p:sp>
    </p:spTree>
    <p:extLst>
      <p:ext uri="{BB962C8B-B14F-4D97-AF65-F5344CB8AC3E}">
        <p14:creationId xmlns:p14="http://schemas.microsoft.com/office/powerpoint/2010/main" val="3224948307"/>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 id="2147483783" r:id="rId12"/>
    <p:sldLayoutId id="2147483784" r:id="rId13"/>
    <p:sldLayoutId id="2147483785" r:id="rId14"/>
    <p:sldLayoutId id="2147483786" r:id="rId15"/>
    <p:sldLayoutId id="2147483787" r:id="rId16"/>
    <p:sldLayoutId id="2147483788" r:id="rId17"/>
    <p:sldLayoutId id="2147483789" r:id="rId18"/>
  </p:sldLayoutIdLst>
  <p:hf sldNum="0" hdr="0" ftr="0" dt="0"/>
  <p:txStyles>
    <p:titleStyle>
      <a:lvl1pPr algn="l" defTabSz="914309" rtl="0" eaLnBrk="1" latinLnBrk="0" hangingPunct="1">
        <a:lnSpc>
          <a:spcPct val="90000"/>
        </a:lnSpc>
        <a:spcBef>
          <a:spcPct val="0"/>
        </a:spcBef>
        <a:buNone/>
        <a:defRPr sz="2600" b="1" kern="1200" baseline="0">
          <a:solidFill>
            <a:schemeClr val="accent2"/>
          </a:solidFill>
          <a:latin typeface="+mj-lt"/>
          <a:ea typeface="+mj-ea"/>
          <a:cs typeface="+mj-cs"/>
        </a:defRPr>
      </a:lvl1pPr>
    </p:titleStyle>
    <p:bodyStyle>
      <a:lvl1pPr marL="285721" indent="-285721" algn="l" defTabSz="914309" rtl="0" eaLnBrk="1" latinLnBrk="0" hangingPunct="1">
        <a:lnSpc>
          <a:spcPct val="94000"/>
        </a:lnSpc>
        <a:spcBef>
          <a:spcPts val="0"/>
        </a:spcBef>
        <a:spcAft>
          <a:spcPts val="2000"/>
        </a:spcAft>
        <a:buFont typeface="Arial"/>
        <a:buChar char="•"/>
        <a:defRPr sz="1800" b="0" kern="1200">
          <a:solidFill>
            <a:srgbClr val="000000"/>
          </a:solidFill>
          <a:latin typeface="+mn-lt"/>
          <a:ea typeface="+mn-ea"/>
          <a:cs typeface="+mn-cs"/>
        </a:defRPr>
      </a:lvl1pPr>
      <a:lvl2pPr marL="537696" indent="-285721" algn="l" defTabSz="914309" rtl="0" eaLnBrk="1" latinLnBrk="0" hangingPunct="1">
        <a:lnSpc>
          <a:spcPct val="105000"/>
        </a:lnSpc>
        <a:spcBef>
          <a:spcPts val="0"/>
        </a:spcBef>
        <a:spcAft>
          <a:spcPts val="2300"/>
        </a:spcAft>
        <a:buFont typeface="Arial"/>
        <a:buChar char="•"/>
        <a:defRPr sz="1600" b="0" kern="1200">
          <a:solidFill>
            <a:srgbClr val="000000"/>
          </a:solidFill>
          <a:latin typeface="+mn-lt"/>
          <a:ea typeface="+mn-ea"/>
          <a:cs typeface="+mn-cs"/>
        </a:defRPr>
      </a:lvl2pPr>
      <a:lvl3pPr marL="807669" indent="-285721" algn="l" defTabSz="914309" rtl="0" eaLnBrk="1" latinLnBrk="0" hangingPunct="1">
        <a:lnSpc>
          <a:spcPct val="105000"/>
        </a:lnSpc>
        <a:spcBef>
          <a:spcPts val="0"/>
        </a:spcBef>
        <a:spcAft>
          <a:spcPts val="2300"/>
        </a:spcAft>
        <a:buFont typeface="Arial"/>
        <a:buChar char="•"/>
        <a:defRPr sz="1400" b="0" kern="1200">
          <a:solidFill>
            <a:srgbClr val="000000"/>
          </a:solidFill>
          <a:latin typeface="+mn-lt"/>
          <a:ea typeface="+mn-ea"/>
          <a:cs typeface="+mn-cs"/>
        </a:defRPr>
      </a:lvl3pPr>
      <a:lvl4pPr marL="976852" indent="-285721" algn="l" defTabSz="914309" rtl="0" eaLnBrk="1" latinLnBrk="0" hangingPunct="1">
        <a:lnSpc>
          <a:spcPct val="105000"/>
        </a:lnSpc>
        <a:spcBef>
          <a:spcPts val="0"/>
        </a:spcBef>
        <a:spcAft>
          <a:spcPts val="2300"/>
        </a:spcAft>
        <a:buFont typeface="Arial"/>
        <a:buChar char="•"/>
        <a:defRPr sz="1400" b="0" kern="1200">
          <a:solidFill>
            <a:srgbClr val="000000"/>
          </a:solidFill>
          <a:latin typeface="+mn-lt"/>
          <a:ea typeface="+mn-ea"/>
          <a:cs typeface="+mn-cs"/>
        </a:defRPr>
      </a:lvl4pPr>
      <a:lvl5pPr marL="1138836" indent="-285721" algn="l" defTabSz="914309" rtl="0" eaLnBrk="1" latinLnBrk="0" hangingPunct="1">
        <a:lnSpc>
          <a:spcPct val="105000"/>
        </a:lnSpc>
        <a:spcBef>
          <a:spcPts val="0"/>
        </a:spcBef>
        <a:buFont typeface="Arial"/>
        <a:buChar char="•"/>
        <a:defRPr sz="1400" b="0" kern="1200">
          <a:solidFill>
            <a:srgbClr val="000000"/>
          </a:solidFill>
          <a:latin typeface="+mn-lt"/>
          <a:ea typeface="+mn-ea"/>
          <a:cs typeface="+mn-cs"/>
        </a:defRPr>
      </a:lvl5pPr>
      <a:lvl6pPr marL="2514349" indent="-228577" algn="l" defTabSz="91430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03" indent="-228577" algn="l" defTabSz="91430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57" indent="-228577" algn="l" defTabSz="91430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11" indent="-228577" algn="l" defTabSz="91430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s://ec.europa.eu/agriculture/index_da" TargetMode="External"/><Relationship Id="rId1" Type="http://schemas.openxmlformats.org/officeDocument/2006/relationships/slideLayout" Target="../slideLayouts/slideLayout59.xml"/><Relationship Id="rId4" Type="http://schemas.openxmlformats.org/officeDocument/2006/relationships/image" Target="../media/image36.png"/></Relationships>
</file>

<file path=ppt/slides/_rels/slide10.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0.xml"/></Relationships>
</file>

<file path=ppt/slides/_rels/slide11.xml.rels><?xml version="1.0" encoding="UTF-8" standalone="yes"?>
<Relationships xmlns="http://schemas.openxmlformats.org/package/2006/relationships"><Relationship Id="rId3" Type="http://schemas.openxmlformats.org/officeDocument/2006/relationships/hyperlink" Target="https://ec.europa.eu/agriculture/index_da" TargetMode="External"/><Relationship Id="rId2" Type="http://schemas.openxmlformats.org/officeDocument/2006/relationships/image" Target="../media/image65.jpg"/><Relationship Id="rId1" Type="http://schemas.openxmlformats.org/officeDocument/2006/relationships/slideLayout" Target="../slideLayouts/slideLayout66.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12.xml.rels><?xml version="1.0" encoding="UTF-8" standalone="yes"?>
<Relationships xmlns="http://schemas.openxmlformats.org/package/2006/relationships"><Relationship Id="rId13" Type="http://schemas.openxmlformats.org/officeDocument/2006/relationships/image" Target="../media/image80.png"/><Relationship Id="rId18" Type="http://schemas.openxmlformats.org/officeDocument/2006/relationships/image" Target="../media/image85.png"/><Relationship Id="rId26" Type="http://schemas.openxmlformats.org/officeDocument/2006/relationships/image" Target="../media/image93.png"/><Relationship Id="rId39" Type="http://schemas.openxmlformats.org/officeDocument/2006/relationships/image" Target="../media/image106.png"/><Relationship Id="rId21" Type="http://schemas.openxmlformats.org/officeDocument/2006/relationships/image" Target="../media/image88.png"/><Relationship Id="rId34" Type="http://schemas.openxmlformats.org/officeDocument/2006/relationships/image" Target="../media/image101.png"/><Relationship Id="rId42" Type="http://schemas.openxmlformats.org/officeDocument/2006/relationships/image" Target="../media/image109.png"/><Relationship Id="rId47" Type="http://schemas.openxmlformats.org/officeDocument/2006/relationships/image" Target="../media/image114.emf"/><Relationship Id="rId50" Type="http://schemas.openxmlformats.org/officeDocument/2006/relationships/image" Target="../media/image117.emf"/><Relationship Id="rId55" Type="http://schemas.openxmlformats.org/officeDocument/2006/relationships/image" Target="../media/image122.emf"/><Relationship Id="rId63" Type="http://schemas.openxmlformats.org/officeDocument/2006/relationships/image" Target="../media/image130.emf"/><Relationship Id="rId68" Type="http://schemas.openxmlformats.org/officeDocument/2006/relationships/image" Target="../media/image135.emf"/><Relationship Id="rId7" Type="http://schemas.openxmlformats.org/officeDocument/2006/relationships/image" Target="../media/image74.png"/><Relationship Id="rId71" Type="http://schemas.openxmlformats.org/officeDocument/2006/relationships/image" Target="../media/image138.emf"/><Relationship Id="rId2" Type="http://schemas.openxmlformats.org/officeDocument/2006/relationships/image" Target="../media/image69.png"/><Relationship Id="rId16" Type="http://schemas.openxmlformats.org/officeDocument/2006/relationships/image" Target="../media/image83.jpeg"/><Relationship Id="rId29" Type="http://schemas.openxmlformats.org/officeDocument/2006/relationships/image" Target="../media/image96.png"/><Relationship Id="rId1" Type="http://schemas.openxmlformats.org/officeDocument/2006/relationships/slideLayout" Target="../slideLayouts/slideLayout66.xml"/><Relationship Id="rId6" Type="http://schemas.openxmlformats.org/officeDocument/2006/relationships/image" Target="../media/image73.png"/><Relationship Id="rId11" Type="http://schemas.openxmlformats.org/officeDocument/2006/relationships/image" Target="../media/image78.png"/><Relationship Id="rId24" Type="http://schemas.openxmlformats.org/officeDocument/2006/relationships/image" Target="../media/image91.png"/><Relationship Id="rId32" Type="http://schemas.openxmlformats.org/officeDocument/2006/relationships/image" Target="../media/image99.png"/><Relationship Id="rId37" Type="http://schemas.openxmlformats.org/officeDocument/2006/relationships/image" Target="../media/image104.png"/><Relationship Id="rId40" Type="http://schemas.openxmlformats.org/officeDocument/2006/relationships/image" Target="../media/image107.png"/><Relationship Id="rId45" Type="http://schemas.openxmlformats.org/officeDocument/2006/relationships/image" Target="../media/image112.emf"/><Relationship Id="rId53" Type="http://schemas.openxmlformats.org/officeDocument/2006/relationships/image" Target="../media/image120.emf"/><Relationship Id="rId58" Type="http://schemas.openxmlformats.org/officeDocument/2006/relationships/image" Target="../media/image125.emf"/><Relationship Id="rId66" Type="http://schemas.openxmlformats.org/officeDocument/2006/relationships/image" Target="../media/image133.emf"/><Relationship Id="rId5" Type="http://schemas.openxmlformats.org/officeDocument/2006/relationships/image" Target="../media/image72.png"/><Relationship Id="rId15" Type="http://schemas.openxmlformats.org/officeDocument/2006/relationships/image" Target="../media/image82.jpeg"/><Relationship Id="rId23" Type="http://schemas.openxmlformats.org/officeDocument/2006/relationships/image" Target="../media/image90.png"/><Relationship Id="rId28" Type="http://schemas.openxmlformats.org/officeDocument/2006/relationships/image" Target="../media/image95.png"/><Relationship Id="rId36" Type="http://schemas.openxmlformats.org/officeDocument/2006/relationships/image" Target="../media/image103.png"/><Relationship Id="rId49" Type="http://schemas.openxmlformats.org/officeDocument/2006/relationships/image" Target="../media/image116.emf"/><Relationship Id="rId57" Type="http://schemas.openxmlformats.org/officeDocument/2006/relationships/image" Target="../media/image124.emf"/><Relationship Id="rId61" Type="http://schemas.openxmlformats.org/officeDocument/2006/relationships/image" Target="../media/image128.emf"/><Relationship Id="rId10" Type="http://schemas.openxmlformats.org/officeDocument/2006/relationships/image" Target="../media/image77.png"/><Relationship Id="rId19" Type="http://schemas.openxmlformats.org/officeDocument/2006/relationships/image" Target="../media/image86.png"/><Relationship Id="rId31" Type="http://schemas.openxmlformats.org/officeDocument/2006/relationships/image" Target="../media/image98.png"/><Relationship Id="rId44" Type="http://schemas.openxmlformats.org/officeDocument/2006/relationships/image" Target="../media/image111.emf"/><Relationship Id="rId52" Type="http://schemas.openxmlformats.org/officeDocument/2006/relationships/image" Target="../media/image119.emf"/><Relationship Id="rId60" Type="http://schemas.openxmlformats.org/officeDocument/2006/relationships/image" Target="../media/image127.emf"/><Relationship Id="rId65" Type="http://schemas.openxmlformats.org/officeDocument/2006/relationships/image" Target="../media/image132.jpeg"/><Relationship Id="rId4" Type="http://schemas.openxmlformats.org/officeDocument/2006/relationships/image" Target="../media/image71.png"/><Relationship Id="rId9" Type="http://schemas.openxmlformats.org/officeDocument/2006/relationships/image" Target="../media/image76.png"/><Relationship Id="rId14" Type="http://schemas.openxmlformats.org/officeDocument/2006/relationships/image" Target="../media/image81.png"/><Relationship Id="rId22" Type="http://schemas.openxmlformats.org/officeDocument/2006/relationships/image" Target="../media/image89.png"/><Relationship Id="rId27" Type="http://schemas.openxmlformats.org/officeDocument/2006/relationships/image" Target="../media/image94.png"/><Relationship Id="rId30" Type="http://schemas.openxmlformats.org/officeDocument/2006/relationships/image" Target="../media/image97.png"/><Relationship Id="rId35" Type="http://schemas.openxmlformats.org/officeDocument/2006/relationships/image" Target="../media/image102.png"/><Relationship Id="rId43" Type="http://schemas.openxmlformats.org/officeDocument/2006/relationships/image" Target="../media/image110.emf"/><Relationship Id="rId48" Type="http://schemas.openxmlformats.org/officeDocument/2006/relationships/image" Target="../media/image115.emf"/><Relationship Id="rId56" Type="http://schemas.openxmlformats.org/officeDocument/2006/relationships/image" Target="../media/image123.emf"/><Relationship Id="rId64" Type="http://schemas.openxmlformats.org/officeDocument/2006/relationships/image" Target="../media/image131.emf"/><Relationship Id="rId69" Type="http://schemas.openxmlformats.org/officeDocument/2006/relationships/image" Target="../media/image136.emf"/><Relationship Id="rId8" Type="http://schemas.openxmlformats.org/officeDocument/2006/relationships/image" Target="../media/image75.png"/><Relationship Id="rId51" Type="http://schemas.openxmlformats.org/officeDocument/2006/relationships/image" Target="../media/image118.emf"/><Relationship Id="rId3" Type="http://schemas.openxmlformats.org/officeDocument/2006/relationships/image" Target="../media/image70.png"/><Relationship Id="rId12" Type="http://schemas.openxmlformats.org/officeDocument/2006/relationships/image" Target="../media/image79.png"/><Relationship Id="rId17" Type="http://schemas.openxmlformats.org/officeDocument/2006/relationships/image" Target="../media/image84.png"/><Relationship Id="rId25" Type="http://schemas.openxmlformats.org/officeDocument/2006/relationships/image" Target="../media/image92.png"/><Relationship Id="rId33" Type="http://schemas.openxmlformats.org/officeDocument/2006/relationships/image" Target="../media/image100.png"/><Relationship Id="rId38" Type="http://schemas.openxmlformats.org/officeDocument/2006/relationships/image" Target="../media/image105.png"/><Relationship Id="rId46" Type="http://schemas.openxmlformats.org/officeDocument/2006/relationships/image" Target="../media/image113.emf"/><Relationship Id="rId59" Type="http://schemas.openxmlformats.org/officeDocument/2006/relationships/image" Target="../media/image126.emf"/><Relationship Id="rId67" Type="http://schemas.openxmlformats.org/officeDocument/2006/relationships/image" Target="../media/image134.emf"/><Relationship Id="rId20" Type="http://schemas.openxmlformats.org/officeDocument/2006/relationships/image" Target="../media/image87.png"/><Relationship Id="rId41" Type="http://schemas.openxmlformats.org/officeDocument/2006/relationships/image" Target="../media/image108.png"/><Relationship Id="rId54" Type="http://schemas.openxmlformats.org/officeDocument/2006/relationships/image" Target="../media/image121.emf"/><Relationship Id="rId62" Type="http://schemas.openxmlformats.org/officeDocument/2006/relationships/image" Target="../media/image129.emf"/><Relationship Id="rId70" Type="http://schemas.openxmlformats.org/officeDocument/2006/relationships/image" Target="../media/image137.emf"/></Relationships>
</file>

<file path=ppt/slides/_rels/slide13.xml.rels><?xml version="1.0" encoding="UTF-8" standalone="yes"?>
<Relationships xmlns="http://schemas.openxmlformats.org/package/2006/relationships"><Relationship Id="rId8" Type="http://schemas.openxmlformats.org/officeDocument/2006/relationships/image" Target="../media/image115.emf"/><Relationship Id="rId13" Type="http://schemas.openxmlformats.org/officeDocument/2006/relationships/image" Target="../media/image137.emf"/><Relationship Id="rId18" Type="http://schemas.openxmlformats.org/officeDocument/2006/relationships/image" Target="../media/image119.emf"/><Relationship Id="rId26" Type="http://schemas.openxmlformats.org/officeDocument/2006/relationships/image" Target="../media/image127.emf"/><Relationship Id="rId3" Type="http://schemas.openxmlformats.org/officeDocument/2006/relationships/image" Target="../media/image110.emf"/><Relationship Id="rId21" Type="http://schemas.openxmlformats.org/officeDocument/2006/relationships/image" Target="../media/image122.emf"/><Relationship Id="rId7" Type="http://schemas.openxmlformats.org/officeDocument/2006/relationships/image" Target="../media/image114.emf"/><Relationship Id="rId12" Type="http://schemas.openxmlformats.org/officeDocument/2006/relationships/image" Target="../media/image136.emf"/><Relationship Id="rId17" Type="http://schemas.openxmlformats.org/officeDocument/2006/relationships/image" Target="../media/image118.emf"/><Relationship Id="rId25" Type="http://schemas.openxmlformats.org/officeDocument/2006/relationships/image" Target="../media/image126.emf"/><Relationship Id="rId33" Type="http://schemas.openxmlformats.org/officeDocument/2006/relationships/image" Target="../media/image142.emf"/><Relationship Id="rId2" Type="http://schemas.openxmlformats.org/officeDocument/2006/relationships/image" Target="../media/image139.emf"/><Relationship Id="rId16" Type="http://schemas.openxmlformats.org/officeDocument/2006/relationships/image" Target="../media/image117.emf"/><Relationship Id="rId20" Type="http://schemas.openxmlformats.org/officeDocument/2006/relationships/image" Target="../media/image121.emf"/><Relationship Id="rId29" Type="http://schemas.openxmlformats.org/officeDocument/2006/relationships/image" Target="../media/image130.emf"/><Relationship Id="rId1" Type="http://schemas.openxmlformats.org/officeDocument/2006/relationships/slideLayout" Target="../slideLayouts/slideLayout70.xml"/><Relationship Id="rId6" Type="http://schemas.openxmlformats.org/officeDocument/2006/relationships/image" Target="../media/image113.emf"/><Relationship Id="rId11" Type="http://schemas.openxmlformats.org/officeDocument/2006/relationships/image" Target="../media/image135.emf"/><Relationship Id="rId24" Type="http://schemas.openxmlformats.org/officeDocument/2006/relationships/image" Target="../media/image125.emf"/><Relationship Id="rId32" Type="http://schemas.openxmlformats.org/officeDocument/2006/relationships/image" Target="../media/image141.emf"/><Relationship Id="rId5" Type="http://schemas.openxmlformats.org/officeDocument/2006/relationships/image" Target="../media/image112.emf"/><Relationship Id="rId15" Type="http://schemas.openxmlformats.org/officeDocument/2006/relationships/image" Target="../media/image116.emf"/><Relationship Id="rId23" Type="http://schemas.openxmlformats.org/officeDocument/2006/relationships/image" Target="../media/image124.emf"/><Relationship Id="rId28" Type="http://schemas.openxmlformats.org/officeDocument/2006/relationships/image" Target="../media/image129.emf"/><Relationship Id="rId10" Type="http://schemas.openxmlformats.org/officeDocument/2006/relationships/image" Target="../media/image134.emf"/><Relationship Id="rId19" Type="http://schemas.openxmlformats.org/officeDocument/2006/relationships/image" Target="../media/image120.emf"/><Relationship Id="rId31" Type="http://schemas.openxmlformats.org/officeDocument/2006/relationships/image" Target="../media/image140.emf"/><Relationship Id="rId4" Type="http://schemas.openxmlformats.org/officeDocument/2006/relationships/image" Target="../media/image111.emf"/><Relationship Id="rId9" Type="http://schemas.openxmlformats.org/officeDocument/2006/relationships/image" Target="../media/image133.emf"/><Relationship Id="rId14" Type="http://schemas.openxmlformats.org/officeDocument/2006/relationships/image" Target="../media/image138.emf"/><Relationship Id="rId22" Type="http://schemas.openxmlformats.org/officeDocument/2006/relationships/image" Target="../media/image123.emf"/><Relationship Id="rId27" Type="http://schemas.openxmlformats.org/officeDocument/2006/relationships/image" Target="../media/image128.emf"/><Relationship Id="rId30" Type="http://schemas.openxmlformats.org/officeDocument/2006/relationships/image" Target="../media/image131.emf"/></Relationships>
</file>

<file path=ppt/slides/_rels/slide14.xml.rels><?xml version="1.0" encoding="UTF-8" standalone="yes"?>
<Relationships xmlns="http://schemas.openxmlformats.org/package/2006/relationships"><Relationship Id="rId3" Type="http://schemas.openxmlformats.org/officeDocument/2006/relationships/image" Target="../media/image144.png"/><Relationship Id="rId2" Type="http://schemas.openxmlformats.org/officeDocument/2006/relationships/image" Target="../media/image143.png"/><Relationship Id="rId1" Type="http://schemas.openxmlformats.org/officeDocument/2006/relationships/slideLayout" Target="../slideLayouts/slideLayout70.xml"/></Relationships>
</file>

<file path=ppt/slides/_rels/slide15.xml.rels><?xml version="1.0" encoding="UTF-8" standalone="yes"?>
<Relationships xmlns="http://schemas.openxmlformats.org/package/2006/relationships"><Relationship Id="rId3" Type="http://schemas.openxmlformats.org/officeDocument/2006/relationships/image" Target="../media/image146.png"/><Relationship Id="rId7" Type="http://schemas.openxmlformats.org/officeDocument/2006/relationships/image" Target="../media/image150.png"/><Relationship Id="rId2" Type="http://schemas.openxmlformats.org/officeDocument/2006/relationships/image" Target="../media/image145.png"/><Relationship Id="rId1" Type="http://schemas.openxmlformats.org/officeDocument/2006/relationships/slideLayout" Target="../slideLayouts/slideLayout70.xml"/><Relationship Id="rId6" Type="http://schemas.openxmlformats.org/officeDocument/2006/relationships/image" Target="../media/image149.png"/><Relationship Id="rId5" Type="http://schemas.openxmlformats.org/officeDocument/2006/relationships/image" Target="../media/image148.png"/><Relationship Id="rId4" Type="http://schemas.openxmlformats.org/officeDocument/2006/relationships/image" Target="../media/image147.png"/></Relationships>
</file>

<file path=ppt/slides/_rels/slide16.xml.rels><?xml version="1.0" encoding="UTF-8" standalone="yes"?>
<Relationships xmlns="http://schemas.openxmlformats.org/package/2006/relationships"><Relationship Id="rId3" Type="http://schemas.openxmlformats.org/officeDocument/2006/relationships/image" Target="../media/image152.png"/><Relationship Id="rId7" Type="http://schemas.openxmlformats.org/officeDocument/2006/relationships/image" Target="../media/image156.png"/><Relationship Id="rId2" Type="http://schemas.openxmlformats.org/officeDocument/2006/relationships/image" Target="../media/image151.png"/><Relationship Id="rId1" Type="http://schemas.openxmlformats.org/officeDocument/2006/relationships/slideLayout" Target="../slideLayouts/slideLayout66.xml"/><Relationship Id="rId6" Type="http://schemas.openxmlformats.org/officeDocument/2006/relationships/image" Target="../media/image155.png"/><Relationship Id="rId5" Type="http://schemas.openxmlformats.org/officeDocument/2006/relationships/image" Target="../media/image154.png"/><Relationship Id="rId4" Type="http://schemas.openxmlformats.org/officeDocument/2006/relationships/image" Target="../media/image153.png"/></Relationships>
</file>

<file path=ppt/slides/_rels/slide17.xml.rels><?xml version="1.0" encoding="UTF-8" standalone="yes"?>
<Relationships xmlns="http://schemas.openxmlformats.org/package/2006/relationships"><Relationship Id="rId3" Type="http://schemas.openxmlformats.org/officeDocument/2006/relationships/image" Target="../media/image158.png"/><Relationship Id="rId2" Type="http://schemas.openxmlformats.org/officeDocument/2006/relationships/image" Target="../media/image157.png"/><Relationship Id="rId1" Type="http://schemas.openxmlformats.org/officeDocument/2006/relationships/slideLayout" Target="../slideLayouts/slideLayout68.xml"/></Relationships>
</file>

<file path=ppt/slides/_rels/slide18.xml.rels><?xml version="1.0" encoding="UTF-8" standalone="yes"?>
<Relationships xmlns="http://schemas.openxmlformats.org/package/2006/relationships"><Relationship Id="rId3" Type="http://schemas.openxmlformats.org/officeDocument/2006/relationships/image" Target="../media/image160.jpeg"/><Relationship Id="rId7" Type="http://schemas.openxmlformats.org/officeDocument/2006/relationships/image" Target="../media/image164.png"/><Relationship Id="rId2" Type="http://schemas.openxmlformats.org/officeDocument/2006/relationships/image" Target="../media/image159.jpeg"/><Relationship Id="rId1" Type="http://schemas.openxmlformats.org/officeDocument/2006/relationships/slideLayout" Target="../slideLayouts/slideLayout70.xml"/><Relationship Id="rId6" Type="http://schemas.openxmlformats.org/officeDocument/2006/relationships/image" Target="../media/image163.jpeg"/><Relationship Id="rId5" Type="http://schemas.openxmlformats.org/officeDocument/2006/relationships/image" Target="../media/image162.jpeg"/><Relationship Id="rId4" Type="http://schemas.openxmlformats.org/officeDocument/2006/relationships/image" Target="../media/image161.png"/></Relationships>
</file>

<file path=ppt/slides/_rels/slide19.xml.rels><?xml version="1.0" encoding="UTF-8" standalone="yes"?>
<Relationships xmlns="http://schemas.openxmlformats.org/package/2006/relationships"><Relationship Id="rId2" Type="http://schemas.openxmlformats.org/officeDocument/2006/relationships/image" Target="../media/image164.png"/><Relationship Id="rId1" Type="http://schemas.openxmlformats.org/officeDocument/2006/relationships/slideLayout" Target="../slideLayouts/slideLayout66.xml"/></Relationships>
</file>

<file path=ppt/slides/_rels/slide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2.xml"/></Relationships>
</file>

<file path=ppt/slides/_rels/slide20.xml.rels><?xml version="1.0" encoding="UTF-8" standalone="yes"?>
<Relationships xmlns="http://schemas.openxmlformats.org/package/2006/relationships"><Relationship Id="rId2" Type="http://schemas.openxmlformats.org/officeDocument/2006/relationships/image" Target="../media/image165.jpeg"/><Relationship Id="rId1" Type="http://schemas.openxmlformats.org/officeDocument/2006/relationships/slideLayout" Target="../slideLayouts/slideLayout64.xml"/></Relationships>
</file>

<file path=ppt/slides/_rels/slide21.xml.rels><?xml version="1.0" encoding="UTF-8" standalone="yes"?>
<Relationships xmlns="http://schemas.openxmlformats.org/package/2006/relationships"><Relationship Id="rId3" Type="http://schemas.openxmlformats.org/officeDocument/2006/relationships/image" Target="../media/image167.png"/><Relationship Id="rId2" Type="http://schemas.openxmlformats.org/officeDocument/2006/relationships/image" Target="../media/image166.png"/><Relationship Id="rId1" Type="http://schemas.openxmlformats.org/officeDocument/2006/relationships/slideLayout" Target="../slideLayouts/slideLayout66.xml"/><Relationship Id="rId5" Type="http://schemas.openxmlformats.org/officeDocument/2006/relationships/image" Target="../media/image169.jpeg"/><Relationship Id="rId4" Type="http://schemas.openxmlformats.org/officeDocument/2006/relationships/image" Target="../media/image168.png"/></Relationships>
</file>

<file path=ppt/slides/_rels/slide22.xml.rels><?xml version="1.0" encoding="UTF-8" standalone="yes"?>
<Relationships xmlns="http://schemas.openxmlformats.org/package/2006/relationships"><Relationship Id="rId3" Type="http://schemas.openxmlformats.org/officeDocument/2006/relationships/image" Target="../media/image171.png"/><Relationship Id="rId2" Type="http://schemas.openxmlformats.org/officeDocument/2006/relationships/image" Target="../media/image170.jpeg"/><Relationship Id="rId1" Type="http://schemas.openxmlformats.org/officeDocument/2006/relationships/slideLayout" Target="../slideLayouts/slideLayout66.xml"/><Relationship Id="rId4" Type="http://schemas.openxmlformats.org/officeDocument/2006/relationships/image" Target="../media/image172.png"/></Relationships>
</file>

<file path=ppt/slides/_rels/slide23.xml.rels><?xml version="1.0" encoding="UTF-8" standalone="yes"?>
<Relationships xmlns="http://schemas.openxmlformats.org/package/2006/relationships"><Relationship Id="rId3" Type="http://schemas.openxmlformats.org/officeDocument/2006/relationships/image" Target="../media/image174.png"/><Relationship Id="rId2" Type="http://schemas.openxmlformats.org/officeDocument/2006/relationships/image" Target="../media/image173.jpeg"/><Relationship Id="rId1" Type="http://schemas.openxmlformats.org/officeDocument/2006/relationships/slideLayout" Target="../slideLayouts/slideLayout66.xml"/><Relationship Id="rId5" Type="http://schemas.openxmlformats.org/officeDocument/2006/relationships/image" Target="../media/image176.png"/><Relationship Id="rId4" Type="http://schemas.openxmlformats.org/officeDocument/2006/relationships/image" Target="../media/image175.png"/></Relationships>
</file>

<file path=ppt/slides/_rels/slide24.xml.rels><?xml version="1.0" encoding="UTF-8" standalone="yes"?>
<Relationships xmlns="http://schemas.openxmlformats.org/package/2006/relationships"><Relationship Id="rId3" Type="http://schemas.openxmlformats.org/officeDocument/2006/relationships/image" Target="../media/image162.jpeg"/><Relationship Id="rId2" Type="http://schemas.openxmlformats.org/officeDocument/2006/relationships/image" Target="../media/image161.png"/><Relationship Id="rId1" Type="http://schemas.openxmlformats.org/officeDocument/2006/relationships/slideLayout" Target="../slideLayouts/slideLayout70.xml"/><Relationship Id="rId5" Type="http://schemas.openxmlformats.org/officeDocument/2006/relationships/image" Target="../media/image164.png"/><Relationship Id="rId4" Type="http://schemas.openxmlformats.org/officeDocument/2006/relationships/image" Target="../media/image163.jpeg"/></Relationships>
</file>

<file path=ppt/slides/_rels/slide25.xml.rels><?xml version="1.0" encoding="UTF-8" standalone="yes"?>
<Relationships xmlns="http://schemas.openxmlformats.org/package/2006/relationships"><Relationship Id="rId3" Type="http://schemas.openxmlformats.org/officeDocument/2006/relationships/image" Target="../media/image140.emf"/><Relationship Id="rId2" Type="http://schemas.openxmlformats.org/officeDocument/2006/relationships/image" Target="../media/image145.png"/><Relationship Id="rId1" Type="http://schemas.openxmlformats.org/officeDocument/2006/relationships/slideLayout" Target="../slideLayouts/slideLayout66.xml"/><Relationship Id="rId4" Type="http://schemas.openxmlformats.org/officeDocument/2006/relationships/image" Target="../media/image177.png"/></Relationships>
</file>

<file path=ppt/slides/_rels/slide26.xml.rels><?xml version="1.0" encoding="UTF-8" standalone="yes"?>
<Relationships xmlns="http://schemas.openxmlformats.org/package/2006/relationships"><Relationship Id="rId2" Type="http://schemas.openxmlformats.org/officeDocument/2006/relationships/image" Target="../media/image178.jpeg"/><Relationship Id="rId1" Type="http://schemas.openxmlformats.org/officeDocument/2006/relationships/slideLayout" Target="../slideLayouts/slideLayout66.xml"/></Relationships>
</file>

<file path=ppt/slides/_rels/slide27.xml.rels><?xml version="1.0" encoding="UTF-8" standalone="yes"?>
<Relationships xmlns="http://schemas.openxmlformats.org/package/2006/relationships"><Relationship Id="rId3" Type="http://schemas.openxmlformats.org/officeDocument/2006/relationships/image" Target="../media/image123.emf"/><Relationship Id="rId2" Type="http://schemas.openxmlformats.org/officeDocument/2006/relationships/image" Target="../media/image146.png"/><Relationship Id="rId1" Type="http://schemas.openxmlformats.org/officeDocument/2006/relationships/slideLayout" Target="../slideLayouts/slideLayout66.xml"/><Relationship Id="rId4" Type="http://schemas.openxmlformats.org/officeDocument/2006/relationships/image" Target="../media/image140.emf"/></Relationships>
</file>

<file path=ppt/slides/_rels/slide28.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image" Target="../media/image179.png"/><Relationship Id="rId1" Type="http://schemas.openxmlformats.org/officeDocument/2006/relationships/slideLayout" Target="../slideLayouts/slideLayout66.xml"/></Relationships>
</file>

<file path=ppt/slides/_rels/slide29.xml.rels><?xml version="1.0" encoding="UTF-8" standalone="yes"?>
<Relationships xmlns="http://schemas.openxmlformats.org/package/2006/relationships"><Relationship Id="rId8" Type="http://schemas.openxmlformats.org/officeDocument/2006/relationships/image" Target="../media/image121.emf"/><Relationship Id="rId13" Type="http://schemas.openxmlformats.org/officeDocument/2006/relationships/image" Target="../media/image181.png"/><Relationship Id="rId3" Type="http://schemas.openxmlformats.org/officeDocument/2006/relationships/image" Target="../media/image110.emf"/><Relationship Id="rId7" Type="http://schemas.openxmlformats.org/officeDocument/2006/relationships/image" Target="../media/image119.emf"/><Relationship Id="rId12" Type="http://schemas.openxmlformats.org/officeDocument/2006/relationships/image" Target="../media/image142.emf"/><Relationship Id="rId2" Type="http://schemas.openxmlformats.org/officeDocument/2006/relationships/image" Target="../media/image147.png"/><Relationship Id="rId1" Type="http://schemas.openxmlformats.org/officeDocument/2006/relationships/slideLayout" Target="../slideLayouts/slideLayout66.xml"/><Relationship Id="rId6" Type="http://schemas.openxmlformats.org/officeDocument/2006/relationships/image" Target="../media/image137.emf"/><Relationship Id="rId11" Type="http://schemas.openxmlformats.org/officeDocument/2006/relationships/image" Target="../media/image141.emf"/><Relationship Id="rId5" Type="http://schemas.openxmlformats.org/officeDocument/2006/relationships/image" Target="../media/image134.emf"/><Relationship Id="rId10" Type="http://schemas.openxmlformats.org/officeDocument/2006/relationships/image" Target="../media/image125.emf"/><Relationship Id="rId4" Type="http://schemas.openxmlformats.org/officeDocument/2006/relationships/image" Target="../media/image112.emf"/><Relationship Id="rId9" Type="http://schemas.openxmlformats.org/officeDocument/2006/relationships/image" Target="../media/image123.emf"/><Relationship Id="rId14" Type="http://schemas.openxmlformats.org/officeDocument/2006/relationships/image" Target="../media/image139.emf"/></Relationships>
</file>

<file path=ppt/slides/_rels/slide3.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49.jpeg"/><Relationship Id="rId3" Type="http://schemas.openxmlformats.org/officeDocument/2006/relationships/image" Target="../media/image39.jpeg"/><Relationship Id="rId7" Type="http://schemas.openxmlformats.org/officeDocument/2006/relationships/image" Target="../media/image43.png"/><Relationship Id="rId12" Type="http://schemas.openxmlformats.org/officeDocument/2006/relationships/image" Target="../media/image48.jpeg"/><Relationship Id="rId2" Type="http://schemas.openxmlformats.org/officeDocument/2006/relationships/image" Target="../media/image38.png"/><Relationship Id="rId1" Type="http://schemas.openxmlformats.org/officeDocument/2006/relationships/slideLayout" Target="../slideLayouts/slideLayout66.xml"/><Relationship Id="rId6" Type="http://schemas.openxmlformats.org/officeDocument/2006/relationships/image" Target="../media/image42.png"/><Relationship Id="rId11" Type="http://schemas.openxmlformats.org/officeDocument/2006/relationships/image" Target="../media/image47.jpeg"/><Relationship Id="rId5" Type="http://schemas.openxmlformats.org/officeDocument/2006/relationships/image" Target="../media/image41.png"/><Relationship Id="rId10" Type="http://schemas.openxmlformats.org/officeDocument/2006/relationships/image" Target="../media/image46.png"/><Relationship Id="rId4" Type="http://schemas.openxmlformats.org/officeDocument/2006/relationships/image" Target="../media/image40.jpeg"/><Relationship Id="rId9" Type="http://schemas.openxmlformats.org/officeDocument/2006/relationships/image" Target="../media/image45.jpeg"/><Relationship Id="rId14" Type="http://schemas.openxmlformats.org/officeDocument/2006/relationships/image" Target="../media/image50.png"/></Relationships>
</file>

<file path=ppt/slides/_rels/slide30.xml.rels><?xml version="1.0" encoding="UTF-8" standalone="yes"?>
<Relationships xmlns="http://schemas.openxmlformats.org/package/2006/relationships"><Relationship Id="rId8" Type="http://schemas.openxmlformats.org/officeDocument/2006/relationships/image" Target="../media/image188.emf"/><Relationship Id="rId3" Type="http://schemas.openxmlformats.org/officeDocument/2006/relationships/image" Target="../media/image183.svg"/><Relationship Id="rId7" Type="http://schemas.openxmlformats.org/officeDocument/2006/relationships/image" Target="../media/image187.svg"/><Relationship Id="rId2" Type="http://schemas.openxmlformats.org/officeDocument/2006/relationships/image" Target="../media/image182.png"/><Relationship Id="rId1" Type="http://schemas.openxmlformats.org/officeDocument/2006/relationships/slideLayout" Target="../slideLayouts/slideLayout66.xml"/><Relationship Id="rId6" Type="http://schemas.openxmlformats.org/officeDocument/2006/relationships/image" Target="../media/image186.png"/><Relationship Id="rId5" Type="http://schemas.openxmlformats.org/officeDocument/2006/relationships/image" Target="../media/image185.svg"/><Relationship Id="rId4" Type="http://schemas.openxmlformats.org/officeDocument/2006/relationships/image" Target="../media/image184.png"/><Relationship Id="rId9" Type="http://schemas.openxmlformats.org/officeDocument/2006/relationships/image" Target="../media/image189.jpg"/></Relationships>
</file>

<file path=ppt/slides/_rels/slide31.xml.rels><?xml version="1.0" encoding="UTF-8" standalone="yes"?>
<Relationships xmlns="http://schemas.openxmlformats.org/package/2006/relationships"><Relationship Id="rId8" Type="http://schemas.openxmlformats.org/officeDocument/2006/relationships/image" Target="../media/image142.emf"/><Relationship Id="rId3" Type="http://schemas.openxmlformats.org/officeDocument/2006/relationships/image" Target="../media/image190.png"/><Relationship Id="rId7" Type="http://schemas.openxmlformats.org/officeDocument/2006/relationships/image" Target="../media/image141.emf"/><Relationship Id="rId12" Type="http://schemas.openxmlformats.org/officeDocument/2006/relationships/image" Target="../media/image123.emf"/><Relationship Id="rId2" Type="http://schemas.openxmlformats.org/officeDocument/2006/relationships/image" Target="../media/image150.png"/><Relationship Id="rId1" Type="http://schemas.openxmlformats.org/officeDocument/2006/relationships/slideLayout" Target="../slideLayouts/slideLayout66.xml"/><Relationship Id="rId6" Type="http://schemas.openxmlformats.org/officeDocument/2006/relationships/image" Target="../media/image134.emf"/><Relationship Id="rId11" Type="http://schemas.openxmlformats.org/officeDocument/2006/relationships/image" Target="../media/image119.emf"/><Relationship Id="rId5" Type="http://schemas.openxmlformats.org/officeDocument/2006/relationships/image" Target="../media/image112.emf"/><Relationship Id="rId10" Type="http://schemas.openxmlformats.org/officeDocument/2006/relationships/image" Target="../media/image139.emf"/><Relationship Id="rId4" Type="http://schemas.openxmlformats.org/officeDocument/2006/relationships/image" Target="../media/image191.png"/><Relationship Id="rId9" Type="http://schemas.openxmlformats.org/officeDocument/2006/relationships/image" Target="../media/image181.png"/></Relationships>
</file>

<file path=ppt/slides/_rels/slide32.xml.rels><?xml version="1.0" encoding="UTF-8" standalone="yes"?>
<Relationships xmlns="http://schemas.openxmlformats.org/package/2006/relationships"><Relationship Id="rId3" Type="http://schemas.openxmlformats.org/officeDocument/2006/relationships/image" Target="../media/image193.png"/><Relationship Id="rId2" Type="http://schemas.openxmlformats.org/officeDocument/2006/relationships/image" Target="../media/image192.jpg"/><Relationship Id="rId1" Type="http://schemas.openxmlformats.org/officeDocument/2006/relationships/slideLayout" Target="../slideLayouts/slideLayout66.xml"/><Relationship Id="rId4" Type="http://schemas.openxmlformats.org/officeDocument/2006/relationships/image" Target="../media/image194.png"/></Relationships>
</file>

<file path=ppt/slides/_rels/slide33.xml.rels><?xml version="1.0" encoding="UTF-8" standalone="yes"?>
<Relationships xmlns="http://schemas.openxmlformats.org/package/2006/relationships"><Relationship Id="rId3" Type="http://schemas.openxmlformats.org/officeDocument/2006/relationships/image" Target="../media/image112.emf"/><Relationship Id="rId2" Type="http://schemas.openxmlformats.org/officeDocument/2006/relationships/image" Target="../media/image149.png"/><Relationship Id="rId1" Type="http://schemas.openxmlformats.org/officeDocument/2006/relationships/slideLayout" Target="../slideLayouts/slideLayout66.xml"/><Relationship Id="rId6" Type="http://schemas.openxmlformats.org/officeDocument/2006/relationships/image" Target="../media/image123.emf"/><Relationship Id="rId5" Type="http://schemas.openxmlformats.org/officeDocument/2006/relationships/image" Target="../media/image121.emf"/><Relationship Id="rId4" Type="http://schemas.openxmlformats.org/officeDocument/2006/relationships/image" Target="../media/image134.emf"/></Relationships>
</file>

<file path=ppt/slides/_rels/slide34.xml.rels><?xml version="1.0" encoding="UTF-8" standalone="yes"?>
<Relationships xmlns="http://schemas.openxmlformats.org/package/2006/relationships"><Relationship Id="rId3" Type="http://schemas.openxmlformats.org/officeDocument/2006/relationships/image" Target="../media/image195.png"/><Relationship Id="rId2" Type="http://schemas.openxmlformats.org/officeDocument/2006/relationships/image" Target="../media/image192.jpg"/><Relationship Id="rId1" Type="http://schemas.openxmlformats.org/officeDocument/2006/relationships/slideLayout" Target="../slideLayouts/slideLayout66.xml"/></Relationships>
</file>

<file path=ppt/slides/_rels/slide35.xml.rels><?xml version="1.0" encoding="UTF-8" standalone="yes"?>
<Relationships xmlns="http://schemas.openxmlformats.org/package/2006/relationships"><Relationship Id="rId3" Type="http://schemas.openxmlformats.org/officeDocument/2006/relationships/image" Target="../media/image197.png"/><Relationship Id="rId2" Type="http://schemas.openxmlformats.org/officeDocument/2006/relationships/image" Target="../media/image196.png"/><Relationship Id="rId1" Type="http://schemas.openxmlformats.org/officeDocument/2006/relationships/slideLayout" Target="../slideLayouts/slideLayout66.xml"/><Relationship Id="rId6" Type="http://schemas.openxmlformats.org/officeDocument/2006/relationships/image" Target="../media/image200.png"/><Relationship Id="rId5" Type="http://schemas.openxmlformats.org/officeDocument/2006/relationships/image" Target="../media/image199.png"/><Relationship Id="rId4" Type="http://schemas.openxmlformats.org/officeDocument/2006/relationships/image" Target="../media/image198.png"/></Relationships>
</file>

<file path=ppt/slides/_rels/slide36.xml.rels><?xml version="1.0" encoding="UTF-8" standalone="yes"?>
<Relationships xmlns="http://schemas.openxmlformats.org/package/2006/relationships"><Relationship Id="rId3" Type="http://schemas.openxmlformats.org/officeDocument/2006/relationships/image" Target="../media/image201.png"/><Relationship Id="rId2" Type="http://schemas.openxmlformats.org/officeDocument/2006/relationships/image" Target="../media/image195.png"/><Relationship Id="rId1" Type="http://schemas.openxmlformats.org/officeDocument/2006/relationships/slideLayout" Target="../slideLayouts/slideLayout66.xml"/><Relationship Id="rId5" Type="http://schemas.openxmlformats.org/officeDocument/2006/relationships/image" Target="../media/image203.png"/><Relationship Id="rId4" Type="http://schemas.openxmlformats.org/officeDocument/2006/relationships/image" Target="../media/image202.png"/></Relationships>
</file>

<file path=ppt/slides/_rels/slide37.xml.rels><?xml version="1.0" encoding="UTF-8" standalone="yes"?>
<Relationships xmlns="http://schemas.openxmlformats.org/package/2006/relationships"><Relationship Id="rId2" Type="http://schemas.openxmlformats.org/officeDocument/2006/relationships/image" Target="../media/image148.png"/><Relationship Id="rId1" Type="http://schemas.openxmlformats.org/officeDocument/2006/relationships/slideLayout" Target="../slideLayouts/slideLayout66.xml"/></Relationships>
</file>

<file path=ppt/slides/_rels/slide38.xml.rels><?xml version="1.0" encoding="UTF-8" standalone="yes"?>
<Relationships xmlns="http://schemas.openxmlformats.org/package/2006/relationships"><Relationship Id="rId3" Type="http://schemas.openxmlformats.org/officeDocument/2006/relationships/image" Target="../media/image204.png"/><Relationship Id="rId2" Type="http://schemas.openxmlformats.org/officeDocument/2006/relationships/image" Target="../media/image192.jpg"/><Relationship Id="rId1" Type="http://schemas.openxmlformats.org/officeDocument/2006/relationships/slideLayout" Target="../slideLayouts/slideLayout66.xml"/></Relationships>
</file>

<file path=ppt/slides/_rels/slide39.xml.rels><?xml version="1.0" encoding="UTF-8" standalone="yes"?>
<Relationships xmlns="http://schemas.openxmlformats.org/package/2006/relationships"><Relationship Id="rId3" Type="http://schemas.openxmlformats.org/officeDocument/2006/relationships/image" Target="../media/image205.png"/><Relationship Id="rId2" Type="http://schemas.openxmlformats.org/officeDocument/2006/relationships/notesSlide" Target="../notesSlides/notesSlide2.xml"/><Relationship Id="rId1" Type="http://schemas.openxmlformats.org/officeDocument/2006/relationships/slideLayout" Target="../slideLayouts/slideLayout66.xml"/><Relationship Id="rId5" Type="http://schemas.openxmlformats.org/officeDocument/2006/relationships/image" Target="../media/image207.png"/><Relationship Id="rId4" Type="http://schemas.openxmlformats.org/officeDocument/2006/relationships/image" Target="../media/image206.png"/></Relationships>
</file>

<file path=ppt/slides/_rels/slide4.xml.rels><?xml version="1.0" encoding="UTF-8" standalone="yes"?>
<Relationships xmlns="http://schemas.openxmlformats.org/package/2006/relationships"><Relationship Id="rId8" Type="http://schemas.openxmlformats.org/officeDocument/2006/relationships/image" Target="../media/image56.jpeg"/><Relationship Id="rId3" Type="http://schemas.openxmlformats.org/officeDocument/2006/relationships/image" Target="../media/image51.jpeg"/><Relationship Id="rId7" Type="http://schemas.openxmlformats.org/officeDocument/2006/relationships/image" Target="../media/image55.jpeg"/><Relationship Id="rId2" Type="http://schemas.openxmlformats.org/officeDocument/2006/relationships/notesSlide" Target="../notesSlides/notesSlide1.xml"/><Relationship Id="rId1" Type="http://schemas.openxmlformats.org/officeDocument/2006/relationships/slideLayout" Target="../slideLayouts/slideLayout70.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52.jpeg"/><Relationship Id="rId9" Type="http://schemas.openxmlformats.org/officeDocument/2006/relationships/image" Target="../media/image57.jpeg"/></Relationships>
</file>

<file path=ppt/slides/_rels/slide40.xml.rels><?xml version="1.0" encoding="UTF-8" standalone="yes"?>
<Relationships xmlns="http://schemas.openxmlformats.org/package/2006/relationships"><Relationship Id="rId3" Type="http://schemas.openxmlformats.org/officeDocument/2006/relationships/image" Target="../media/image208.png"/><Relationship Id="rId2" Type="http://schemas.openxmlformats.org/officeDocument/2006/relationships/notesSlide" Target="../notesSlides/notesSlide3.xml"/><Relationship Id="rId1" Type="http://schemas.openxmlformats.org/officeDocument/2006/relationships/slideLayout" Target="../slideLayouts/slideLayout66.xml"/><Relationship Id="rId4" Type="http://schemas.openxmlformats.org/officeDocument/2006/relationships/image" Target="../media/image209.png"/></Relationships>
</file>

<file path=ppt/slides/_rels/slide41.xml.rels><?xml version="1.0" encoding="UTF-8" standalone="yes"?>
<Relationships xmlns="http://schemas.openxmlformats.org/package/2006/relationships"><Relationship Id="rId2" Type="http://schemas.openxmlformats.org/officeDocument/2006/relationships/image" Target="../media/image210.png"/><Relationship Id="rId1" Type="http://schemas.openxmlformats.org/officeDocument/2006/relationships/slideLayout" Target="../slideLayouts/slideLayout62.xml"/></Relationships>
</file>

<file path=ppt/slides/_rels/slide42.xml.rels><?xml version="1.0" encoding="UTF-8" standalone="yes"?>
<Relationships xmlns="http://schemas.openxmlformats.org/package/2006/relationships"><Relationship Id="rId3" Type="http://schemas.openxmlformats.org/officeDocument/2006/relationships/hyperlink" Target="https://www.landbrugsinfo.dk/Afrapportering/innovation/2018/Sider/eo_18_7685_Fokuseret_ledelse_katalog_web.pdf?download=true" TargetMode="External"/><Relationship Id="rId2" Type="http://schemas.openxmlformats.org/officeDocument/2006/relationships/hyperlink" Target="https://www.landbrugsinfo.dk/ledelse/fokuseret_ledelse/Sider/Startside.aspx" TargetMode="External"/><Relationship Id="rId1" Type="http://schemas.openxmlformats.org/officeDocument/2006/relationships/slideLayout" Target="../slideLayouts/slideLayout66.xml"/><Relationship Id="rId4" Type="http://schemas.openxmlformats.org/officeDocument/2006/relationships/image" Target="../media/image211.png"/></Relationships>
</file>

<file path=ppt/slides/_rels/slide43.xml.rels><?xml version="1.0" encoding="UTF-8" standalone="yes"?>
<Relationships xmlns="http://schemas.openxmlformats.org/package/2006/relationships"><Relationship Id="rId3" Type="http://schemas.openxmlformats.org/officeDocument/2006/relationships/image" Target="../media/image192.jpg"/><Relationship Id="rId2" Type="http://schemas.openxmlformats.org/officeDocument/2006/relationships/image" Target="../media/image212.gif"/><Relationship Id="rId1" Type="http://schemas.openxmlformats.org/officeDocument/2006/relationships/slideLayout" Target="../slideLayouts/slideLayout70.xml"/><Relationship Id="rId4" Type="http://schemas.openxmlformats.org/officeDocument/2006/relationships/image" Target="../media/image213.png"/></Relationships>
</file>

<file path=ppt/slides/_rels/slide4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s://ec.europa.eu/agriculture/index_da" TargetMode="External"/><Relationship Id="rId1" Type="http://schemas.openxmlformats.org/officeDocument/2006/relationships/slideLayout" Target="../slideLayouts/slideLayout59.xml"/><Relationship Id="rId4" Type="http://schemas.openxmlformats.org/officeDocument/2006/relationships/image" Target="../media/image36.png"/></Relationships>
</file>

<file path=ppt/slides/_rels/slide45.xml.rels><?xml version="1.0" encoding="UTF-8" standalone="yes"?>
<Relationships xmlns="http://schemas.openxmlformats.org/package/2006/relationships"><Relationship Id="rId2" Type="http://schemas.openxmlformats.org/officeDocument/2006/relationships/image" Target="../media/image214.png"/><Relationship Id="rId1" Type="http://schemas.openxmlformats.org/officeDocument/2006/relationships/slideLayout" Target="../slideLayouts/slideLayout66.xml"/></Relationships>
</file>

<file path=ppt/slides/_rels/slide46.xml.rels><?xml version="1.0" encoding="UTF-8" standalone="yes"?>
<Relationships xmlns="http://schemas.openxmlformats.org/package/2006/relationships"><Relationship Id="rId2" Type="http://schemas.openxmlformats.org/officeDocument/2006/relationships/image" Target="../media/image215.jpeg"/><Relationship Id="rId1" Type="http://schemas.openxmlformats.org/officeDocument/2006/relationships/slideLayout" Target="../slideLayouts/slideLayout66.xml"/></Relationships>
</file>

<file path=ppt/slides/_rels/slide47.xml.rels><?xml version="1.0" encoding="UTF-8" standalone="yes"?>
<Relationships xmlns="http://schemas.openxmlformats.org/package/2006/relationships"><Relationship Id="rId2" Type="http://schemas.openxmlformats.org/officeDocument/2006/relationships/image" Target="../media/image216.jpeg"/><Relationship Id="rId1" Type="http://schemas.openxmlformats.org/officeDocument/2006/relationships/slideLayout" Target="../slideLayouts/slideLayout6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jpeg"/><Relationship Id="rId1" Type="http://schemas.openxmlformats.org/officeDocument/2006/relationships/slideLayout" Target="../slideLayouts/slideLayout66.xml"/></Relationships>
</file>

<file path=ppt/slides/_rels/slide6.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70.xml"/></Relationships>
</file>

<file path=ppt/slides/_rels/slide7.xml.rels><?xml version="1.0" encoding="UTF-8" standalone="yes"?>
<Relationships xmlns="http://schemas.openxmlformats.org/package/2006/relationships"><Relationship Id="rId2" Type="http://schemas.openxmlformats.org/officeDocument/2006/relationships/image" Target="../media/image61.jpg"/><Relationship Id="rId1" Type="http://schemas.openxmlformats.org/officeDocument/2006/relationships/slideLayout" Target="../slideLayouts/slideLayout62.xml"/></Relationships>
</file>

<file path=ppt/slides/_rels/slide8.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66.xml"/></Relationships>
</file>

<file path=ppt/slides/_rels/slide9.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billede 2">
            <a:extLst>
              <a:ext uri="{FF2B5EF4-FFF2-40B4-BE49-F238E27FC236}">
                <a16:creationId xmlns:a16="http://schemas.microsoft.com/office/drawing/2014/main" id="{41777174-39FB-4DAC-875C-567595B29870}"/>
              </a:ext>
            </a:extLst>
          </p:cNvPr>
          <p:cNvSpPr>
            <a:spLocks noGrp="1"/>
          </p:cNvSpPr>
          <p:nvPr>
            <p:ph type="pic" sz="quarter" idx="14"/>
          </p:nvPr>
        </p:nvSpPr>
        <p:spPr>
          <a:xfrm>
            <a:off x="0" y="0"/>
            <a:ext cx="12204700" cy="6858000"/>
          </a:xfrm>
        </p:spPr>
      </p:sp>
      <p:sp>
        <p:nvSpPr>
          <p:cNvPr id="5" name="Pladsholder til tekst 4">
            <a:extLst>
              <a:ext uri="{FF2B5EF4-FFF2-40B4-BE49-F238E27FC236}">
                <a16:creationId xmlns:a16="http://schemas.microsoft.com/office/drawing/2014/main" id="{98786C80-C2B9-40CA-A168-E68FF6750BCC}"/>
              </a:ext>
            </a:extLst>
          </p:cNvPr>
          <p:cNvSpPr>
            <a:spLocks noGrp="1"/>
          </p:cNvSpPr>
          <p:nvPr>
            <p:ph type="body" sz="quarter" idx="23"/>
          </p:nvPr>
        </p:nvSpPr>
        <p:spPr/>
        <p:txBody>
          <a:bodyPr/>
          <a:lstStyle/>
          <a:p>
            <a:endParaRPr lang="da-DK"/>
          </a:p>
        </p:txBody>
      </p:sp>
      <p:sp>
        <p:nvSpPr>
          <p:cNvPr id="6" name="Pladsholder til tekst 5">
            <a:extLst>
              <a:ext uri="{FF2B5EF4-FFF2-40B4-BE49-F238E27FC236}">
                <a16:creationId xmlns:a16="http://schemas.microsoft.com/office/drawing/2014/main" id="{0388D089-35D8-488D-928C-1CCBE9BFEDB4}"/>
              </a:ext>
            </a:extLst>
          </p:cNvPr>
          <p:cNvSpPr>
            <a:spLocks noGrp="1"/>
          </p:cNvSpPr>
          <p:nvPr>
            <p:ph type="body" sz="quarter" idx="24"/>
          </p:nvPr>
        </p:nvSpPr>
        <p:spPr/>
        <p:txBody>
          <a:bodyPr/>
          <a:lstStyle/>
          <a:p>
            <a:r>
              <a:rPr lang="da-DK" dirty="0"/>
              <a:t>Kristians </a:t>
            </a:r>
            <a:r>
              <a:rPr lang="da-DK" dirty="0" err="1"/>
              <a:t>SkovHedi</a:t>
            </a:r>
            <a:endParaRPr lang="da-DK" dirty="0"/>
          </a:p>
        </p:txBody>
      </p:sp>
      <p:sp>
        <p:nvSpPr>
          <p:cNvPr id="7" name="Pladsholder til tekst 6">
            <a:extLst>
              <a:ext uri="{FF2B5EF4-FFF2-40B4-BE49-F238E27FC236}">
                <a16:creationId xmlns:a16="http://schemas.microsoft.com/office/drawing/2014/main" id="{22577374-9E92-4121-B552-5F9B533311F2}"/>
              </a:ext>
            </a:extLst>
          </p:cNvPr>
          <p:cNvSpPr>
            <a:spLocks noGrp="1"/>
          </p:cNvSpPr>
          <p:nvPr>
            <p:ph type="body" sz="quarter" idx="25"/>
          </p:nvPr>
        </p:nvSpPr>
        <p:spPr/>
        <p:txBody>
          <a:bodyPr/>
          <a:lstStyle/>
          <a:p>
            <a:endParaRPr lang="da-DK" dirty="0"/>
          </a:p>
        </p:txBody>
      </p:sp>
      <p:sp>
        <p:nvSpPr>
          <p:cNvPr id="2" name="Titel 1">
            <a:extLst>
              <a:ext uri="{FF2B5EF4-FFF2-40B4-BE49-F238E27FC236}">
                <a16:creationId xmlns:a16="http://schemas.microsoft.com/office/drawing/2014/main" id="{148C07A7-15DD-4448-BA08-6FAEC2BF9952}"/>
              </a:ext>
            </a:extLst>
          </p:cNvPr>
          <p:cNvSpPr>
            <a:spLocks noGrp="1"/>
          </p:cNvSpPr>
          <p:nvPr>
            <p:ph type="ctrTitle"/>
          </p:nvPr>
        </p:nvSpPr>
        <p:spPr>
          <a:xfrm>
            <a:off x="511309" y="1522400"/>
            <a:ext cx="7394441" cy="1462516"/>
          </a:xfrm>
        </p:spPr>
        <p:txBody>
          <a:bodyPr/>
          <a:lstStyle/>
          <a:p>
            <a:r>
              <a:rPr lang="da-DK" sz="6600" dirty="0"/>
              <a:t>Fokuseret Ledelse</a:t>
            </a:r>
            <a:br>
              <a:rPr lang="da-DK" dirty="0"/>
            </a:br>
            <a:r>
              <a:rPr lang="da-DK" sz="4200" dirty="0"/>
              <a:t>En vej til succes i landbruget</a:t>
            </a:r>
          </a:p>
        </p:txBody>
      </p:sp>
      <p:sp>
        <p:nvSpPr>
          <p:cNvPr id="9" name="Pladsholder til tekst 8">
            <a:extLst>
              <a:ext uri="{FF2B5EF4-FFF2-40B4-BE49-F238E27FC236}">
                <a16:creationId xmlns:a16="http://schemas.microsoft.com/office/drawing/2014/main" id="{D08C0A23-10AF-4FCE-8969-19BEB7660C46}"/>
              </a:ext>
            </a:extLst>
          </p:cNvPr>
          <p:cNvSpPr>
            <a:spLocks noGrp="1"/>
          </p:cNvSpPr>
          <p:nvPr>
            <p:ph type="body" sz="quarter" idx="27"/>
          </p:nvPr>
        </p:nvSpPr>
        <p:spPr>
          <a:xfrm>
            <a:off x="4359564" y="3323829"/>
            <a:ext cx="3546186" cy="1440000"/>
          </a:xfrm>
        </p:spPr>
        <p:txBody>
          <a:bodyPr/>
          <a:lstStyle/>
          <a:p>
            <a:pPr>
              <a:lnSpc>
                <a:spcPct val="100000"/>
              </a:lnSpc>
              <a:spcAft>
                <a:spcPts val="0"/>
              </a:spcAft>
            </a:pPr>
            <a:r>
              <a:rPr lang="da-DK" sz="2000" dirty="0"/>
              <a:t>Temadag for rådgivere</a:t>
            </a:r>
          </a:p>
          <a:p>
            <a:pPr>
              <a:lnSpc>
                <a:spcPct val="100000"/>
              </a:lnSpc>
              <a:spcAft>
                <a:spcPts val="0"/>
              </a:spcAft>
            </a:pPr>
            <a:r>
              <a:rPr lang="da-DK" sz="2000" dirty="0"/>
              <a:t>22. november 2018</a:t>
            </a:r>
          </a:p>
          <a:p>
            <a:pPr>
              <a:lnSpc>
                <a:spcPct val="100000"/>
              </a:lnSpc>
              <a:spcAft>
                <a:spcPts val="0"/>
              </a:spcAft>
            </a:pPr>
            <a:r>
              <a:rPr lang="da-DK" sz="2000" dirty="0"/>
              <a:t>SEGES  </a:t>
            </a:r>
          </a:p>
        </p:txBody>
      </p:sp>
      <p:sp>
        <p:nvSpPr>
          <p:cNvPr id="4" name="Pladsholder til tekst 3">
            <a:extLst>
              <a:ext uri="{FF2B5EF4-FFF2-40B4-BE49-F238E27FC236}">
                <a16:creationId xmlns:a16="http://schemas.microsoft.com/office/drawing/2014/main" id="{4E1F3FA5-4766-4335-92C7-C9BF84AC4365}"/>
              </a:ext>
            </a:extLst>
          </p:cNvPr>
          <p:cNvSpPr>
            <a:spLocks noGrp="1"/>
          </p:cNvSpPr>
          <p:nvPr>
            <p:ph type="body" sz="quarter" idx="19"/>
          </p:nvPr>
        </p:nvSpPr>
        <p:spPr/>
        <p:txBody>
          <a:bodyPr/>
          <a:lstStyle/>
          <a:p>
            <a:endParaRPr lang="da-DK"/>
          </a:p>
        </p:txBody>
      </p:sp>
      <p:sp>
        <p:nvSpPr>
          <p:cNvPr id="8" name="Pladsholder til tekst 7">
            <a:extLst>
              <a:ext uri="{FF2B5EF4-FFF2-40B4-BE49-F238E27FC236}">
                <a16:creationId xmlns:a16="http://schemas.microsoft.com/office/drawing/2014/main" id="{C4F68497-2961-4975-9962-4D41A1DC6320}"/>
              </a:ext>
            </a:extLst>
          </p:cNvPr>
          <p:cNvSpPr>
            <a:spLocks noGrp="1"/>
          </p:cNvSpPr>
          <p:nvPr>
            <p:ph type="body" sz="quarter" idx="26"/>
          </p:nvPr>
        </p:nvSpPr>
        <p:spPr/>
        <p:txBody>
          <a:bodyPr/>
          <a:lstStyle/>
          <a:p>
            <a:endParaRPr lang="da-DK"/>
          </a:p>
        </p:txBody>
      </p:sp>
      <p:pic>
        <p:nvPicPr>
          <p:cNvPr id="10" name="Billede 9">
            <a:hlinkClick r:id="rId2"/>
            <a:extLst>
              <a:ext uri="{FF2B5EF4-FFF2-40B4-BE49-F238E27FC236}">
                <a16:creationId xmlns:a16="http://schemas.microsoft.com/office/drawing/2014/main" id="{78310931-96AA-45BA-A662-38A1E71805CD}"/>
              </a:ext>
            </a:extLst>
          </p:cNvPr>
          <p:cNvPicPr/>
          <p:nvPr/>
        </p:nvPicPr>
        <p:blipFill>
          <a:blip r:embed="rId3" cstate="screen">
            <a:extLst>
              <a:ext uri="{28A0092B-C50C-407E-A947-70E740481C1C}">
                <a14:useLocalDpi xmlns:a14="http://schemas.microsoft.com/office/drawing/2010/main"/>
              </a:ext>
            </a:extLst>
          </a:blip>
          <a:stretch>
            <a:fillRect/>
          </a:stretch>
        </p:blipFill>
        <p:spPr>
          <a:xfrm>
            <a:off x="479181" y="3385468"/>
            <a:ext cx="3648075" cy="1363980"/>
          </a:xfrm>
          <a:prstGeom prst="rect">
            <a:avLst/>
          </a:prstGeom>
        </p:spPr>
      </p:pic>
      <p:sp>
        <p:nvSpPr>
          <p:cNvPr id="12" name="Rektangel 11">
            <a:extLst>
              <a:ext uri="{FF2B5EF4-FFF2-40B4-BE49-F238E27FC236}">
                <a16:creationId xmlns:a16="http://schemas.microsoft.com/office/drawing/2014/main" id="{E7110910-87D8-4A9F-A3F4-E6C39E8EB640}"/>
              </a:ext>
            </a:extLst>
          </p:cNvPr>
          <p:cNvSpPr/>
          <p:nvPr/>
        </p:nvSpPr>
        <p:spPr>
          <a:xfrm>
            <a:off x="1976005" y="5987069"/>
            <a:ext cx="8582024" cy="613117"/>
          </a:xfrm>
          <a:prstGeom prst="rect">
            <a:avLst/>
          </a:prstGeom>
        </p:spPr>
        <p:txBody>
          <a:bodyPr wrap="square">
            <a:spAutoFit/>
          </a:bodyPr>
          <a:lstStyle/>
          <a:p>
            <a:pPr lvl="0">
              <a:lnSpc>
                <a:spcPct val="94000"/>
              </a:lnSpc>
            </a:pPr>
            <a:r>
              <a:rPr lang="da-DK" sz="1400" dirty="0">
                <a:solidFill>
                  <a:prstClr val="white"/>
                </a:solidFill>
              </a:rPr>
              <a:t>Fokuseret ledelse af landbrugsbedriften under hårde markedsvilkår</a:t>
            </a:r>
          </a:p>
          <a:p>
            <a:pPr lvl="0">
              <a:lnSpc>
                <a:spcPct val="94000"/>
              </a:lnSpc>
            </a:pPr>
            <a:r>
              <a:rPr lang="da-DK" sz="1100" dirty="0" err="1">
                <a:solidFill>
                  <a:prstClr val="white"/>
                </a:solidFill>
              </a:rPr>
              <a:t>Journalnr</a:t>
            </a:r>
            <a:r>
              <a:rPr lang="da-DK" sz="1100" dirty="0">
                <a:solidFill>
                  <a:prstClr val="white"/>
                </a:solidFill>
              </a:rPr>
              <a:t>. 32709-16-0047 </a:t>
            </a:r>
            <a:r>
              <a:rPr lang="da-DK" sz="1100" dirty="0" err="1">
                <a:solidFill>
                  <a:prstClr val="white"/>
                </a:solidFill>
              </a:rPr>
              <a:t>Projektnr</a:t>
            </a:r>
            <a:r>
              <a:rPr lang="da-DK" sz="1100" dirty="0">
                <a:solidFill>
                  <a:prstClr val="white"/>
                </a:solidFill>
              </a:rPr>
              <a:t>.  7685</a:t>
            </a:r>
          </a:p>
          <a:p>
            <a:pPr lvl="0">
              <a:lnSpc>
                <a:spcPct val="94000"/>
              </a:lnSpc>
            </a:pPr>
            <a:r>
              <a:rPr lang="da-DK" sz="1100" dirty="0">
                <a:solidFill>
                  <a:prstClr val="white"/>
                </a:solidFill>
              </a:rPr>
              <a:t>Mille Møller Nielsen og Dorte Marcussen</a:t>
            </a:r>
          </a:p>
        </p:txBody>
      </p:sp>
      <p:pic>
        <p:nvPicPr>
          <p:cNvPr id="14" name="Billede 13">
            <a:extLst>
              <a:ext uri="{FF2B5EF4-FFF2-40B4-BE49-F238E27FC236}">
                <a16:creationId xmlns:a16="http://schemas.microsoft.com/office/drawing/2014/main" id="{01BAA337-2CBA-4A63-BCC6-9B35CCE91DF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782174" y="0"/>
            <a:ext cx="2408239" cy="5724668"/>
          </a:xfrm>
          <a:prstGeom prst="rect">
            <a:avLst/>
          </a:prstGeom>
        </p:spPr>
      </p:pic>
    </p:spTree>
    <p:extLst>
      <p:ext uri="{BB962C8B-B14F-4D97-AF65-F5344CB8AC3E}">
        <p14:creationId xmlns:p14="http://schemas.microsoft.com/office/powerpoint/2010/main" val="21280456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tekst 2">
            <a:extLst>
              <a:ext uri="{FF2B5EF4-FFF2-40B4-BE49-F238E27FC236}">
                <a16:creationId xmlns:a16="http://schemas.microsoft.com/office/drawing/2014/main" id="{3E76DD0B-AA8D-D644-901D-C020B07B5159}"/>
              </a:ext>
            </a:extLst>
          </p:cNvPr>
          <p:cNvSpPr>
            <a:spLocks noGrp="1"/>
          </p:cNvSpPr>
          <p:nvPr>
            <p:ph type="body" sz="quarter" idx="25"/>
          </p:nvPr>
        </p:nvSpPr>
        <p:spPr/>
        <p:txBody>
          <a:bodyPr/>
          <a:lstStyle/>
          <a:p>
            <a:endParaRPr lang="da-DK"/>
          </a:p>
        </p:txBody>
      </p:sp>
      <p:sp>
        <p:nvSpPr>
          <p:cNvPr id="4" name="Pladsholder til tekst 3">
            <a:extLst>
              <a:ext uri="{FF2B5EF4-FFF2-40B4-BE49-F238E27FC236}">
                <a16:creationId xmlns:a16="http://schemas.microsoft.com/office/drawing/2014/main" id="{2CC4169A-4D1D-8E49-981D-02012107CB54}"/>
              </a:ext>
            </a:extLst>
          </p:cNvPr>
          <p:cNvSpPr>
            <a:spLocks noGrp="1"/>
          </p:cNvSpPr>
          <p:nvPr>
            <p:ph type="body" sz="quarter" idx="24"/>
          </p:nvPr>
        </p:nvSpPr>
        <p:spPr/>
        <p:txBody>
          <a:bodyPr/>
          <a:lstStyle/>
          <a:p>
            <a:endParaRPr lang="da-DK"/>
          </a:p>
        </p:txBody>
      </p:sp>
      <p:pic>
        <p:nvPicPr>
          <p:cNvPr id="14" name="Billede 13">
            <a:extLst>
              <a:ext uri="{FF2B5EF4-FFF2-40B4-BE49-F238E27FC236}">
                <a16:creationId xmlns:a16="http://schemas.microsoft.com/office/drawing/2014/main" id="{4244961E-D7F5-4726-BACA-B142C02898D6}"/>
              </a:ext>
            </a:extLst>
          </p:cNvPr>
          <p:cNvPicPr>
            <a:picLocks noChangeAspect="1"/>
          </p:cNvPicPr>
          <p:nvPr/>
        </p:nvPicPr>
        <p:blipFill>
          <a:blip r:embed="rId2"/>
          <a:stretch>
            <a:fillRect/>
          </a:stretch>
        </p:blipFill>
        <p:spPr>
          <a:xfrm>
            <a:off x="270146" y="441000"/>
            <a:ext cx="12037710" cy="5976000"/>
          </a:xfrm>
          <a:prstGeom prst="rect">
            <a:avLst/>
          </a:prstGeom>
        </p:spPr>
      </p:pic>
    </p:spTree>
    <p:extLst>
      <p:ext uri="{BB962C8B-B14F-4D97-AF65-F5344CB8AC3E}">
        <p14:creationId xmlns:p14="http://schemas.microsoft.com/office/powerpoint/2010/main" val="28001107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76868C-942F-4BD1-827D-B55BB287173D}"/>
              </a:ext>
            </a:extLst>
          </p:cNvPr>
          <p:cNvSpPr>
            <a:spLocks noGrp="1"/>
          </p:cNvSpPr>
          <p:nvPr>
            <p:ph type="title"/>
          </p:nvPr>
        </p:nvSpPr>
        <p:spPr/>
        <p:txBody>
          <a:bodyPr/>
          <a:lstStyle/>
          <a:p>
            <a:endParaRPr lang="da-DK"/>
          </a:p>
        </p:txBody>
      </p:sp>
      <p:sp>
        <p:nvSpPr>
          <p:cNvPr id="4" name="Pladsholder til tekst 3">
            <a:extLst>
              <a:ext uri="{FF2B5EF4-FFF2-40B4-BE49-F238E27FC236}">
                <a16:creationId xmlns:a16="http://schemas.microsoft.com/office/drawing/2014/main" id="{F1DA3223-FFCE-4230-A18D-73FBB3786712}"/>
              </a:ext>
            </a:extLst>
          </p:cNvPr>
          <p:cNvSpPr>
            <a:spLocks noGrp="1"/>
          </p:cNvSpPr>
          <p:nvPr>
            <p:ph type="body" sz="quarter" idx="25"/>
          </p:nvPr>
        </p:nvSpPr>
        <p:spPr/>
        <p:txBody>
          <a:bodyPr/>
          <a:lstStyle/>
          <a:p>
            <a:endParaRPr lang="da-DK"/>
          </a:p>
        </p:txBody>
      </p:sp>
      <p:sp>
        <p:nvSpPr>
          <p:cNvPr id="5" name="Pladsholder til tekst 4">
            <a:extLst>
              <a:ext uri="{FF2B5EF4-FFF2-40B4-BE49-F238E27FC236}">
                <a16:creationId xmlns:a16="http://schemas.microsoft.com/office/drawing/2014/main" id="{DD441B23-E1F3-4D14-9978-1914674FD41E}"/>
              </a:ext>
            </a:extLst>
          </p:cNvPr>
          <p:cNvSpPr>
            <a:spLocks noGrp="1"/>
          </p:cNvSpPr>
          <p:nvPr>
            <p:ph type="body" sz="quarter" idx="24"/>
          </p:nvPr>
        </p:nvSpPr>
        <p:spPr/>
        <p:txBody>
          <a:bodyPr/>
          <a:lstStyle/>
          <a:p>
            <a:endParaRPr lang="da-DK"/>
          </a:p>
        </p:txBody>
      </p:sp>
      <p:grpSp>
        <p:nvGrpSpPr>
          <p:cNvPr id="18" name="Gruppe 17">
            <a:extLst>
              <a:ext uri="{FF2B5EF4-FFF2-40B4-BE49-F238E27FC236}">
                <a16:creationId xmlns:a16="http://schemas.microsoft.com/office/drawing/2014/main" id="{B1D93CBA-643E-4A7E-8E0A-266A89BB5851}"/>
              </a:ext>
            </a:extLst>
          </p:cNvPr>
          <p:cNvGrpSpPr/>
          <p:nvPr/>
        </p:nvGrpSpPr>
        <p:grpSpPr>
          <a:xfrm>
            <a:off x="3694506" y="0"/>
            <a:ext cx="4801400" cy="6858000"/>
            <a:chOff x="3694506" y="135469"/>
            <a:chExt cx="4801400" cy="6858000"/>
          </a:xfrm>
        </p:grpSpPr>
        <p:pic>
          <p:nvPicPr>
            <p:cNvPr id="6" name="Billede 5">
              <a:extLst>
                <a:ext uri="{FF2B5EF4-FFF2-40B4-BE49-F238E27FC236}">
                  <a16:creationId xmlns:a16="http://schemas.microsoft.com/office/drawing/2014/main" id="{F0B1CAB3-9030-4DBC-8B1C-302EFB70E1F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rot="60000">
              <a:off x="3694506" y="135469"/>
              <a:ext cx="4801400" cy="6858000"/>
            </a:xfrm>
            <a:prstGeom prst="rect">
              <a:avLst/>
            </a:prstGeom>
          </p:spPr>
        </p:pic>
        <p:pic>
          <p:nvPicPr>
            <p:cNvPr id="8" name="Billede 7">
              <a:hlinkClick r:id="rId3"/>
              <a:extLst>
                <a:ext uri="{FF2B5EF4-FFF2-40B4-BE49-F238E27FC236}">
                  <a16:creationId xmlns:a16="http://schemas.microsoft.com/office/drawing/2014/main" id="{24FDF786-4453-4618-AC59-6ABFA8B6677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282898" y="6042716"/>
              <a:ext cx="1434961" cy="536613"/>
            </a:xfrm>
            <a:prstGeom prst="rect">
              <a:avLst/>
            </a:prstGeom>
            <a:scene3d>
              <a:camera prst="isometricRightUp">
                <a:rot lat="480000" lon="18899998" rev="0"/>
              </a:camera>
              <a:lightRig rig="threePt" dir="t"/>
            </a:scene3d>
          </p:spPr>
        </p:pic>
        <p:pic>
          <p:nvPicPr>
            <p:cNvPr id="9" name="Billede 8">
              <a:extLst>
                <a:ext uri="{FF2B5EF4-FFF2-40B4-BE49-F238E27FC236}">
                  <a16:creationId xmlns:a16="http://schemas.microsoft.com/office/drawing/2014/main" id="{1382BF8A-AD3E-4FA7-9FB5-BA0B985F289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285116" y="5753191"/>
              <a:ext cx="635863" cy="252000"/>
            </a:xfrm>
            <a:prstGeom prst="rect">
              <a:avLst/>
            </a:prstGeom>
            <a:scene3d>
              <a:camera prst="orthographicFront">
                <a:rot lat="480000" lon="18900000" rev="0"/>
              </a:camera>
              <a:lightRig rig="threePt" dir="t"/>
            </a:scene3d>
          </p:spPr>
        </p:pic>
        <p:pic>
          <p:nvPicPr>
            <p:cNvPr id="17" name="Billede 16">
              <a:extLst>
                <a:ext uri="{FF2B5EF4-FFF2-40B4-BE49-F238E27FC236}">
                  <a16:creationId xmlns:a16="http://schemas.microsoft.com/office/drawing/2014/main" id="{49B430B7-C037-48BE-AD82-B258373BAA86}"/>
                </a:ext>
              </a:extLst>
            </p:cNvPr>
            <p:cNvPicPr>
              <a:picLocks/>
            </p:cNvPicPr>
            <p:nvPr/>
          </p:nvPicPr>
          <p:blipFill>
            <a:blip r:embed="rId6" cstate="screen">
              <a:extLst>
                <a:ext uri="{28A0092B-C50C-407E-A947-70E740481C1C}">
                  <a14:useLocalDpi xmlns:a14="http://schemas.microsoft.com/office/drawing/2010/main"/>
                </a:ext>
              </a:extLst>
            </a:blip>
            <a:stretch>
              <a:fillRect/>
            </a:stretch>
          </p:blipFill>
          <p:spPr>
            <a:xfrm>
              <a:off x="3759283" y="3949453"/>
              <a:ext cx="576000" cy="2740623"/>
            </a:xfrm>
            <a:prstGeom prst="rect">
              <a:avLst/>
            </a:prstGeom>
            <a:scene3d>
              <a:camera prst="isometricOffAxis1Left">
                <a:rot lat="1080000" lon="4200000" rev="0"/>
              </a:camera>
              <a:lightRig rig="threePt" dir="t"/>
            </a:scene3d>
          </p:spPr>
        </p:pic>
      </p:grpSp>
    </p:spTree>
    <p:extLst>
      <p:ext uri="{BB962C8B-B14F-4D97-AF65-F5344CB8AC3E}">
        <p14:creationId xmlns:p14="http://schemas.microsoft.com/office/powerpoint/2010/main" val="42562257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Tabel 24">
            <a:extLst>
              <a:ext uri="{FF2B5EF4-FFF2-40B4-BE49-F238E27FC236}">
                <a16:creationId xmlns:a16="http://schemas.microsoft.com/office/drawing/2014/main" id="{BF4F17FF-812C-4483-8855-27CACB9DF4A0}"/>
              </a:ext>
            </a:extLst>
          </p:cNvPr>
          <p:cNvGraphicFramePr>
            <a:graphicFrameLocks noGrp="1"/>
          </p:cNvGraphicFramePr>
          <p:nvPr>
            <p:extLst>
              <p:ext uri="{D42A27DB-BD31-4B8C-83A1-F6EECF244321}">
                <p14:modId xmlns:p14="http://schemas.microsoft.com/office/powerpoint/2010/main" val="1814309647"/>
              </p:ext>
            </p:extLst>
          </p:nvPr>
        </p:nvGraphicFramePr>
        <p:xfrm>
          <a:off x="506850" y="1027808"/>
          <a:ext cx="11484000" cy="5801760"/>
        </p:xfrm>
        <a:graphic>
          <a:graphicData uri="http://schemas.openxmlformats.org/drawingml/2006/table">
            <a:tbl>
              <a:tblPr firstRow="1" bandRow="1">
                <a:tableStyleId>{5C22544A-7EE6-4342-B048-85BDC9FD1C3A}</a:tableStyleId>
              </a:tblPr>
              <a:tblGrid>
                <a:gridCol w="2664000">
                  <a:extLst>
                    <a:ext uri="{9D8B030D-6E8A-4147-A177-3AD203B41FA5}">
                      <a16:colId xmlns:a16="http://schemas.microsoft.com/office/drawing/2014/main" val="3921884662"/>
                    </a:ext>
                  </a:extLst>
                </a:gridCol>
                <a:gridCol w="8820000">
                  <a:extLst>
                    <a:ext uri="{9D8B030D-6E8A-4147-A177-3AD203B41FA5}">
                      <a16:colId xmlns:a16="http://schemas.microsoft.com/office/drawing/2014/main" val="2183980540"/>
                    </a:ext>
                  </a:extLst>
                </a:gridCol>
              </a:tblGrid>
              <a:tr h="10872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800" b="0" dirty="0">
                          <a:solidFill>
                            <a:schemeClr val="tx1"/>
                          </a:solidFill>
                          <a:latin typeface="+mn-lt"/>
                          <a:cs typeface="Arial" panose="020B0604020202020204" pitchFamily="34" charset="0"/>
                        </a:rPr>
                        <a:t>Procesværktøj</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400" b="0" dirty="0">
                          <a:solidFill>
                            <a:schemeClr val="tx1"/>
                          </a:solidFill>
                          <a:latin typeface="+mn-lt"/>
                          <a:cs typeface="Arial" panose="020B0604020202020204" pitchFamily="34" charset="0"/>
                        </a:rPr>
                        <a:t>6 procespile</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400" b="0" dirty="0">
                          <a:solidFill>
                            <a:schemeClr val="tx1"/>
                          </a:solidFill>
                          <a:latin typeface="+mn-lt"/>
                          <a:cs typeface="Arial" panose="020B0604020202020204" pitchFamily="34" charset="0"/>
                        </a:rPr>
                        <a:t>28 udsagnskort</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400" b="0" dirty="0">
                          <a:solidFill>
                            <a:schemeClr val="tx1"/>
                          </a:solidFill>
                          <a:latin typeface="+mn-lt"/>
                          <a:cs typeface="Arial" panose="020B0604020202020204" pitchFamily="34" charset="0"/>
                        </a:rPr>
                        <a:t>Graf</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a:txBody>
                    <a:bodyPr/>
                    <a:lstStyle/>
                    <a:p>
                      <a:pPr>
                        <a:spcAft>
                          <a:spcPts val="0"/>
                        </a:spcAft>
                      </a:pPr>
                      <a:endParaRPr lang="da-DK" b="0" dirty="0">
                        <a:solidFill>
                          <a:schemeClr val="tx1"/>
                        </a:solidFill>
                        <a:latin typeface="+mn-lt"/>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215607833"/>
                  </a:ext>
                </a:extLst>
              </a:tr>
              <a:tr h="1087200">
                <a:tc>
                  <a:txBody>
                    <a:bodyPr/>
                    <a:lstStyle/>
                    <a:p>
                      <a:pPr marL="0" indent="0">
                        <a:spcAft>
                          <a:spcPts val="0"/>
                        </a:spcAft>
                        <a:buSzPct val="110000"/>
                        <a:buNone/>
                      </a:pPr>
                      <a:r>
                        <a:rPr lang="da-DK" sz="1800" b="0" dirty="0">
                          <a:solidFill>
                            <a:schemeClr val="tx1"/>
                          </a:solidFill>
                          <a:latin typeface="+mn-lt"/>
                          <a:cs typeface="Arial" panose="020B0604020202020204" pitchFamily="34" charset="0"/>
                        </a:rPr>
                        <a:t>Notatredskabet</a:t>
                      </a:r>
                    </a:p>
                    <a:p>
                      <a:pPr marL="0" indent="0">
                        <a:spcAft>
                          <a:spcPts val="0"/>
                        </a:spcAft>
                        <a:buSzPct val="110000"/>
                        <a:buNone/>
                      </a:pPr>
                      <a:r>
                        <a:rPr lang="da-DK" sz="1400" b="0" dirty="0">
                          <a:solidFill>
                            <a:schemeClr val="tx1"/>
                          </a:solidFill>
                          <a:latin typeface="+mn-lt"/>
                          <a:cs typeface="Arial" panose="020B0604020202020204" pitchFamily="34" charset="0"/>
                        </a:rPr>
                        <a:t>Excel Værktøj - 6 trin</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a:txBody>
                    <a:bodyPr/>
                    <a:lstStyle/>
                    <a:p>
                      <a:pPr>
                        <a:spcAft>
                          <a:spcPts val="0"/>
                        </a:spcAft>
                      </a:pPr>
                      <a:endParaRPr lang="da-DK" b="0" dirty="0">
                        <a:solidFill>
                          <a:schemeClr val="tx1"/>
                        </a:solidFill>
                        <a:latin typeface="+mn-lt"/>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888435014"/>
                  </a:ext>
                </a:extLst>
              </a:tr>
              <a:tr h="10872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800" b="0" dirty="0">
                          <a:solidFill>
                            <a:schemeClr val="tx1"/>
                          </a:solidFill>
                          <a:latin typeface="+mn-lt"/>
                          <a:cs typeface="Arial" panose="020B0604020202020204" pitchFamily="34" charset="0"/>
                        </a:rPr>
                        <a:t>Vejledninger til landmand og rådgiver</a:t>
                      </a:r>
                    </a:p>
                    <a:p>
                      <a:pPr>
                        <a:spcAft>
                          <a:spcPts val="0"/>
                        </a:spcAft>
                      </a:pPr>
                      <a:endParaRPr lang="da-DK" b="0" dirty="0">
                        <a:solidFill>
                          <a:schemeClr val="tx1"/>
                        </a:solidFill>
                        <a:latin typeface="+mn-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a:txBody>
                    <a:bodyPr/>
                    <a:lstStyle/>
                    <a:p>
                      <a:pPr>
                        <a:spcAft>
                          <a:spcPts val="0"/>
                        </a:spcAft>
                      </a:pPr>
                      <a:endParaRPr lang="da-DK" b="0" dirty="0">
                        <a:solidFill>
                          <a:schemeClr val="tx1"/>
                        </a:solidFill>
                        <a:latin typeface="+mn-lt"/>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873408797"/>
                  </a:ext>
                </a:extLst>
              </a:tr>
              <a:tr h="10872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800" b="0" dirty="0">
                          <a:solidFill>
                            <a:schemeClr val="tx1"/>
                          </a:solidFill>
                          <a:latin typeface="+mn-lt"/>
                          <a:cs typeface="Arial" panose="020B0604020202020204" pitchFamily="34" charset="0"/>
                        </a:rPr>
                        <a:t>Seks ledelsesmodeller</a:t>
                      </a:r>
                    </a:p>
                    <a:p>
                      <a:pPr>
                        <a:spcAft>
                          <a:spcPts val="0"/>
                        </a:spcAft>
                      </a:pPr>
                      <a:endParaRPr lang="da-DK" b="0" dirty="0">
                        <a:solidFill>
                          <a:schemeClr val="tx1"/>
                        </a:solidFill>
                        <a:latin typeface="+mn-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a:txBody>
                    <a:bodyPr/>
                    <a:lstStyle/>
                    <a:p>
                      <a:pPr>
                        <a:spcAft>
                          <a:spcPts val="0"/>
                        </a:spcAft>
                      </a:pPr>
                      <a:endParaRPr lang="da-DK" b="0" dirty="0">
                        <a:solidFill>
                          <a:schemeClr val="tx1"/>
                        </a:solidFill>
                        <a:latin typeface="+mn-lt"/>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743429536"/>
                  </a:ext>
                </a:extLst>
              </a:tr>
              <a:tr h="10872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800" b="0" dirty="0">
                          <a:solidFill>
                            <a:schemeClr val="tx1"/>
                          </a:solidFill>
                          <a:latin typeface="+mn-lt"/>
                          <a:cs typeface="Arial" panose="020B0604020202020204" pitchFamily="34" charset="0"/>
                        </a:rPr>
                        <a:t>Eksempler  på handlingsplaner</a:t>
                      </a:r>
                      <a:endParaRPr lang="da-DK" b="0" dirty="0">
                        <a:solidFill>
                          <a:schemeClr val="tx1"/>
                        </a:solidFill>
                        <a:latin typeface="+mn-lt"/>
                      </a:endParaRPr>
                    </a:p>
                    <a:p>
                      <a:pPr>
                        <a:spcAft>
                          <a:spcPts val="0"/>
                        </a:spcAft>
                      </a:pPr>
                      <a:endParaRPr lang="da-DK" b="0" dirty="0">
                        <a:solidFill>
                          <a:schemeClr val="tx1"/>
                        </a:solidFill>
                        <a:latin typeface="+mn-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a:txBody>
                    <a:bodyPr/>
                    <a:lstStyle/>
                    <a:p>
                      <a:pPr>
                        <a:spcAft>
                          <a:spcPts val="0"/>
                        </a:spcAft>
                      </a:pPr>
                      <a:endParaRPr lang="da-DK" b="0" dirty="0">
                        <a:solidFill>
                          <a:schemeClr val="tx1"/>
                        </a:solidFill>
                        <a:latin typeface="+mn-lt"/>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16527704"/>
                  </a:ext>
                </a:extLst>
              </a:tr>
              <a:tr h="324000">
                <a:tc>
                  <a:txBody>
                    <a:bodyPr/>
                    <a:lstStyle/>
                    <a:p>
                      <a:pPr>
                        <a:spcAft>
                          <a:spcPts val="0"/>
                        </a:spcAft>
                      </a:pPr>
                      <a:r>
                        <a:rPr lang="da-DK" b="0" dirty="0">
                          <a:solidFill>
                            <a:schemeClr val="tx1"/>
                          </a:solidFill>
                          <a:latin typeface="+mn-lt"/>
                        </a:rPr>
                        <a:t>WWW</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a:txBody>
                    <a:bodyPr/>
                    <a:lstStyle/>
                    <a:p>
                      <a:pPr>
                        <a:spcAft>
                          <a:spcPts val="0"/>
                        </a:spcAft>
                      </a:pPr>
                      <a:r>
                        <a:rPr lang="da-DK" b="0" dirty="0">
                          <a:solidFill>
                            <a:schemeClr val="accent2"/>
                          </a:solidFill>
                          <a:latin typeface="+mn-lt"/>
                        </a:rPr>
                        <a:t>Landbrugsinfo.dk&gt;Ledelses&gt;Fokuseret Ledelse</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220755656"/>
                  </a:ext>
                </a:extLst>
              </a:tr>
            </a:tbl>
          </a:graphicData>
        </a:graphic>
      </p:graphicFrame>
      <p:pic>
        <p:nvPicPr>
          <p:cNvPr id="37" name="Billede 36">
            <a:extLst>
              <a:ext uri="{FF2B5EF4-FFF2-40B4-BE49-F238E27FC236}">
                <a16:creationId xmlns:a16="http://schemas.microsoft.com/office/drawing/2014/main" id="{E67C0A8C-AB9F-43D9-8052-8842FCCBC25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173206" y="2167987"/>
            <a:ext cx="903921" cy="720000"/>
          </a:xfrm>
          <a:prstGeom prst="rect">
            <a:avLst/>
          </a:prstGeom>
        </p:spPr>
      </p:pic>
      <p:sp>
        <p:nvSpPr>
          <p:cNvPr id="2" name="Titel 1">
            <a:extLst>
              <a:ext uri="{FF2B5EF4-FFF2-40B4-BE49-F238E27FC236}">
                <a16:creationId xmlns:a16="http://schemas.microsoft.com/office/drawing/2014/main" id="{03C4ADD4-8170-421C-84B6-514B19C098E9}"/>
              </a:ext>
            </a:extLst>
          </p:cNvPr>
          <p:cNvSpPr>
            <a:spLocks noGrp="1"/>
          </p:cNvSpPr>
          <p:nvPr>
            <p:ph type="title"/>
          </p:nvPr>
        </p:nvSpPr>
        <p:spPr>
          <a:xfrm>
            <a:off x="529791" y="392885"/>
            <a:ext cx="11146271" cy="711638"/>
          </a:xfrm>
        </p:spPr>
        <p:txBody>
          <a:bodyPr/>
          <a:lstStyle/>
          <a:p>
            <a:r>
              <a:rPr lang="da-DK" sz="3200" dirty="0"/>
              <a:t>Fokuseret Ledelse – rådgiverkit</a:t>
            </a:r>
          </a:p>
        </p:txBody>
      </p:sp>
      <p:sp>
        <p:nvSpPr>
          <p:cNvPr id="4" name="Pladsholder til tekst 3">
            <a:extLst>
              <a:ext uri="{FF2B5EF4-FFF2-40B4-BE49-F238E27FC236}">
                <a16:creationId xmlns:a16="http://schemas.microsoft.com/office/drawing/2014/main" id="{71BC2B19-4CD8-4526-8B81-C17D58B9E969}"/>
              </a:ext>
            </a:extLst>
          </p:cNvPr>
          <p:cNvSpPr>
            <a:spLocks noGrp="1"/>
          </p:cNvSpPr>
          <p:nvPr>
            <p:ph type="body" sz="quarter" idx="25"/>
          </p:nvPr>
        </p:nvSpPr>
        <p:spPr/>
        <p:txBody>
          <a:bodyPr/>
          <a:lstStyle/>
          <a:p>
            <a:endParaRPr lang="da-DK"/>
          </a:p>
        </p:txBody>
      </p:sp>
      <p:sp>
        <p:nvSpPr>
          <p:cNvPr id="5" name="Pladsholder til tekst 4">
            <a:extLst>
              <a:ext uri="{FF2B5EF4-FFF2-40B4-BE49-F238E27FC236}">
                <a16:creationId xmlns:a16="http://schemas.microsoft.com/office/drawing/2014/main" id="{F614F18D-A4B1-4CC5-ABEE-209F10582CD0}"/>
              </a:ext>
            </a:extLst>
          </p:cNvPr>
          <p:cNvSpPr>
            <a:spLocks noGrp="1"/>
          </p:cNvSpPr>
          <p:nvPr>
            <p:ph type="body" sz="quarter" idx="24"/>
          </p:nvPr>
        </p:nvSpPr>
        <p:spPr/>
        <p:txBody>
          <a:bodyPr/>
          <a:lstStyle/>
          <a:p>
            <a:endParaRPr lang="da-DK"/>
          </a:p>
        </p:txBody>
      </p:sp>
      <p:pic>
        <p:nvPicPr>
          <p:cNvPr id="6" name="Billede 5">
            <a:extLst>
              <a:ext uri="{FF2B5EF4-FFF2-40B4-BE49-F238E27FC236}">
                <a16:creationId xmlns:a16="http://schemas.microsoft.com/office/drawing/2014/main" id="{B8D0140D-CB98-40CE-B5D0-13473356882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11005" y="2198413"/>
            <a:ext cx="1296170" cy="936000"/>
          </a:xfrm>
          <a:prstGeom prst="rect">
            <a:avLst/>
          </a:prstGeom>
        </p:spPr>
      </p:pic>
      <p:pic>
        <p:nvPicPr>
          <p:cNvPr id="26" name="Billede 25">
            <a:extLst>
              <a:ext uri="{FF2B5EF4-FFF2-40B4-BE49-F238E27FC236}">
                <a16:creationId xmlns:a16="http://schemas.microsoft.com/office/drawing/2014/main" id="{DF3EC6D8-AF69-4684-9C65-ED13473CFD8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79041" y="2187124"/>
            <a:ext cx="1539474" cy="936000"/>
          </a:xfrm>
          <a:prstGeom prst="rect">
            <a:avLst/>
          </a:prstGeom>
        </p:spPr>
      </p:pic>
      <p:pic>
        <p:nvPicPr>
          <p:cNvPr id="27" name="Billede 26">
            <a:extLst>
              <a:ext uri="{FF2B5EF4-FFF2-40B4-BE49-F238E27FC236}">
                <a16:creationId xmlns:a16="http://schemas.microsoft.com/office/drawing/2014/main" id="{A91AF1D6-6907-4992-AAF8-13FA2B80974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464562" y="2189690"/>
            <a:ext cx="955736" cy="540000"/>
          </a:xfrm>
          <a:prstGeom prst="rect">
            <a:avLst/>
          </a:prstGeom>
        </p:spPr>
      </p:pic>
      <p:pic>
        <p:nvPicPr>
          <p:cNvPr id="28" name="Billede 27">
            <a:extLst>
              <a:ext uri="{FF2B5EF4-FFF2-40B4-BE49-F238E27FC236}">
                <a16:creationId xmlns:a16="http://schemas.microsoft.com/office/drawing/2014/main" id="{B3891A39-EDA9-4AF6-BC4A-A148540A8E1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566158" y="2330792"/>
            <a:ext cx="955736" cy="540000"/>
          </a:xfrm>
          <a:prstGeom prst="rect">
            <a:avLst/>
          </a:prstGeom>
        </p:spPr>
      </p:pic>
      <p:pic>
        <p:nvPicPr>
          <p:cNvPr id="29" name="Billede 28">
            <a:extLst>
              <a:ext uri="{FF2B5EF4-FFF2-40B4-BE49-F238E27FC236}">
                <a16:creationId xmlns:a16="http://schemas.microsoft.com/office/drawing/2014/main" id="{E09030E5-D162-4B92-969C-F754A941CC8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718558" y="2483192"/>
            <a:ext cx="955736" cy="540000"/>
          </a:xfrm>
          <a:prstGeom prst="rect">
            <a:avLst/>
          </a:prstGeom>
        </p:spPr>
      </p:pic>
      <p:pic>
        <p:nvPicPr>
          <p:cNvPr id="30" name="Billede 29">
            <a:extLst>
              <a:ext uri="{FF2B5EF4-FFF2-40B4-BE49-F238E27FC236}">
                <a16:creationId xmlns:a16="http://schemas.microsoft.com/office/drawing/2014/main" id="{806E3727-A03A-4FE8-BEEB-FBE9F7138136}"/>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70958" y="2635592"/>
            <a:ext cx="955736" cy="540000"/>
          </a:xfrm>
          <a:prstGeom prst="rect">
            <a:avLst/>
          </a:prstGeom>
        </p:spPr>
      </p:pic>
      <p:pic>
        <p:nvPicPr>
          <p:cNvPr id="31" name="Billede 30">
            <a:extLst>
              <a:ext uri="{FF2B5EF4-FFF2-40B4-BE49-F238E27FC236}">
                <a16:creationId xmlns:a16="http://schemas.microsoft.com/office/drawing/2014/main" id="{E16CF4C6-D9CF-4557-B6A7-D77F22F40FD5}"/>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965062" y="2190567"/>
            <a:ext cx="977944" cy="936000"/>
          </a:xfrm>
          <a:prstGeom prst="rect">
            <a:avLst/>
          </a:prstGeom>
        </p:spPr>
      </p:pic>
      <p:pic>
        <p:nvPicPr>
          <p:cNvPr id="34" name="Billede 33">
            <a:extLst>
              <a:ext uri="{FF2B5EF4-FFF2-40B4-BE49-F238E27FC236}">
                <a16:creationId xmlns:a16="http://schemas.microsoft.com/office/drawing/2014/main" id="{60655413-2A98-4377-BFB9-91F53B04BE9E}"/>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9109022" y="2303455"/>
            <a:ext cx="1008000" cy="632571"/>
          </a:xfrm>
          <a:prstGeom prst="rect">
            <a:avLst/>
          </a:prstGeom>
        </p:spPr>
      </p:pic>
      <p:pic>
        <p:nvPicPr>
          <p:cNvPr id="35" name="Billede 34">
            <a:extLst>
              <a:ext uri="{FF2B5EF4-FFF2-40B4-BE49-F238E27FC236}">
                <a16:creationId xmlns:a16="http://schemas.microsoft.com/office/drawing/2014/main" id="{2F4DFEE2-2F88-49C5-9B2A-7C59DAAD6CCC}"/>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9210625" y="2416342"/>
            <a:ext cx="975226" cy="612000"/>
          </a:xfrm>
          <a:prstGeom prst="rect">
            <a:avLst/>
          </a:prstGeom>
        </p:spPr>
      </p:pic>
      <p:pic>
        <p:nvPicPr>
          <p:cNvPr id="36" name="Billede 35">
            <a:extLst>
              <a:ext uri="{FF2B5EF4-FFF2-40B4-BE49-F238E27FC236}">
                <a16:creationId xmlns:a16="http://schemas.microsoft.com/office/drawing/2014/main" id="{1DA5FC68-5A6C-4582-9B07-1C834A0400A3}"/>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9312227" y="2529232"/>
            <a:ext cx="975226" cy="612000"/>
          </a:xfrm>
          <a:prstGeom prst="rect">
            <a:avLst/>
          </a:prstGeom>
        </p:spPr>
      </p:pic>
      <p:pic>
        <p:nvPicPr>
          <p:cNvPr id="38" name="Billede 37">
            <a:extLst>
              <a:ext uri="{FF2B5EF4-FFF2-40B4-BE49-F238E27FC236}">
                <a16:creationId xmlns:a16="http://schemas.microsoft.com/office/drawing/2014/main" id="{40D8BDF7-B27E-4D1E-B95E-E88F78418D72}"/>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10758633" y="2187124"/>
            <a:ext cx="1112106" cy="936000"/>
          </a:xfrm>
          <a:prstGeom prst="rect">
            <a:avLst/>
          </a:prstGeom>
        </p:spPr>
      </p:pic>
      <p:pic>
        <p:nvPicPr>
          <p:cNvPr id="32" name="Billede 31">
            <a:extLst>
              <a:ext uri="{FF2B5EF4-FFF2-40B4-BE49-F238E27FC236}">
                <a16:creationId xmlns:a16="http://schemas.microsoft.com/office/drawing/2014/main" id="{962BF392-EA64-4680-9B51-2E8DC8BE907F}"/>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9598360" y="2235723"/>
            <a:ext cx="1056832" cy="900000"/>
          </a:xfrm>
          <a:prstGeom prst="rect">
            <a:avLst/>
          </a:prstGeom>
        </p:spPr>
      </p:pic>
      <p:pic>
        <p:nvPicPr>
          <p:cNvPr id="41" name="Billede 40">
            <a:extLst>
              <a:ext uri="{FF2B5EF4-FFF2-40B4-BE49-F238E27FC236}">
                <a16:creationId xmlns:a16="http://schemas.microsoft.com/office/drawing/2014/main" id="{A28FAE48-9183-4830-8C7E-A7465A032D02}"/>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3274497" y="3256158"/>
            <a:ext cx="712690" cy="1008000"/>
          </a:xfrm>
          <a:prstGeom prst="rect">
            <a:avLst/>
          </a:prstGeom>
          <a:ln>
            <a:solidFill>
              <a:schemeClr val="bg1">
                <a:lumMod val="75000"/>
              </a:schemeClr>
            </a:solidFill>
          </a:ln>
        </p:spPr>
      </p:pic>
      <p:pic>
        <p:nvPicPr>
          <p:cNvPr id="42" name="Billede 41">
            <a:extLst>
              <a:ext uri="{FF2B5EF4-FFF2-40B4-BE49-F238E27FC236}">
                <a16:creationId xmlns:a16="http://schemas.microsoft.com/office/drawing/2014/main" id="{F65ABB40-C577-47DF-BEDA-66DEBA48237C}"/>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4064715" y="3256158"/>
            <a:ext cx="712690" cy="1008000"/>
          </a:xfrm>
          <a:prstGeom prst="rect">
            <a:avLst/>
          </a:prstGeom>
          <a:ln>
            <a:solidFill>
              <a:schemeClr val="bg1">
                <a:lumMod val="75000"/>
              </a:schemeClr>
            </a:solidFill>
          </a:ln>
        </p:spPr>
      </p:pic>
      <p:pic>
        <p:nvPicPr>
          <p:cNvPr id="43" name="Billede 42">
            <a:extLst>
              <a:ext uri="{FF2B5EF4-FFF2-40B4-BE49-F238E27FC236}">
                <a16:creationId xmlns:a16="http://schemas.microsoft.com/office/drawing/2014/main" id="{F3FA33BC-AE91-400B-AFDB-61F8FD2BB850}"/>
              </a:ext>
            </a:extLst>
          </p:cNvPr>
          <p:cNvPicPr>
            <a:picLocks noChangeAspect="1"/>
          </p:cNvPicPr>
          <p:nvPr/>
        </p:nvPicPr>
        <p:blipFill rotWithShape="1">
          <a:blip r:embed="rId17" cstate="screen">
            <a:extLst>
              <a:ext uri="{28A0092B-C50C-407E-A947-70E740481C1C}">
                <a14:useLocalDpi xmlns:a14="http://schemas.microsoft.com/office/drawing/2010/main"/>
              </a:ext>
            </a:extLst>
          </a:blip>
          <a:srcRect/>
          <a:stretch/>
        </p:blipFill>
        <p:spPr>
          <a:xfrm>
            <a:off x="4866524" y="3256158"/>
            <a:ext cx="712077" cy="1008000"/>
          </a:xfrm>
          <a:prstGeom prst="rect">
            <a:avLst/>
          </a:prstGeom>
          <a:ln>
            <a:solidFill>
              <a:schemeClr val="bg1">
                <a:lumMod val="75000"/>
              </a:schemeClr>
            </a:solidFill>
          </a:ln>
        </p:spPr>
      </p:pic>
      <p:pic>
        <p:nvPicPr>
          <p:cNvPr id="44" name="Billede 43">
            <a:extLst>
              <a:ext uri="{FF2B5EF4-FFF2-40B4-BE49-F238E27FC236}">
                <a16:creationId xmlns:a16="http://schemas.microsoft.com/office/drawing/2014/main" id="{1ED6EE4D-CA81-4679-BECA-C972578C931B}"/>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3262951" y="5412336"/>
            <a:ext cx="713223" cy="1008000"/>
          </a:xfrm>
          <a:prstGeom prst="rect">
            <a:avLst/>
          </a:prstGeom>
        </p:spPr>
      </p:pic>
      <p:grpSp>
        <p:nvGrpSpPr>
          <p:cNvPr id="51" name="Gruppe 50">
            <a:extLst>
              <a:ext uri="{FF2B5EF4-FFF2-40B4-BE49-F238E27FC236}">
                <a16:creationId xmlns:a16="http://schemas.microsoft.com/office/drawing/2014/main" id="{DFC1DBA3-F465-4850-BEDF-2E379052D997}"/>
              </a:ext>
            </a:extLst>
          </p:cNvPr>
          <p:cNvGrpSpPr>
            <a:grpSpLocks noChangeAspect="1"/>
          </p:cNvGrpSpPr>
          <p:nvPr/>
        </p:nvGrpSpPr>
        <p:grpSpPr>
          <a:xfrm>
            <a:off x="3298678" y="4444227"/>
            <a:ext cx="8568000" cy="768054"/>
            <a:chOff x="3298678" y="4545299"/>
            <a:chExt cx="9236746" cy="828000"/>
          </a:xfrm>
        </p:grpSpPr>
        <p:pic>
          <p:nvPicPr>
            <p:cNvPr id="45" name="Billede 44">
              <a:extLst>
                <a:ext uri="{FF2B5EF4-FFF2-40B4-BE49-F238E27FC236}">
                  <a16:creationId xmlns:a16="http://schemas.microsoft.com/office/drawing/2014/main" id="{AAA37822-C8DD-4E03-9310-CE2428CB8396}"/>
                </a:ext>
              </a:extLst>
            </p:cNvPr>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4871390" y="4545299"/>
              <a:ext cx="1472000" cy="828000"/>
            </a:xfrm>
            <a:prstGeom prst="rect">
              <a:avLst/>
            </a:prstGeom>
            <a:ln w="12700">
              <a:solidFill>
                <a:schemeClr val="bg1">
                  <a:lumMod val="50000"/>
                </a:schemeClr>
              </a:solidFill>
            </a:ln>
          </p:spPr>
        </p:pic>
        <p:pic>
          <p:nvPicPr>
            <p:cNvPr id="46" name="Billede 45">
              <a:extLst>
                <a:ext uri="{FF2B5EF4-FFF2-40B4-BE49-F238E27FC236}">
                  <a16:creationId xmlns:a16="http://schemas.microsoft.com/office/drawing/2014/main" id="{A3C82BE7-60AB-4179-AA64-8D6D3600A8E5}"/>
                </a:ext>
              </a:extLst>
            </p:cNvPr>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6421019" y="4545299"/>
              <a:ext cx="1472000" cy="828000"/>
            </a:xfrm>
            <a:prstGeom prst="rect">
              <a:avLst/>
            </a:prstGeom>
            <a:ln w="12700">
              <a:solidFill>
                <a:schemeClr val="bg1">
                  <a:lumMod val="50000"/>
                </a:schemeClr>
              </a:solidFill>
            </a:ln>
          </p:spPr>
        </p:pic>
        <p:pic>
          <p:nvPicPr>
            <p:cNvPr id="47" name="Billede 46">
              <a:extLst>
                <a:ext uri="{FF2B5EF4-FFF2-40B4-BE49-F238E27FC236}">
                  <a16:creationId xmlns:a16="http://schemas.microsoft.com/office/drawing/2014/main" id="{76A76BE9-EFD0-4D89-AF14-B2707AEA65DD}"/>
                </a:ext>
              </a:extLst>
            </p:cNvPr>
            <p:cNvPicPr>
              <a:picLocks noChangeAspect="1"/>
            </p:cNvPicPr>
            <p:nvPr/>
          </p:nvPicPr>
          <p:blipFill>
            <a:blip r:embed="rId21" cstate="screen">
              <a:extLst>
                <a:ext uri="{28A0092B-C50C-407E-A947-70E740481C1C}">
                  <a14:useLocalDpi xmlns:a14="http://schemas.microsoft.com/office/drawing/2010/main"/>
                </a:ext>
              </a:extLst>
            </a:blip>
            <a:stretch>
              <a:fillRect/>
            </a:stretch>
          </p:blipFill>
          <p:spPr>
            <a:xfrm>
              <a:off x="11063424" y="4545299"/>
              <a:ext cx="1472000" cy="828000"/>
            </a:xfrm>
            <a:prstGeom prst="rect">
              <a:avLst/>
            </a:prstGeom>
            <a:ln w="12700">
              <a:solidFill>
                <a:schemeClr val="bg1">
                  <a:lumMod val="50000"/>
                </a:schemeClr>
              </a:solidFill>
            </a:ln>
          </p:spPr>
        </p:pic>
        <p:pic>
          <p:nvPicPr>
            <p:cNvPr id="48" name="Billede 47">
              <a:extLst>
                <a:ext uri="{FF2B5EF4-FFF2-40B4-BE49-F238E27FC236}">
                  <a16:creationId xmlns:a16="http://schemas.microsoft.com/office/drawing/2014/main" id="{1A6F9011-E48D-48C7-BDA1-D11389EFE379}"/>
                </a:ext>
              </a:extLst>
            </p:cNvPr>
            <p:cNvPicPr>
              <a:picLocks noChangeAspect="1"/>
            </p:cNvPicPr>
            <p:nvPr/>
          </p:nvPicPr>
          <p:blipFill>
            <a:blip r:embed="rId22" cstate="screen">
              <a:extLst>
                <a:ext uri="{28A0092B-C50C-407E-A947-70E740481C1C}">
                  <a14:useLocalDpi xmlns:a14="http://schemas.microsoft.com/office/drawing/2010/main"/>
                </a:ext>
              </a:extLst>
            </a:blip>
            <a:stretch>
              <a:fillRect/>
            </a:stretch>
          </p:blipFill>
          <p:spPr>
            <a:xfrm>
              <a:off x="9504382" y="4545299"/>
              <a:ext cx="1472000" cy="828000"/>
            </a:xfrm>
            <a:prstGeom prst="rect">
              <a:avLst/>
            </a:prstGeom>
            <a:ln w="12700">
              <a:solidFill>
                <a:schemeClr val="bg1">
                  <a:lumMod val="50000"/>
                </a:schemeClr>
              </a:solidFill>
            </a:ln>
          </p:spPr>
        </p:pic>
        <p:pic>
          <p:nvPicPr>
            <p:cNvPr id="49" name="Billede 48">
              <a:extLst>
                <a:ext uri="{FF2B5EF4-FFF2-40B4-BE49-F238E27FC236}">
                  <a16:creationId xmlns:a16="http://schemas.microsoft.com/office/drawing/2014/main" id="{AC229EBD-6D66-403F-968B-95EEFE422E9C}"/>
                </a:ext>
              </a:extLst>
            </p:cNvPr>
            <p:cNvPicPr>
              <a:picLocks noChangeAspect="1"/>
            </p:cNvPicPr>
            <p:nvPr/>
          </p:nvPicPr>
          <p:blipFill>
            <a:blip r:embed="rId23" cstate="screen">
              <a:extLst>
                <a:ext uri="{28A0092B-C50C-407E-A947-70E740481C1C}">
                  <a14:useLocalDpi xmlns:a14="http://schemas.microsoft.com/office/drawing/2010/main"/>
                </a:ext>
              </a:extLst>
            </a:blip>
            <a:stretch>
              <a:fillRect/>
            </a:stretch>
          </p:blipFill>
          <p:spPr>
            <a:xfrm>
              <a:off x="7955225" y="4545299"/>
              <a:ext cx="1472000" cy="828000"/>
            </a:xfrm>
            <a:prstGeom prst="rect">
              <a:avLst/>
            </a:prstGeom>
            <a:ln w="12700">
              <a:solidFill>
                <a:schemeClr val="bg1">
                  <a:lumMod val="50000"/>
                </a:schemeClr>
              </a:solidFill>
            </a:ln>
          </p:spPr>
        </p:pic>
        <p:pic>
          <p:nvPicPr>
            <p:cNvPr id="50" name="Billede 49">
              <a:extLst>
                <a:ext uri="{FF2B5EF4-FFF2-40B4-BE49-F238E27FC236}">
                  <a16:creationId xmlns:a16="http://schemas.microsoft.com/office/drawing/2014/main" id="{FE066D47-A187-43DC-B3B3-C18318D36D2E}"/>
                </a:ext>
              </a:extLst>
            </p:cNvPr>
            <p:cNvPicPr>
              <a:picLocks noChangeAspect="1"/>
            </p:cNvPicPr>
            <p:nvPr/>
          </p:nvPicPr>
          <p:blipFill>
            <a:blip r:embed="rId24" cstate="screen">
              <a:extLst>
                <a:ext uri="{28A0092B-C50C-407E-A947-70E740481C1C}">
                  <a14:useLocalDpi xmlns:a14="http://schemas.microsoft.com/office/drawing/2010/main"/>
                </a:ext>
              </a:extLst>
            </a:blip>
            <a:stretch>
              <a:fillRect/>
            </a:stretch>
          </p:blipFill>
          <p:spPr>
            <a:xfrm>
              <a:off x="3298678" y="4545299"/>
              <a:ext cx="1472000" cy="828000"/>
            </a:xfrm>
            <a:prstGeom prst="rect">
              <a:avLst/>
            </a:prstGeom>
            <a:ln w="12700">
              <a:solidFill>
                <a:schemeClr val="bg1">
                  <a:lumMod val="50000"/>
                </a:schemeClr>
              </a:solidFill>
            </a:ln>
          </p:spPr>
        </p:pic>
      </p:grpSp>
      <p:pic>
        <p:nvPicPr>
          <p:cNvPr id="57" name="Billede 56">
            <a:extLst>
              <a:ext uri="{FF2B5EF4-FFF2-40B4-BE49-F238E27FC236}">
                <a16:creationId xmlns:a16="http://schemas.microsoft.com/office/drawing/2014/main" id="{CA3C7BC5-2ACD-4997-906E-0438930C3498}"/>
              </a:ext>
            </a:extLst>
          </p:cNvPr>
          <p:cNvPicPr>
            <a:picLocks noChangeAspect="1"/>
          </p:cNvPicPr>
          <p:nvPr/>
        </p:nvPicPr>
        <p:blipFill rotWithShape="1">
          <a:blip r:embed="rId25" cstate="screen">
            <a:extLst>
              <a:ext uri="{28A0092B-C50C-407E-A947-70E740481C1C}">
                <a14:useLocalDpi xmlns:a14="http://schemas.microsoft.com/office/drawing/2010/main"/>
              </a:ext>
            </a:extLst>
          </a:blip>
          <a:srcRect/>
          <a:stretch/>
        </p:blipFill>
        <p:spPr>
          <a:xfrm>
            <a:off x="4181015" y="5412559"/>
            <a:ext cx="621995" cy="688181"/>
          </a:xfrm>
          <a:prstGeom prst="rect">
            <a:avLst/>
          </a:prstGeom>
        </p:spPr>
      </p:pic>
      <p:pic>
        <p:nvPicPr>
          <p:cNvPr id="59" name="Billede 58">
            <a:extLst>
              <a:ext uri="{FF2B5EF4-FFF2-40B4-BE49-F238E27FC236}">
                <a16:creationId xmlns:a16="http://schemas.microsoft.com/office/drawing/2014/main" id="{C9E678FB-5015-47D9-9704-DBDDFE0ED95E}"/>
              </a:ext>
            </a:extLst>
          </p:cNvPr>
          <p:cNvPicPr>
            <a:picLocks noChangeAspect="1"/>
          </p:cNvPicPr>
          <p:nvPr/>
        </p:nvPicPr>
        <p:blipFill rotWithShape="1">
          <a:blip r:embed="rId26" cstate="screen">
            <a:extLst>
              <a:ext uri="{28A0092B-C50C-407E-A947-70E740481C1C}">
                <a14:useLocalDpi xmlns:a14="http://schemas.microsoft.com/office/drawing/2010/main"/>
              </a:ext>
            </a:extLst>
          </a:blip>
          <a:srcRect/>
          <a:stretch/>
        </p:blipFill>
        <p:spPr>
          <a:xfrm>
            <a:off x="5103869" y="5416740"/>
            <a:ext cx="624090" cy="684000"/>
          </a:xfrm>
          <a:prstGeom prst="rect">
            <a:avLst/>
          </a:prstGeom>
        </p:spPr>
      </p:pic>
      <p:pic>
        <p:nvPicPr>
          <p:cNvPr id="60" name="Billede 59">
            <a:extLst>
              <a:ext uri="{FF2B5EF4-FFF2-40B4-BE49-F238E27FC236}">
                <a16:creationId xmlns:a16="http://schemas.microsoft.com/office/drawing/2014/main" id="{4240B978-EEE8-41EA-A7C1-F57C26848E57}"/>
              </a:ext>
            </a:extLst>
          </p:cNvPr>
          <p:cNvPicPr>
            <a:picLocks noChangeAspect="1"/>
          </p:cNvPicPr>
          <p:nvPr/>
        </p:nvPicPr>
        <p:blipFill rotWithShape="1">
          <a:blip r:embed="rId27" cstate="screen">
            <a:extLst>
              <a:ext uri="{28A0092B-C50C-407E-A947-70E740481C1C}">
                <a14:useLocalDpi xmlns:a14="http://schemas.microsoft.com/office/drawing/2010/main"/>
              </a:ext>
            </a:extLst>
          </a:blip>
          <a:srcRect/>
          <a:stretch/>
        </p:blipFill>
        <p:spPr>
          <a:xfrm>
            <a:off x="4373877" y="5580305"/>
            <a:ext cx="591398" cy="684000"/>
          </a:xfrm>
          <a:prstGeom prst="rect">
            <a:avLst/>
          </a:prstGeom>
        </p:spPr>
      </p:pic>
      <p:pic>
        <p:nvPicPr>
          <p:cNvPr id="61" name="Billede 60">
            <a:extLst>
              <a:ext uri="{FF2B5EF4-FFF2-40B4-BE49-F238E27FC236}">
                <a16:creationId xmlns:a16="http://schemas.microsoft.com/office/drawing/2014/main" id="{C0F8B3B4-8D0B-4A53-9189-90C4BCD96705}"/>
              </a:ext>
            </a:extLst>
          </p:cNvPr>
          <p:cNvPicPr>
            <a:picLocks noChangeAspect="1"/>
          </p:cNvPicPr>
          <p:nvPr/>
        </p:nvPicPr>
        <p:blipFill rotWithShape="1">
          <a:blip r:embed="rId28" cstate="screen">
            <a:extLst>
              <a:ext uri="{28A0092B-C50C-407E-A947-70E740481C1C}">
                <a14:useLocalDpi xmlns:a14="http://schemas.microsoft.com/office/drawing/2010/main"/>
              </a:ext>
            </a:extLst>
          </a:blip>
          <a:srcRect/>
          <a:stretch/>
        </p:blipFill>
        <p:spPr>
          <a:xfrm>
            <a:off x="5254818" y="5580305"/>
            <a:ext cx="623245" cy="684000"/>
          </a:xfrm>
          <a:prstGeom prst="rect">
            <a:avLst/>
          </a:prstGeom>
        </p:spPr>
      </p:pic>
      <p:pic>
        <p:nvPicPr>
          <p:cNvPr id="62" name="Billede 61">
            <a:extLst>
              <a:ext uri="{FF2B5EF4-FFF2-40B4-BE49-F238E27FC236}">
                <a16:creationId xmlns:a16="http://schemas.microsoft.com/office/drawing/2014/main" id="{EC801B3D-AB3D-4F0F-BA38-230831817A2D}"/>
              </a:ext>
            </a:extLst>
          </p:cNvPr>
          <p:cNvPicPr>
            <a:picLocks noChangeAspect="1"/>
          </p:cNvPicPr>
          <p:nvPr/>
        </p:nvPicPr>
        <p:blipFill rotWithShape="1">
          <a:blip r:embed="rId29" cstate="screen">
            <a:extLst>
              <a:ext uri="{28A0092B-C50C-407E-A947-70E740481C1C}">
                <a14:useLocalDpi xmlns:a14="http://schemas.microsoft.com/office/drawing/2010/main"/>
              </a:ext>
            </a:extLst>
          </a:blip>
          <a:srcRect/>
          <a:stretch/>
        </p:blipFill>
        <p:spPr>
          <a:xfrm>
            <a:off x="4602003" y="5741081"/>
            <a:ext cx="618818" cy="684000"/>
          </a:xfrm>
          <a:prstGeom prst="rect">
            <a:avLst/>
          </a:prstGeom>
        </p:spPr>
      </p:pic>
      <p:pic>
        <p:nvPicPr>
          <p:cNvPr id="63" name="Billede 62">
            <a:extLst>
              <a:ext uri="{FF2B5EF4-FFF2-40B4-BE49-F238E27FC236}">
                <a16:creationId xmlns:a16="http://schemas.microsoft.com/office/drawing/2014/main" id="{20406815-26D4-45EF-AF5C-39A65299D503}"/>
              </a:ext>
            </a:extLst>
          </p:cNvPr>
          <p:cNvPicPr>
            <a:picLocks noChangeAspect="1"/>
          </p:cNvPicPr>
          <p:nvPr/>
        </p:nvPicPr>
        <p:blipFill rotWithShape="1">
          <a:blip r:embed="rId30" cstate="screen">
            <a:extLst>
              <a:ext uri="{28A0092B-C50C-407E-A947-70E740481C1C}">
                <a14:useLocalDpi xmlns:a14="http://schemas.microsoft.com/office/drawing/2010/main"/>
              </a:ext>
            </a:extLst>
          </a:blip>
          <a:srcRect/>
          <a:stretch/>
        </p:blipFill>
        <p:spPr>
          <a:xfrm>
            <a:off x="5520029" y="5741081"/>
            <a:ext cx="619904" cy="684000"/>
          </a:xfrm>
          <a:prstGeom prst="rect">
            <a:avLst/>
          </a:prstGeom>
        </p:spPr>
      </p:pic>
      <p:pic>
        <p:nvPicPr>
          <p:cNvPr id="64" name="Billede 63">
            <a:extLst>
              <a:ext uri="{FF2B5EF4-FFF2-40B4-BE49-F238E27FC236}">
                <a16:creationId xmlns:a16="http://schemas.microsoft.com/office/drawing/2014/main" id="{532B15B7-A3F4-428C-828F-3F663FFC1DB5}"/>
              </a:ext>
            </a:extLst>
          </p:cNvPr>
          <p:cNvPicPr>
            <a:picLocks noChangeAspect="1"/>
          </p:cNvPicPr>
          <p:nvPr/>
        </p:nvPicPr>
        <p:blipFill rotWithShape="1">
          <a:blip r:embed="rId31" cstate="screen">
            <a:extLst>
              <a:ext uri="{28A0092B-C50C-407E-A947-70E740481C1C}">
                <a14:useLocalDpi xmlns:a14="http://schemas.microsoft.com/office/drawing/2010/main"/>
              </a:ext>
            </a:extLst>
          </a:blip>
          <a:srcRect/>
          <a:stretch/>
        </p:blipFill>
        <p:spPr>
          <a:xfrm>
            <a:off x="6194136" y="5416740"/>
            <a:ext cx="604271" cy="684000"/>
          </a:xfrm>
          <a:prstGeom prst="rect">
            <a:avLst/>
          </a:prstGeom>
        </p:spPr>
      </p:pic>
      <p:pic>
        <p:nvPicPr>
          <p:cNvPr id="65" name="Billede 64">
            <a:extLst>
              <a:ext uri="{FF2B5EF4-FFF2-40B4-BE49-F238E27FC236}">
                <a16:creationId xmlns:a16="http://schemas.microsoft.com/office/drawing/2014/main" id="{23B24CD0-E537-4D69-874A-3A194377A98E}"/>
              </a:ext>
            </a:extLst>
          </p:cNvPr>
          <p:cNvPicPr>
            <a:picLocks noChangeAspect="1"/>
          </p:cNvPicPr>
          <p:nvPr/>
        </p:nvPicPr>
        <p:blipFill rotWithShape="1">
          <a:blip r:embed="rId32" cstate="screen">
            <a:extLst>
              <a:ext uri="{28A0092B-C50C-407E-A947-70E740481C1C}">
                <a14:useLocalDpi xmlns:a14="http://schemas.microsoft.com/office/drawing/2010/main"/>
              </a:ext>
            </a:extLst>
          </a:blip>
          <a:srcRect/>
          <a:stretch/>
        </p:blipFill>
        <p:spPr>
          <a:xfrm>
            <a:off x="6476301" y="5580305"/>
            <a:ext cx="621696" cy="684000"/>
          </a:xfrm>
          <a:prstGeom prst="rect">
            <a:avLst/>
          </a:prstGeom>
        </p:spPr>
      </p:pic>
      <p:pic>
        <p:nvPicPr>
          <p:cNvPr id="66" name="Billede 65">
            <a:extLst>
              <a:ext uri="{FF2B5EF4-FFF2-40B4-BE49-F238E27FC236}">
                <a16:creationId xmlns:a16="http://schemas.microsoft.com/office/drawing/2014/main" id="{3E3399F4-8D93-4F8C-BB24-886F6F859253}"/>
              </a:ext>
            </a:extLst>
          </p:cNvPr>
          <p:cNvPicPr>
            <a:picLocks noChangeAspect="1"/>
          </p:cNvPicPr>
          <p:nvPr/>
        </p:nvPicPr>
        <p:blipFill rotWithShape="1">
          <a:blip r:embed="rId33" cstate="screen">
            <a:extLst>
              <a:ext uri="{28A0092B-C50C-407E-A947-70E740481C1C}">
                <a14:useLocalDpi xmlns:a14="http://schemas.microsoft.com/office/drawing/2010/main"/>
              </a:ext>
            </a:extLst>
          </a:blip>
          <a:srcRect/>
          <a:stretch/>
        </p:blipFill>
        <p:spPr>
          <a:xfrm>
            <a:off x="6928412" y="5741081"/>
            <a:ext cx="621142" cy="684000"/>
          </a:xfrm>
          <a:prstGeom prst="rect">
            <a:avLst/>
          </a:prstGeom>
        </p:spPr>
      </p:pic>
      <p:pic>
        <p:nvPicPr>
          <p:cNvPr id="67" name="Billede 66">
            <a:extLst>
              <a:ext uri="{FF2B5EF4-FFF2-40B4-BE49-F238E27FC236}">
                <a16:creationId xmlns:a16="http://schemas.microsoft.com/office/drawing/2014/main" id="{91F8DC53-75E7-40CF-B183-984E3C8C8528}"/>
              </a:ext>
            </a:extLst>
          </p:cNvPr>
          <p:cNvPicPr>
            <a:picLocks noChangeAspect="1"/>
          </p:cNvPicPr>
          <p:nvPr/>
        </p:nvPicPr>
        <p:blipFill rotWithShape="1">
          <a:blip r:embed="rId34" cstate="screen">
            <a:extLst>
              <a:ext uri="{28A0092B-C50C-407E-A947-70E740481C1C}">
                <a14:useLocalDpi xmlns:a14="http://schemas.microsoft.com/office/drawing/2010/main"/>
              </a:ext>
            </a:extLst>
          </a:blip>
          <a:srcRect/>
          <a:stretch/>
        </p:blipFill>
        <p:spPr>
          <a:xfrm>
            <a:off x="7584966" y="5416740"/>
            <a:ext cx="600000" cy="684000"/>
          </a:xfrm>
          <a:prstGeom prst="rect">
            <a:avLst/>
          </a:prstGeom>
        </p:spPr>
      </p:pic>
      <p:pic>
        <p:nvPicPr>
          <p:cNvPr id="68" name="Billede 67">
            <a:extLst>
              <a:ext uri="{FF2B5EF4-FFF2-40B4-BE49-F238E27FC236}">
                <a16:creationId xmlns:a16="http://schemas.microsoft.com/office/drawing/2014/main" id="{A1CB8CF5-97CC-4DD2-9C5B-AB9840885B56}"/>
              </a:ext>
            </a:extLst>
          </p:cNvPr>
          <p:cNvPicPr>
            <a:picLocks noChangeAspect="1"/>
          </p:cNvPicPr>
          <p:nvPr/>
        </p:nvPicPr>
        <p:blipFill rotWithShape="1">
          <a:blip r:embed="rId35" cstate="screen">
            <a:extLst>
              <a:ext uri="{28A0092B-C50C-407E-A947-70E740481C1C}">
                <a14:useLocalDpi xmlns:a14="http://schemas.microsoft.com/office/drawing/2010/main"/>
              </a:ext>
            </a:extLst>
          </a:blip>
          <a:srcRect/>
          <a:stretch/>
        </p:blipFill>
        <p:spPr>
          <a:xfrm>
            <a:off x="7926447" y="5580305"/>
            <a:ext cx="628449" cy="684000"/>
          </a:xfrm>
          <a:prstGeom prst="rect">
            <a:avLst/>
          </a:prstGeom>
        </p:spPr>
      </p:pic>
      <p:pic>
        <p:nvPicPr>
          <p:cNvPr id="69" name="Billede 68">
            <a:extLst>
              <a:ext uri="{FF2B5EF4-FFF2-40B4-BE49-F238E27FC236}">
                <a16:creationId xmlns:a16="http://schemas.microsoft.com/office/drawing/2014/main" id="{3498252A-D790-41CE-869A-9D7F1A068895}"/>
              </a:ext>
            </a:extLst>
          </p:cNvPr>
          <p:cNvPicPr>
            <a:picLocks noChangeAspect="1"/>
          </p:cNvPicPr>
          <p:nvPr/>
        </p:nvPicPr>
        <p:blipFill rotWithShape="1">
          <a:blip r:embed="rId36" cstate="screen">
            <a:extLst>
              <a:ext uri="{28A0092B-C50C-407E-A947-70E740481C1C}">
                <a14:useLocalDpi xmlns:a14="http://schemas.microsoft.com/office/drawing/2010/main"/>
              </a:ext>
            </a:extLst>
          </a:blip>
          <a:srcRect/>
          <a:stretch/>
        </p:blipFill>
        <p:spPr>
          <a:xfrm>
            <a:off x="8322439" y="5741081"/>
            <a:ext cx="618890" cy="684000"/>
          </a:xfrm>
          <a:prstGeom prst="rect">
            <a:avLst/>
          </a:prstGeom>
        </p:spPr>
      </p:pic>
      <p:grpSp>
        <p:nvGrpSpPr>
          <p:cNvPr id="8" name="Gruppe 7">
            <a:extLst>
              <a:ext uri="{FF2B5EF4-FFF2-40B4-BE49-F238E27FC236}">
                <a16:creationId xmlns:a16="http://schemas.microsoft.com/office/drawing/2014/main" id="{D3117E82-8368-4768-A1F0-9CFD5848B679}"/>
              </a:ext>
            </a:extLst>
          </p:cNvPr>
          <p:cNvGrpSpPr/>
          <p:nvPr/>
        </p:nvGrpSpPr>
        <p:grpSpPr>
          <a:xfrm>
            <a:off x="9052173" y="5416740"/>
            <a:ext cx="1371596" cy="1008341"/>
            <a:chOff x="10489089" y="5608133"/>
            <a:chExt cx="1371596" cy="1008341"/>
          </a:xfrm>
        </p:grpSpPr>
        <p:pic>
          <p:nvPicPr>
            <p:cNvPr id="70" name="Billede 69">
              <a:extLst>
                <a:ext uri="{FF2B5EF4-FFF2-40B4-BE49-F238E27FC236}">
                  <a16:creationId xmlns:a16="http://schemas.microsoft.com/office/drawing/2014/main" id="{A65062AB-2841-45CA-B736-520B5ED18DE5}"/>
                </a:ext>
              </a:extLst>
            </p:cNvPr>
            <p:cNvPicPr>
              <a:picLocks noChangeAspect="1"/>
            </p:cNvPicPr>
            <p:nvPr/>
          </p:nvPicPr>
          <p:blipFill rotWithShape="1">
            <a:blip r:embed="rId37" cstate="screen">
              <a:extLst>
                <a:ext uri="{28A0092B-C50C-407E-A947-70E740481C1C}">
                  <a14:useLocalDpi xmlns:a14="http://schemas.microsoft.com/office/drawing/2010/main"/>
                </a:ext>
              </a:extLst>
            </a:blip>
            <a:srcRect/>
            <a:stretch/>
          </p:blipFill>
          <p:spPr>
            <a:xfrm>
              <a:off x="10489089" y="5608133"/>
              <a:ext cx="621559" cy="684000"/>
            </a:xfrm>
            <a:prstGeom prst="rect">
              <a:avLst/>
            </a:prstGeom>
          </p:spPr>
        </p:pic>
        <p:pic>
          <p:nvPicPr>
            <p:cNvPr id="71" name="Billede 70">
              <a:extLst>
                <a:ext uri="{FF2B5EF4-FFF2-40B4-BE49-F238E27FC236}">
                  <a16:creationId xmlns:a16="http://schemas.microsoft.com/office/drawing/2014/main" id="{C8D7D586-DC47-4B99-AF8F-D531536721B9}"/>
                </a:ext>
              </a:extLst>
            </p:cNvPr>
            <p:cNvPicPr>
              <a:picLocks noChangeAspect="1"/>
            </p:cNvPicPr>
            <p:nvPr/>
          </p:nvPicPr>
          <p:blipFill rotWithShape="1">
            <a:blip r:embed="rId38" cstate="screen">
              <a:extLst>
                <a:ext uri="{28A0092B-C50C-407E-A947-70E740481C1C}">
                  <a14:useLocalDpi xmlns:a14="http://schemas.microsoft.com/office/drawing/2010/main"/>
                </a:ext>
              </a:extLst>
            </a:blip>
            <a:srcRect/>
            <a:stretch/>
          </p:blipFill>
          <p:spPr>
            <a:xfrm>
              <a:off x="10867420" y="5771698"/>
              <a:ext cx="632015" cy="684000"/>
            </a:xfrm>
            <a:prstGeom prst="rect">
              <a:avLst/>
            </a:prstGeom>
          </p:spPr>
        </p:pic>
        <p:pic>
          <p:nvPicPr>
            <p:cNvPr id="72" name="Billede 71">
              <a:extLst>
                <a:ext uri="{FF2B5EF4-FFF2-40B4-BE49-F238E27FC236}">
                  <a16:creationId xmlns:a16="http://schemas.microsoft.com/office/drawing/2014/main" id="{3C41B9A1-DE8D-4BAE-B7FF-F5634E1F5D67}"/>
                </a:ext>
              </a:extLst>
            </p:cNvPr>
            <p:cNvPicPr>
              <a:picLocks noChangeAspect="1"/>
            </p:cNvPicPr>
            <p:nvPr/>
          </p:nvPicPr>
          <p:blipFill rotWithShape="1">
            <a:blip r:embed="rId39" cstate="screen">
              <a:extLst>
                <a:ext uri="{28A0092B-C50C-407E-A947-70E740481C1C}">
                  <a14:useLocalDpi xmlns:a14="http://schemas.microsoft.com/office/drawing/2010/main"/>
                </a:ext>
              </a:extLst>
            </a:blip>
            <a:srcRect/>
            <a:stretch/>
          </p:blipFill>
          <p:spPr>
            <a:xfrm>
              <a:off x="11246995" y="5932474"/>
              <a:ext cx="613690" cy="684000"/>
            </a:xfrm>
            <a:prstGeom prst="rect">
              <a:avLst/>
            </a:prstGeom>
          </p:spPr>
        </p:pic>
      </p:grpSp>
      <p:pic>
        <p:nvPicPr>
          <p:cNvPr id="7" name="Billede 6">
            <a:extLst>
              <a:ext uri="{FF2B5EF4-FFF2-40B4-BE49-F238E27FC236}">
                <a16:creationId xmlns:a16="http://schemas.microsoft.com/office/drawing/2014/main" id="{65F32D27-E81A-4A75-BF4A-AED540E3E662}"/>
              </a:ext>
            </a:extLst>
          </p:cNvPr>
          <p:cNvPicPr>
            <a:picLocks noChangeAspect="1"/>
          </p:cNvPicPr>
          <p:nvPr/>
        </p:nvPicPr>
        <p:blipFill>
          <a:blip r:embed="rId40" cstate="screen">
            <a:extLst>
              <a:ext uri="{28A0092B-C50C-407E-A947-70E740481C1C}">
                <a14:useLocalDpi xmlns:a14="http://schemas.microsoft.com/office/drawing/2010/main"/>
              </a:ext>
            </a:extLst>
          </a:blip>
          <a:stretch>
            <a:fillRect/>
          </a:stretch>
        </p:blipFill>
        <p:spPr>
          <a:xfrm>
            <a:off x="10919529" y="5582900"/>
            <a:ext cx="591254" cy="684000"/>
          </a:xfrm>
          <a:prstGeom prst="rect">
            <a:avLst/>
          </a:prstGeom>
        </p:spPr>
      </p:pic>
      <p:pic>
        <p:nvPicPr>
          <p:cNvPr id="96" name="Billede 95">
            <a:extLst>
              <a:ext uri="{FF2B5EF4-FFF2-40B4-BE49-F238E27FC236}">
                <a16:creationId xmlns:a16="http://schemas.microsoft.com/office/drawing/2014/main" id="{1618FABA-2C22-4FDD-AD7B-4A94ADD00BBA}"/>
              </a:ext>
            </a:extLst>
          </p:cNvPr>
          <p:cNvPicPr>
            <a:picLocks noChangeAspect="1"/>
          </p:cNvPicPr>
          <p:nvPr/>
        </p:nvPicPr>
        <p:blipFill>
          <a:blip r:embed="rId41" cstate="screen">
            <a:extLst>
              <a:ext uri="{28A0092B-C50C-407E-A947-70E740481C1C}">
                <a14:useLocalDpi xmlns:a14="http://schemas.microsoft.com/office/drawing/2010/main"/>
              </a:ext>
            </a:extLst>
          </a:blip>
          <a:stretch>
            <a:fillRect/>
          </a:stretch>
        </p:blipFill>
        <p:spPr>
          <a:xfrm>
            <a:off x="3299716" y="1038813"/>
            <a:ext cx="8568000" cy="675939"/>
          </a:xfrm>
          <a:prstGeom prst="rect">
            <a:avLst/>
          </a:prstGeom>
        </p:spPr>
      </p:pic>
      <p:pic>
        <p:nvPicPr>
          <p:cNvPr id="97" name="Billede 96">
            <a:extLst>
              <a:ext uri="{FF2B5EF4-FFF2-40B4-BE49-F238E27FC236}">
                <a16:creationId xmlns:a16="http://schemas.microsoft.com/office/drawing/2014/main" id="{6339993F-07BC-4179-B013-1BD9DF3E0E63}"/>
              </a:ext>
            </a:extLst>
          </p:cNvPr>
          <p:cNvPicPr>
            <a:picLocks noChangeAspect="1"/>
          </p:cNvPicPr>
          <p:nvPr/>
        </p:nvPicPr>
        <p:blipFill>
          <a:blip r:embed="rId42" cstate="screen">
            <a:extLst>
              <a:ext uri="{28A0092B-C50C-407E-A947-70E740481C1C}">
                <a14:useLocalDpi xmlns:a14="http://schemas.microsoft.com/office/drawing/2010/main"/>
              </a:ext>
            </a:extLst>
          </a:blip>
          <a:stretch>
            <a:fillRect/>
          </a:stretch>
        </p:blipFill>
        <p:spPr>
          <a:xfrm>
            <a:off x="5903856" y="1349109"/>
            <a:ext cx="655768" cy="648000"/>
          </a:xfrm>
          <a:prstGeom prst="rect">
            <a:avLst/>
          </a:prstGeom>
        </p:spPr>
      </p:pic>
      <p:grpSp>
        <p:nvGrpSpPr>
          <p:cNvPr id="98" name="Gruppe 97">
            <a:extLst>
              <a:ext uri="{FF2B5EF4-FFF2-40B4-BE49-F238E27FC236}">
                <a16:creationId xmlns:a16="http://schemas.microsoft.com/office/drawing/2014/main" id="{E8CFFFD8-1B15-43C2-AF27-73AD78371CA3}"/>
              </a:ext>
            </a:extLst>
          </p:cNvPr>
          <p:cNvGrpSpPr/>
          <p:nvPr/>
        </p:nvGrpSpPr>
        <p:grpSpPr>
          <a:xfrm>
            <a:off x="5392747" y="1715861"/>
            <a:ext cx="1949359" cy="320170"/>
            <a:chOff x="5345055" y="2856050"/>
            <a:chExt cx="1949359" cy="320170"/>
          </a:xfrm>
        </p:grpSpPr>
        <p:pic>
          <p:nvPicPr>
            <p:cNvPr id="99" name="Billede 98">
              <a:extLst>
                <a:ext uri="{FF2B5EF4-FFF2-40B4-BE49-F238E27FC236}">
                  <a16:creationId xmlns:a16="http://schemas.microsoft.com/office/drawing/2014/main" id="{BD15BC60-20B9-4796-9DF1-5561BECDE83F}"/>
                </a:ext>
              </a:extLst>
            </p:cNvPr>
            <p:cNvPicPr>
              <a:picLocks noChangeAspect="1"/>
            </p:cNvPicPr>
            <p:nvPr/>
          </p:nvPicPr>
          <p:blipFill>
            <a:blip r:embed="rId43" cstate="screen">
              <a:extLst>
                <a:ext uri="{28A0092B-C50C-407E-A947-70E740481C1C}">
                  <a14:useLocalDpi xmlns:a14="http://schemas.microsoft.com/office/drawing/2010/main"/>
                </a:ext>
              </a:extLst>
            </a:blip>
            <a:stretch>
              <a:fillRect/>
            </a:stretch>
          </p:blipFill>
          <p:spPr>
            <a:xfrm>
              <a:off x="5345055" y="2856050"/>
              <a:ext cx="321449" cy="320170"/>
            </a:xfrm>
            <a:prstGeom prst="rect">
              <a:avLst/>
            </a:prstGeom>
            <a:ln w="3175">
              <a:solidFill>
                <a:schemeClr val="bg1">
                  <a:lumMod val="75000"/>
                </a:schemeClr>
              </a:solidFill>
            </a:ln>
          </p:spPr>
        </p:pic>
        <p:pic>
          <p:nvPicPr>
            <p:cNvPr id="100" name="Billede 99">
              <a:extLst>
                <a:ext uri="{FF2B5EF4-FFF2-40B4-BE49-F238E27FC236}">
                  <a16:creationId xmlns:a16="http://schemas.microsoft.com/office/drawing/2014/main" id="{CBC1921D-3885-4B80-ABED-E7D7F86059C0}"/>
                </a:ext>
              </a:extLst>
            </p:cNvPr>
            <p:cNvPicPr>
              <a:picLocks noChangeAspect="1"/>
            </p:cNvPicPr>
            <p:nvPr/>
          </p:nvPicPr>
          <p:blipFill>
            <a:blip r:embed="rId44" cstate="screen">
              <a:extLst>
                <a:ext uri="{28A0092B-C50C-407E-A947-70E740481C1C}">
                  <a14:useLocalDpi xmlns:a14="http://schemas.microsoft.com/office/drawing/2010/main"/>
                </a:ext>
              </a:extLst>
            </a:blip>
            <a:stretch>
              <a:fillRect/>
            </a:stretch>
          </p:blipFill>
          <p:spPr>
            <a:xfrm>
              <a:off x="5667081" y="2856050"/>
              <a:ext cx="321449" cy="320170"/>
            </a:xfrm>
            <a:prstGeom prst="rect">
              <a:avLst/>
            </a:prstGeom>
            <a:ln w="3175">
              <a:solidFill>
                <a:schemeClr val="bg1">
                  <a:lumMod val="75000"/>
                </a:schemeClr>
              </a:solidFill>
            </a:ln>
          </p:spPr>
        </p:pic>
        <p:pic>
          <p:nvPicPr>
            <p:cNvPr id="101" name="Billede 100">
              <a:extLst>
                <a:ext uri="{FF2B5EF4-FFF2-40B4-BE49-F238E27FC236}">
                  <a16:creationId xmlns:a16="http://schemas.microsoft.com/office/drawing/2014/main" id="{AA597310-BA69-46DA-A057-2240B8D35373}"/>
                </a:ext>
              </a:extLst>
            </p:cNvPr>
            <p:cNvPicPr>
              <a:picLocks noChangeAspect="1"/>
            </p:cNvPicPr>
            <p:nvPr/>
          </p:nvPicPr>
          <p:blipFill>
            <a:blip r:embed="rId45" cstate="screen">
              <a:extLst>
                <a:ext uri="{28A0092B-C50C-407E-A947-70E740481C1C}">
                  <a14:useLocalDpi xmlns:a14="http://schemas.microsoft.com/office/drawing/2010/main"/>
                </a:ext>
              </a:extLst>
            </a:blip>
            <a:stretch>
              <a:fillRect/>
            </a:stretch>
          </p:blipFill>
          <p:spPr>
            <a:xfrm>
              <a:off x="5991343" y="2856050"/>
              <a:ext cx="321449" cy="320170"/>
            </a:xfrm>
            <a:prstGeom prst="rect">
              <a:avLst/>
            </a:prstGeom>
            <a:ln w="3175">
              <a:solidFill>
                <a:schemeClr val="bg1">
                  <a:lumMod val="75000"/>
                </a:schemeClr>
              </a:solidFill>
            </a:ln>
          </p:spPr>
        </p:pic>
        <p:pic>
          <p:nvPicPr>
            <p:cNvPr id="102" name="Billede 101">
              <a:extLst>
                <a:ext uri="{FF2B5EF4-FFF2-40B4-BE49-F238E27FC236}">
                  <a16:creationId xmlns:a16="http://schemas.microsoft.com/office/drawing/2014/main" id="{7E6129B5-309E-49A3-96BE-5B942BDAFD13}"/>
                </a:ext>
              </a:extLst>
            </p:cNvPr>
            <p:cNvPicPr>
              <a:picLocks noChangeAspect="1"/>
            </p:cNvPicPr>
            <p:nvPr/>
          </p:nvPicPr>
          <p:blipFill>
            <a:blip r:embed="rId46" cstate="screen">
              <a:extLst>
                <a:ext uri="{28A0092B-C50C-407E-A947-70E740481C1C}">
                  <a14:useLocalDpi xmlns:a14="http://schemas.microsoft.com/office/drawing/2010/main"/>
                </a:ext>
              </a:extLst>
            </a:blip>
            <a:stretch>
              <a:fillRect/>
            </a:stretch>
          </p:blipFill>
          <p:spPr>
            <a:xfrm>
              <a:off x="6315811" y="2856050"/>
              <a:ext cx="321449" cy="320170"/>
            </a:xfrm>
            <a:prstGeom prst="rect">
              <a:avLst/>
            </a:prstGeom>
            <a:ln w="3175">
              <a:solidFill>
                <a:schemeClr val="bg1">
                  <a:lumMod val="75000"/>
                </a:schemeClr>
              </a:solidFill>
            </a:ln>
          </p:spPr>
        </p:pic>
        <p:pic>
          <p:nvPicPr>
            <p:cNvPr id="103" name="Billede 102">
              <a:extLst>
                <a:ext uri="{FF2B5EF4-FFF2-40B4-BE49-F238E27FC236}">
                  <a16:creationId xmlns:a16="http://schemas.microsoft.com/office/drawing/2014/main" id="{100452F1-EAD2-4C44-9D6D-10A8F8F55348}"/>
                </a:ext>
              </a:extLst>
            </p:cNvPr>
            <p:cNvPicPr>
              <a:picLocks noChangeAspect="1"/>
            </p:cNvPicPr>
            <p:nvPr/>
          </p:nvPicPr>
          <p:blipFill>
            <a:blip r:embed="rId47" cstate="screen">
              <a:extLst>
                <a:ext uri="{28A0092B-C50C-407E-A947-70E740481C1C}">
                  <a14:useLocalDpi xmlns:a14="http://schemas.microsoft.com/office/drawing/2010/main"/>
                </a:ext>
              </a:extLst>
            </a:blip>
            <a:stretch>
              <a:fillRect/>
            </a:stretch>
          </p:blipFill>
          <p:spPr>
            <a:xfrm>
              <a:off x="6644151" y="2856050"/>
              <a:ext cx="321449" cy="320170"/>
            </a:xfrm>
            <a:prstGeom prst="rect">
              <a:avLst/>
            </a:prstGeom>
            <a:ln w="3175">
              <a:solidFill>
                <a:schemeClr val="bg1">
                  <a:lumMod val="75000"/>
                </a:schemeClr>
              </a:solidFill>
            </a:ln>
          </p:spPr>
        </p:pic>
        <p:pic>
          <p:nvPicPr>
            <p:cNvPr id="104" name="Billede 103">
              <a:extLst>
                <a:ext uri="{FF2B5EF4-FFF2-40B4-BE49-F238E27FC236}">
                  <a16:creationId xmlns:a16="http://schemas.microsoft.com/office/drawing/2014/main" id="{973AFB23-E0EA-47E4-B56B-243CCCED24E3}"/>
                </a:ext>
              </a:extLst>
            </p:cNvPr>
            <p:cNvPicPr>
              <a:picLocks noChangeAspect="1"/>
            </p:cNvPicPr>
            <p:nvPr/>
          </p:nvPicPr>
          <p:blipFill>
            <a:blip r:embed="rId48" cstate="screen">
              <a:extLst>
                <a:ext uri="{28A0092B-C50C-407E-A947-70E740481C1C}">
                  <a14:useLocalDpi xmlns:a14="http://schemas.microsoft.com/office/drawing/2010/main"/>
                </a:ext>
              </a:extLst>
            </a:blip>
            <a:stretch>
              <a:fillRect/>
            </a:stretch>
          </p:blipFill>
          <p:spPr>
            <a:xfrm>
              <a:off x="6972965" y="2856050"/>
              <a:ext cx="321449" cy="320170"/>
            </a:xfrm>
            <a:prstGeom prst="rect">
              <a:avLst/>
            </a:prstGeom>
            <a:ln w="3175">
              <a:solidFill>
                <a:schemeClr val="bg1">
                  <a:lumMod val="75000"/>
                </a:schemeClr>
              </a:solidFill>
            </a:ln>
          </p:spPr>
        </p:pic>
      </p:grpSp>
      <p:grpSp>
        <p:nvGrpSpPr>
          <p:cNvPr id="112" name="Gruppe 111">
            <a:extLst>
              <a:ext uri="{FF2B5EF4-FFF2-40B4-BE49-F238E27FC236}">
                <a16:creationId xmlns:a16="http://schemas.microsoft.com/office/drawing/2014/main" id="{65E2B824-9AE7-42DD-854C-C2BEA6BEBA0C}"/>
              </a:ext>
            </a:extLst>
          </p:cNvPr>
          <p:cNvGrpSpPr/>
          <p:nvPr/>
        </p:nvGrpSpPr>
        <p:grpSpPr>
          <a:xfrm>
            <a:off x="9789790" y="1715861"/>
            <a:ext cx="1940367" cy="320170"/>
            <a:chOff x="9799796" y="3201074"/>
            <a:chExt cx="1940367" cy="320170"/>
          </a:xfrm>
        </p:grpSpPr>
        <p:pic>
          <p:nvPicPr>
            <p:cNvPr id="113" name="Billede 112">
              <a:extLst>
                <a:ext uri="{FF2B5EF4-FFF2-40B4-BE49-F238E27FC236}">
                  <a16:creationId xmlns:a16="http://schemas.microsoft.com/office/drawing/2014/main" id="{B3BEA801-0F2A-4FB7-A9FB-2290E37E4DA1}"/>
                </a:ext>
              </a:extLst>
            </p:cNvPr>
            <p:cNvPicPr>
              <a:picLocks noChangeAspect="1"/>
            </p:cNvPicPr>
            <p:nvPr/>
          </p:nvPicPr>
          <p:blipFill>
            <a:blip r:embed="rId49" cstate="screen">
              <a:extLst>
                <a:ext uri="{28A0092B-C50C-407E-A947-70E740481C1C}">
                  <a14:useLocalDpi xmlns:a14="http://schemas.microsoft.com/office/drawing/2010/main"/>
                </a:ext>
              </a:extLst>
            </a:blip>
            <a:stretch>
              <a:fillRect/>
            </a:stretch>
          </p:blipFill>
          <p:spPr>
            <a:xfrm>
              <a:off x="9799796" y="3201074"/>
              <a:ext cx="321449" cy="320170"/>
            </a:xfrm>
            <a:prstGeom prst="rect">
              <a:avLst/>
            </a:prstGeom>
            <a:ln w="3175">
              <a:solidFill>
                <a:schemeClr val="bg1">
                  <a:lumMod val="75000"/>
                </a:schemeClr>
              </a:solidFill>
            </a:ln>
          </p:spPr>
        </p:pic>
        <p:pic>
          <p:nvPicPr>
            <p:cNvPr id="114" name="Billede 113">
              <a:extLst>
                <a:ext uri="{FF2B5EF4-FFF2-40B4-BE49-F238E27FC236}">
                  <a16:creationId xmlns:a16="http://schemas.microsoft.com/office/drawing/2014/main" id="{2338C81C-8C61-41B6-9A97-94DC8A7C31BE}"/>
                </a:ext>
              </a:extLst>
            </p:cNvPr>
            <p:cNvPicPr>
              <a:picLocks noChangeAspect="1"/>
            </p:cNvPicPr>
            <p:nvPr/>
          </p:nvPicPr>
          <p:blipFill>
            <a:blip r:embed="rId50" cstate="screen">
              <a:extLst>
                <a:ext uri="{28A0092B-C50C-407E-A947-70E740481C1C}">
                  <a14:useLocalDpi xmlns:a14="http://schemas.microsoft.com/office/drawing/2010/main"/>
                </a:ext>
              </a:extLst>
            </a:blip>
            <a:stretch>
              <a:fillRect/>
            </a:stretch>
          </p:blipFill>
          <p:spPr>
            <a:xfrm>
              <a:off x="10120091" y="3201074"/>
              <a:ext cx="321449" cy="320170"/>
            </a:xfrm>
            <a:prstGeom prst="rect">
              <a:avLst/>
            </a:prstGeom>
            <a:ln w="3175">
              <a:solidFill>
                <a:schemeClr val="bg1">
                  <a:lumMod val="75000"/>
                </a:schemeClr>
              </a:solidFill>
            </a:ln>
          </p:spPr>
        </p:pic>
        <p:pic>
          <p:nvPicPr>
            <p:cNvPr id="115" name="Billede 114">
              <a:extLst>
                <a:ext uri="{FF2B5EF4-FFF2-40B4-BE49-F238E27FC236}">
                  <a16:creationId xmlns:a16="http://schemas.microsoft.com/office/drawing/2014/main" id="{BFF8D832-3D05-4A79-AF44-B4C9E84181C4}"/>
                </a:ext>
              </a:extLst>
            </p:cNvPr>
            <p:cNvPicPr>
              <a:picLocks noChangeAspect="1"/>
            </p:cNvPicPr>
            <p:nvPr/>
          </p:nvPicPr>
          <p:blipFill>
            <a:blip r:embed="rId51" cstate="screen">
              <a:extLst>
                <a:ext uri="{28A0092B-C50C-407E-A947-70E740481C1C}">
                  <a14:useLocalDpi xmlns:a14="http://schemas.microsoft.com/office/drawing/2010/main"/>
                </a:ext>
              </a:extLst>
            </a:blip>
            <a:stretch>
              <a:fillRect/>
            </a:stretch>
          </p:blipFill>
          <p:spPr>
            <a:xfrm>
              <a:off x="10450237" y="3201074"/>
              <a:ext cx="321449" cy="320170"/>
            </a:xfrm>
            <a:prstGeom prst="rect">
              <a:avLst/>
            </a:prstGeom>
            <a:ln w="3175">
              <a:solidFill>
                <a:schemeClr val="bg1">
                  <a:lumMod val="75000"/>
                </a:schemeClr>
              </a:solidFill>
            </a:ln>
          </p:spPr>
        </p:pic>
        <p:pic>
          <p:nvPicPr>
            <p:cNvPr id="116" name="Billede 115">
              <a:extLst>
                <a:ext uri="{FF2B5EF4-FFF2-40B4-BE49-F238E27FC236}">
                  <a16:creationId xmlns:a16="http://schemas.microsoft.com/office/drawing/2014/main" id="{A8142B1C-A3D7-4CDB-9D39-04B58AA6F3A7}"/>
                </a:ext>
              </a:extLst>
            </p:cNvPr>
            <p:cNvPicPr>
              <a:picLocks noChangeAspect="1"/>
            </p:cNvPicPr>
            <p:nvPr/>
          </p:nvPicPr>
          <p:blipFill>
            <a:blip r:embed="rId52" cstate="screen">
              <a:extLst>
                <a:ext uri="{28A0092B-C50C-407E-A947-70E740481C1C}">
                  <a14:useLocalDpi xmlns:a14="http://schemas.microsoft.com/office/drawing/2010/main"/>
                </a:ext>
              </a:extLst>
            </a:blip>
            <a:stretch>
              <a:fillRect/>
            </a:stretch>
          </p:blipFill>
          <p:spPr>
            <a:xfrm>
              <a:off x="10772974" y="3201074"/>
              <a:ext cx="321449" cy="320170"/>
            </a:xfrm>
            <a:prstGeom prst="rect">
              <a:avLst/>
            </a:prstGeom>
            <a:ln w="3175">
              <a:solidFill>
                <a:schemeClr val="bg1">
                  <a:lumMod val="75000"/>
                </a:schemeClr>
              </a:solidFill>
            </a:ln>
          </p:spPr>
        </p:pic>
        <p:pic>
          <p:nvPicPr>
            <p:cNvPr id="117" name="Billede 116">
              <a:extLst>
                <a:ext uri="{FF2B5EF4-FFF2-40B4-BE49-F238E27FC236}">
                  <a16:creationId xmlns:a16="http://schemas.microsoft.com/office/drawing/2014/main" id="{13886C09-FDBF-4893-BCB7-83E5B690B12E}"/>
                </a:ext>
              </a:extLst>
            </p:cNvPr>
            <p:cNvPicPr>
              <a:picLocks noChangeAspect="1"/>
            </p:cNvPicPr>
            <p:nvPr/>
          </p:nvPicPr>
          <p:blipFill>
            <a:blip r:embed="rId53" cstate="screen">
              <a:extLst>
                <a:ext uri="{28A0092B-C50C-407E-A947-70E740481C1C}">
                  <a14:useLocalDpi xmlns:a14="http://schemas.microsoft.com/office/drawing/2010/main"/>
                </a:ext>
              </a:extLst>
            </a:blip>
            <a:stretch>
              <a:fillRect/>
            </a:stretch>
          </p:blipFill>
          <p:spPr>
            <a:xfrm>
              <a:off x="11091631" y="3201074"/>
              <a:ext cx="321449" cy="320170"/>
            </a:xfrm>
            <a:prstGeom prst="rect">
              <a:avLst/>
            </a:prstGeom>
            <a:ln w="3175">
              <a:solidFill>
                <a:schemeClr val="bg1">
                  <a:lumMod val="75000"/>
                </a:schemeClr>
              </a:solidFill>
            </a:ln>
          </p:spPr>
        </p:pic>
        <p:pic>
          <p:nvPicPr>
            <p:cNvPr id="118" name="Billede 117">
              <a:extLst>
                <a:ext uri="{FF2B5EF4-FFF2-40B4-BE49-F238E27FC236}">
                  <a16:creationId xmlns:a16="http://schemas.microsoft.com/office/drawing/2014/main" id="{8675DBB9-683C-408C-9ED8-B7BF943AC7B0}"/>
                </a:ext>
              </a:extLst>
            </p:cNvPr>
            <p:cNvPicPr>
              <a:picLocks noChangeAspect="1"/>
            </p:cNvPicPr>
            <p:nvPr/>
          </p:nvPicPr>
          <p:blipFill>
            <a:blip r:embed="rId54" cstate="screen">
              <a:extLst>
                <a:ext uri="{28A0092B-C50C-407E-A947-70E740481C1C}">
                  <a14:useLocalDpi xmlns:a14="http://schemas.microsoft.com/office/drawing/2010/main"/>
                </a:ext>
              </a:extLst>
            </a:blip>
            <a:stretch>
              <a:fillRect/>
            </a:stretch>
          </p:blipFill>
          <p:spPr>
            <a:xfrm>
              <a:off x="11418714" y="3201074"/>
              <a:ext cx="321449" cy="320170"/>
            </a:xfrm>
            <a:prstGeom prst="rect">
              <a:avLst/>
            </a:prstGeom>
            <a:ln w="3175">
              <a:solidFill>
                <a:schemeClr val="bg1">
                  <a:lumMod val="75000"/>
                </a:schemeClr>
              </a:solidFill>
            </a:ln>
          </p:spPr>
        </p:pic>
      </p:grpSp>
      <p:grpSp>
        <p:nvGrpSpPr>
          <p:cNvPr id="119" name="Gruppe 118">
            <a:extLst>
              <a:ext uri="{FF2B5EF4-FFF2-40B4-BE49-F238E27FC236}">
                <a16:creationId xmlns:a16="http://schemas.microsoft.com/office/drawing/2014/main" id="{74BF9086-2E4F-44FF-9A79-B757208DB721}"/>
              </a:ext>
            </a:extLst>
          </p:cNvPr>
          <p:cNvGrpSpPr/>
          <p:nvPr/>
        </p:nvGrpSpPr>
        <p:grpSpPr>
          <a:xfrm>
            <a:off x="3205798" y="1715861"/>
            <a:ext cx="1956734" cy="320170"/>
            <a:chOff x="3299716" y="2856050"/>
            <a:chExt cx="1956734" cy="320170"/>
          </a:xfrm>
        </p:grpSpPr>
        <p:pic>
          <p:nvPicPr>
            <p:cNvPr id="120" name="Billede 119">
              <a:extLst>
                <a:ext uri="{FF2B5EF4-FFF2-40B4-BE49-F238E27FC236}">
                  <a16:creationId xmlns:a16="http://schemas.microsoft.com/office/drawing/2014/main" id="{9CA779DB-B8D7-41D6-93AA-C0990B195708}"/>
                </a:ext>
              </a:extLst>
            </p:cNvPr>
            <p:cNvPicPr>
              <a:picLocks noChangeAspect="1"/>
            </p:cNvPicPr>
            <p:nvPr/>
          </p:nvPicPr>
          <p:blipFill>
            <a:blip r:embed="rId55" cstate="screen">
              <a:extLst>
                <a:ext uri="{28A0092B-C50C-407E-A947-70E740481C1C}">
                  <a14:useLocalDpi xmlns:a14="http://schemas.microsoft.com/office/drawing/2010/main"/>
                </a:ext>
              </a:extLst>
            </a:blip>
            <a:stretch>
              <a:fillRect/>
            </a:stretch>
          </p:blipFill>
          <p:spPr>
            <a:xfrm>
              <a:off x="3299716" y="2856050"/>
              <a:ext cx="321450" cy="320170"/>
            </a:xfrm>
            <a:prstGeom prst="rect">
              <a:avLst/>
            </a:prstGeom>
            <a:ln w="3175">
              <a:solidFill>
                <a:schemeClr val="bg1">
                  <a:lumMod val="75000"/>
                </a:schemeClr>
              </a:solidFill>
            </a:ln>
          </p:spPr>
        </p:pic>
        <p:pic>
          <p:nvPicPr>
            <p:cNvPr id="121" name="Billede 120">
              <a:extLst>
                <a:ext uri="{FF2B5EF4-FFF2-40B4-BE49-F238E27FC236}">
                  <a16:creationId xmlns:a16="http://schemas.microsoft.com/office/drawing/2014/main" id="{830A75DA-14D0-42DC-AA38-A965B1AC66EE}"/>
                </a:ext>
              </a:extLst>
            </p:cNvPr>
            <p:cNvPicPr>
              <a:picLocks noChangeAspect="1"/>
            </p:cNvPicPr>
            <p:nvPr/>
          </p:nvPicPr>
          <p:blipFill>
            <a:blip r:embed="rId56" cstate="screen">
              <a:extLst>
                <a:ext uri="{28A0092B-C50C-407E-A947-70E740481C1C}">
                  <a14:useLocalDpi xmlns:a14="http://schemas.microsoft.com/office/drawing/2010/main"/>
                </a:ext>
              </a:extLst>
            </a:blip>
            <a:stretch>
              <a:fillRect/>
            </a:stretch>
          </p:blipFill>
          <p:spPr>
            <a:xfrm>
              <a:off x="3621680" y="2856050"/>
              <a:ext cx="321450" cy="320170"/>
            </a:xfrm>
            <a:prstGeom prst="rect">
              <a:avLst/>
            </a:prstGeom>
            <a:ln w="3175">
              <a:solidFill>
                <a:schemeClr val="bg1">
                  <a:lumMod val="75000"/>
                </a:schemeClr>
              </a:solidFill>
            </a:ln>
          </p:spPr>
        </p:pic>
        <p:pic>
          <p:nvPicPr>
            <p:cNvPr id="122" name="Billede 121">
              <a:extLst>
                <a:ext uri="{FF2B5EF4-FFF2-40B4-BE49-F238E27FC236}">
                  <a16:creationId xmlns:a16="http://schemas.microsoft.com/office/drawing/2014/main" id="{95428BA8-F562-40A3-88E6-A5ABF818E18C}"/>
                </a:ext>
              </a:extLst>
            </p:cNvPr>
            <p:cNvPicPr>
              <a:picLocks noChangeAspect="1"/>
            </p:cNvPicPr>
            <p:nvPr/>
          </p:nvPicPr>
          <p:blipFill>
            <a:blip r:embed="rId57" cstate="screen">
              <a:extLst>
                <a:ext uri="{28A0092B-C50C-407E-A947-70E740481C1C}">
                  <a14:useLocalDpi xmlns:a14="http://schemas.microsoft.com/office/drawing/2010/main"/>
                </a:ext>
              </a:extLst>
            </a:blip>
            <a:stretch>
              <a:fillRect/>
            </a:stretch>
          </p:blipFill>
          <p:spPr>
            <a:xfrm>
              <a:off x="3951545" y="2856050"/>
              <a:ext cx="321450" cy="320170"/>
            </a:xfrm>
            <a:prstGeom prst="rect">
              <a:avLst/>
            </a:prstGeom>
            <a:ln w="3175">
              <a:solidFill>
                <a:schemeClr val="bg1">
                  <a:lumMod val="75000"/>
                </a:schemeClr>
              </a:solidFill>
            </a:ln>
          </p:spPr>
        </p:pic>
        <p:pic>
          <p:nvPicPr>
            <p:cNvPr id="123" name="Billede 122">
              <a:extLst>
                <a:ext uri="{FF2B5EF4-FFF2-40B4-BE49-F238E27FC236}">
                  <a16:creationId xmlns:a16="http://schemas.microsoft.com/office/drawing/2014/main" id="{C12B5E2C-FB1D-4BC3-BE39-C82BCC1F8D41}"/>
                </a:ext>
              </a:extLst>
            </p:cNvPr>
            <p:cNvPicPr>
              <a:picLocks noChangeAspect="1"/>
            </p:cNvPicPr>
            <p:nvPr/>
          </p:nvPicPr>
          <p:blipFill>
            <a:blip r:embed="rId58" cstate="screen">
              <a:extLst>
                <a:ext uri="{28A0092B-C50C-407E-A947-70E740481C1C}">
                  <a14:useLocalDpi xmlns:a14="http://schemas.microsoft.com/office/drawing/2010/main"/>
                </a:ext>
              </a:extLst>
            </a:blip>
            <a:stretch>
              <a:fillRect/>
            </a:stretch>
          </p:blipFill>
          <p:spPr>
            <a:xfrm>
              <a:off x="4277515" y="2856050"/>
              <a:ext cx="321450" cy="320170"/>
            </a:xfrm>
            <a:prstGeom prst="rect">
              <a:avLst/>
            </a:prstGeom>
            <a:ln w="3175">
              <a:solidFill>
                <a:schemeClr val="bg1">
                  <a:lumMod val="75000"/>
                </a:schemeClr>
              </a:solidFill>
            </a:ln>
          </p:spPr>
        </p:pic>
        <p:pic>
          <p:nvPicPr>
            <p:cNvPr id="124" name="Billede 123">
              <a:extLst>
                <a:ext uri="{FF2B5EF4-FFF2-40B4-BE49-F238E27FC236}">
                  <a16:creationId xmlns:a16="http://schemas.microsoft.com/office/drawing/2014/main" id="{2BCDCA15-DF2B-4571-8633-5A121D6429C4}"/>
                </a:ext>
              </a:extLst>
            </p:cNvPr>
            <p:cNvPicPr>
              <a:picLocks noChangeAspect="1"/>
            </p:cNvPicPr>
            <p:nvPr/>
          </p:nvPicPr>
          <p:blipFill>
            <a:blip r:embed="rId59" cstate="screen">
              <a:extLst>
                <a:ext uri="{28A0092B-C50C-407E-A947-70E740481C1C}">
                  <a14:useLocalDpi xmlns:a14="http://schemas.microsoft.com/office/drawing/2010/main"/>
                </a:ext>
              </a:extLst>
            </a:blip>
            <a:stretch>
              <a:fillRect/>
            </a:stretch>
          </p:blipFill>
          <p:spPr>
            <a:xfrm>
              <a:off x="4606186" y="2856050"/>
              <a:ext cx="321450" cy="320170"/>
            </a:xfrm>
            <a:prstGeom prst="rect">
              <a:avLst/>
            </a:prstGeom>
            <a:ln w="3175">
              <a:solidFill>
                <a:schemeClr val="bg1">
                  <a:lumMod val="75000"/>
                </a:schemeClr>
              </a:solidFill>
            </a:ln>
          </p:spPr>
        </p:pic>
        <p:pic>
          <p:nvPicPr>
            <p:cNvPr id="125" name="Billede 124">
              <a:extLst>
                <a:ext uri="{FF2B5EF4-FFF2-40B4-BE49-F238E27FC236}">
                  <a16:creationId xmlns:a16="http://schemas.microsoft.com/office/drawing/2014/main" id="{3F7B2FB5-6B61-42FA-BEEE-B8796D131463}"/>
                </a:ext>
              </a:extLst>
            </p:cNvPr>
            <p:cNvPicPr>
              <a:picLocks noChangeAspect="1"/>
            </p:cNvPicPr>
            <p:nvPr/>
          </p:nvPicPr>
          <p:blipFill>
            <a:blip r:embed="rId60" cstate="screen">
              <a:extLst>
                <a:ext uri="{28A0092B-C50C-407E-A947-70E740481C1C}">
                  <a14:useLocalDpi xmlns:a14="http://schemas.microsoft.com/office/drawing/2010/main"/>
                </a:ext>
              </a:extLst>
            </a:blip>
            <a:stretch>
              <a:fillRect/>
            </a:stretch>
          </p:blipFill>
          <p:spPr>
            <a:xfrm>
              <a:off x="4935000" y="2856050"/>
              <a:ext cx="321450" cy="320170"/>
            </a:xfrm>
            <a:prstGeom prst="rect">
              <a:avLst/>
            </a:prstGeom>
            <a:ln w="3175">
              <a:solidFill>
                <a:schemeClr val="bg1">
                  <a:lumMod val="75000"/>
                </a:schemeClr>
              </a:solidFill>
            </a:ln>
          </p:spPr>
        </p:pic>
      </p:grpSp>
      <p:pic>
        <p:nvPicPr>
          <p:cNvPr id="126" name="Billede 125">
            <a:extLst>
              <a:ext uri="{FF2B5EF4-FFF2-40B4-BE49-F238E27FC236}">
                <a16:creationId xmlns:a16="http://schemas.microsoft.com/office/drawing/2014/main" id="{66EDF231-C77F-4131-99F8-DAAE38B2348B}"/>
              </a:ext>
            </a:extLst>
          </p:cNvPr>
          <p:cNvPicPr>
            <a:picLocks noChangeAspect="1"/>
          </p:cNvPicPr>
          <p:nvPr/>
        </p:nvPicPr>
        <p:blipFill>
          <a:blip r:embed="rId61" cstate="screen">
            <a:extLst>
              <a:ext uri="{28A0092B-C50C-407E-A947-70E740481C1C}">
                <a14:useLocalDpi xmlns:a14="http://schemas.microsoft.com/office/drawing/2010/main"/>
              </a:ext>
            </a:extLst>
          </a:blip>
          <a:stretch>
            <a:fillRect/>
          </a:stretch>
        </p:blipFill>
        <p:spPr>
          <a:xfrm>
            <a:off x="5027302" y="1763568"/>
            <a:ext cx="324312" cy="320169"/>
          </a:xfrm>
          <a:prstGeom prst="rect">
            <a:avLst/>
          </a:prstGeom>
          <a:ln w="3175">
            <a:solidFill>
              <a:schemeClr val="bg1">
                <a:lumMod val="75000"/>
              </a:schemeClr>
            </a:solidFill>
          </a:ln>
        </p:spPr>
      </p:pic>
      <p:pic>
        <p:nvPicPr>
          <p:cNvPr id="127" name="Billede 126">
            <a:extLst>
              <a:ext uri="{FF2B5EF4-FFF2-40B4-BE49-F238E27FC236}">
                <a16:creationId xmlns:a16="http://schemas.microsoft.com/office/drawing/2014/main" id="{1D6684AB-2EE2-4D77-920B-721BB8E94370}"/>
              </a:ext>
            </a:extLst>
          </p:cNvPr>
          <p:cNvPicPr>
            <a:picLocks noChangeAspect="1"/>
          </p:cNvPicPr>
          <p:nvPr/>
        </p:nvPicPr>
        <p:blipFill>
          <a:blip r:embed="rId62" cstate="screen">
            <a:extLst>
              <a:ext uri="{28A0092B-C50C-407E-A947-70E740481C1C}">
                <a14:useLocalDpi xmlns:a14="http://schemas.microsoft.com/office/drawing/2010/main"/>
              </a:ext>
            </a:extLst>
          </a:blip>
          <a:stretch>
            <a:fillRect/>
          </a:stretch>
        </p:blipFill>
        <p:spPr>
          <a:xfrm>
            <a:off x="7201808" y="1763568"/>
            <a:ext cx="324312" cy="320169"/>
          </a:xfrm>
          <a:prstGeom prst="rect">
            <a:avLst/>
          </a:prstGeom>
          <a:ln w="3175">
            <a:solidFill>
              <a:schemeClr val="bg1">
                <a:lumMod val="75000"/>
              </a:schemeClr>
            </a:solidFill>
          </a:ln>
        </p:spPr>
      </p:pic>
      <p:pic>
        <p:nvPicPr>
          <p:cNvPr id="128" name="Billede 127">
            <a:extLst>
              <a:ext uri="{FF2B5EF4-FFF2-40B4-BE49-F238E27FC236}">
                <a16:creationId xmlns:a16="http://schemas.microsoft.com/office/drawing/2014/main" id="{D32B9E84-947E-4380-8B8B-6F6180792D78}"/>
              </a:ext>
            </a:extLst>
          </p:cNvPr>
          <p:cNvPicPr>
            <a:picLocks noChangeAspect="1"/>
          </p:cNvPicPr>
          <p:nvPr/>
        </p:nvPicPr>
        <p:blipFill>
          <a:blip r:embed="rId63" cstate="screen">
            <a:extLst>
              <a:ext uri="{28A0092B-C50C-407E-A947-70E740481C1C}">
                <a14:useLocalDpi xmlns:a14="http://schemas.microsoft.com/office/drawing/2010/main"/>
              </a:ext>
            </a:extLst>
          </a:blip>
          <a:stretch>
            <a:fillRect/>
          </a:stretch>
        </p:blipFill>
        <p:spPr>
          <a:xfrm>
            <a:off x="9419909" y="1763568"/>
            <a:ext cx="324312" cy="320170"/>
          </a:xfrm>
          <a:prstGeom prst="rect">
            <a:avLst/>
          </a:prstGeom>
          <a:ln w="3175">
            <a:solidFill>
              <a:schemeClr val="bg1">
                <a:lumMod val="75000"/>
              </a:schemeClr>
            </a:solidFill>
          </a:ln>
        </p:spPr>
      </p:pic>
      <p:pic>
        <p:nvPicPr>
          <p:cNvPr id="129" name="Billede 128">
            <a:extLst>
              <a:ext uri="{FF2B5EF4-FFF2-40B4-BE49-F238E27FC236}">
                <a16:creationId xmlns:a16="http://schemas.microsoft.com/office/drawing/2014/main" id="{1E9AB79D-33B4-4182-AE91-4EE0B3147DC7}"/>
              </a:ext>
            </a:extLst>
          </p:cNvPr>
          <p:cNvPicPr>
            <a:picLocks noChangeAspect="1"/>
          </p:cNvPicPr>
          <p:nvPr/>
        </p:nvPicPr>
        <p:blipFill>
          <a:blip r:embed="rId64" cstate="screen">
            <a:extLst>
              <a:ext uri="{28A0092B-C50C-407E-A947-70E740481C1C}">
                <a14:useLocalDpi xmlns:a14="http://schemas.microsoft.com/office/drawing/2010/main"/>
              </a:ext>
            </a:extLst>
          </a:blip>
          <a:stretch>
            <a:fillRect/>
          </a:stretch>
        </p:blipFill>
        <p:spPr>
          <a:xfrm>
            <a:off x="11606333" y="1763568"/>
            <a:ext cx="324312" cy="320170"/>
          </a:xfrm>
          <a:prstGeom prst="rect">
            <a:avLst/>
          </a:prstGeom>
          <a:ln w="3175">
            <a:solidFill>
              <a:schemeClr val="bg1">
                <a:lumMod val="75000"/>
              </a:schemeClr>
            </a:solidFill>
          </a:ln>
        </p:spPr>
      </p:pic>
      <p:pic>
        <p:nvPicPr>
          <p:cNvPr id="15" name="Billede 14">
            <a:extLst>
              <a:ext uri="{FF2B5EF4-FFF2-40B4-BE49-F238E27FC236}">
                <a16:creationId xmlns:a16="http://schemas.microsoft.com/office/drawing/2014/main" id="{CF91483A-5C80-4495-A0DF-33FDE18A7370}"/>
              </a:ext>
            </a:extLst>
          </p:cNvPr>
          <p:cNvPicPr>
            <a:picLocks noChangeAspect="1"/>
          </p:cNvPicPr>
          <p:nvPr/>
        </p:nvPicPr>
        <p:blipFill>
          <a:blip r:embed="rId65"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058603" y="1454820"/>
            <a:ext cx="510992" cy="313361"/>
          </a:xfrm>
          <a:prstGeom prst="rect">
            <a:avLst/>
          </a:prstGeom>
        </p:spPr>
      </p:pic>
      <p:grpSp>
        <p:nvGrpSpPr>
          <p:cNvPr id="105" name="Gruppe 104">
            <a:extLst>
              <a:ext uri="{FF2B5EF4-FFF2-40B4-BE49-F238E27FC236}">
                <a16:creationId xmlns:a16="http://schemas.microsoft.com/office/drawing/2014/main" id="{EF9335B7-B59A-44DE-8D97-E61F9ACC014E}"/>
              </a:ext>
            </a:extLst>
          </p:cNvPr>
          <p:cNvGrpSpPr/>
          <p:nvPr/>
        </p:nvGrpSpPr>
        <p:grpSpPr>
          <a:xfrm>
            <a:off x="7578873" y="1715861"/>
            <a:ext cx="1955579" cy="320170"/>
            <a:chOff x="7665969" y="3201074"/>
            <a:chExt cx="1955579" cy="320170"/>
          </a:xfrm>
        </p:grpSpPr>
        <p:pic>
          <p:nvPicPr>
            <p:cNvPr id="106" name="Billede 105">
              <a:extLst>
                <a:ext uri="{FF2B5EF4-FFF2-40B4-BE49-F238E27FC236}">
                  <a16:creationId xmlns:a16="http://schemas.microsoft.com/office/drawing/2014/main" id="{951FF54E-824C-4A06-A5B3-C5FC9779DCC7}"/>
                </a:ext>
              </a:extLst>
            </p:cNvPr>
            <p:cNvPicPr>
              <a:picLocks noChangeAspect="1"/>
            </p:cNvPicPr>
            <p:nvPr/>
          </p:nvPicPr>
          <p:blipFill>
            <a:blip r:embed="rId66" cstate="screen">
              <a:extLst>
                <a:ext uri="{28A0092B-C50C-407E-A947-70E740481C1C}">
                  <a14:useLocalDpi xmlns:a14="http://schemas.microsoft.com/office/drawing/2010/main"/>
                </a:ext>
              </a:extLst>
            </a:blip>
            <a:stretch>
              <a:fillRect/>
            </a:stretch>
          </p:blipFill>
          <p:spPr>
            <a:xfrm>
              <a:off x="7665969" y="3201074"/>
              <a:ext cx="321449" cy="320170"/>
            </a:xfrm>
            <a:prstGeom prst="rect">
              <a:avLst/>
            </a:prstGeom>
            <a:ln w="3175">
              <a:solidFill>
                <a:schemeClr val="bg1">
                  <a:lumMod val="75000"/>
                </a:schemeClr>
              </a:solidFill>
            </a:ln>
          </p:spPr>
        </p:pic>
        <p:pic>
          <p:nvPicPr>
            <p:cNvPr id="107" name="Billede 106">
              <a:extLst>
                <a:ext uri="{FF2B5EF4-FFF2-40B4-BE49-F238E27FC236}">
                  <a16:creationId xmlns:a16="http://schemas.microsoft.com/office/drawing/2014/main" id="{B68DDC18-F03C-4599-85A0-00EB8F863C67}"/>
                </a:ext>
              </a:extLst>
            </p:cNvPr>
            <p:cNvPicPr>
              <a:picLocks noChangeAspect="1"/>
            </p:cNvPicPr>
            <p:nvPr/>
          </p:nvPicPr>
          <p:blipFill>
            <a:blip r:embed="rId67" cstate="screen">
              <a:extLst>
                <a:ext uri="{28A0092B-C50C-407E-A947-70E740481C1C}">
                  <a14:useLocalDpi xmlns:a14="http://schemas.microsoft.com/office/drawing/2010/main"/>
                </a:ext>
              </a:extLst>
            </a:blip>
            <a:stretch>
              <a:fillRect/>
            </a:stretch>
          </p:blipFill>
          <p:spPr>
            <a:xfrm>
              <a:off x="7987995" y="3201074"/>
              <a:ext cx="321449" cy="320170"/>
            </a:xfrm>
            <a:prstGeom prst="rect">
              <a:avLst/>
            </a:prstGeom>
            <a:ln w="3175">
              <a:solidFill>
                <a:schemeClr val="bg1">
                  <a:lumMod val="75000"/>
                </a:schemeClr>
              </a:solidFill>
            </a:ln>
          </p:spPr>
        </p:pic>
        <p:pic>
          <p:nvPicPr>
            <p:cNvPr id="108" name="Billede 107">
              <a:extLst>
                <a:ext uri="{FF2B5EF4-FFF2-40B4-BE49-F238E27FC236}">
                  <a16:creationId xmlns:a16="http://schemas.microsoft.com/office/drawing/2014/main" id="{84D101ED-9375-48DE-92F1-DC480B3D55F9}"/>
                </a:ext>
              </a:extLst>
            </p:cNvPr>
            <p:cNvPicPr>
              <a:picLocks noChangeAspect="1"/>
            </p:cNvPicPr>
            <p:nvPr/>
          </p:nvPicPr>
          <p:blipFill>
            <a:blip r:embed="rId68" cstate="screen">
              <a:extLst>
                <a:ext uri="{28A0092B-C50C-407E-A947-70E740481C1C}">
                  <a14:useLocalDpi xmlns:a14="http://schemas.microsoft.com/office/drawing/2010/main"/>
                </a:ext>
              </a:extLst>
            </a:blip>
            <a:stretch>
              <a:fillRect/>
            </a:stretch>
          </p:blipFill>
          <p:spPr>
            <a:xfrm>
              <a:off x="8312258" y="3201074"/>
              <a:ext cx="321449" cy="320170"/>
            </a:xfrm>
            <a:prstGeom prst="rect">
              <a:avLst/>
            </a:prstGeom>
            <a:ln w="3175">
              <a:solidFill>
                <a:schemeClr val="bg1">
                  <a:lumMod val="75000"/>
                </a:schemeClr>
              </a:solidFill>
            </a:ln>
          </p:spPr>
        </p:pic>
        <p:pic>
          <p:nvPicPr>
            <p:cNvPr id="109" name="Billede 108">
              <a:extLst>
                <a:ext uri="{FF2B5EF4-FFF2-40B4-BE49-F238E27FC236}">
                  <a16:creationId xmlns:a16="http://schemas.microsoft.com/office/drawing/2014/main" id="{D831E21C-4F2E-4A71-9DFB-2D11F44FCB24}"/>
                </a:ext>
              </a:extLst>
            </p:cNvPr>
            <p:cNvPicPr>
              <a:picLocks noChangeAspect="1"/>
            </p:cNvPicPr>
            <p:nvPr/>
          </p:nvPicPr>
          <p:blipFill>
            <a:blip r:embed="rId69" cstate="screen">
              <a:extLst>
                <a:ext uri="{28A0092B-C50C-407E-A947-70E740481C1C}">
                  <a14:useLocalDpi xmlns:a14="http://schemas.microsoft.com/office/drawing/2010/main"/>
                </a:ext>
              </a:extLst>
            </a:blip>
            <a:stretch>
              <a:fillRect/>
            </a:stretch>
          </p:blipFill>
          <p:spPr>
            <a:xfrm>
              <a:off x="8644676" y="3201074"/>
              <a:ext cx="321449" cy="320170"/>
            </a:xfrm>
            <a:prstGeom prst="rect">
              <a:avLst/>
            </a:prstGeom>
            <a:ln w="3175">
              <a:solidFill>
                <a:schemeClr val="bg1">
                  <a:lumMod val="75000"/>
                </a:schemeClr>
              </a:solidFill>
            </a:ln>
          </p:spPr>
        </p:pic>
        <p:pic>
          <p:nvPicPr>
            <p:cNvPr id="110" name="Billede 109">
              <a:extLst>
                <a:ext uri="{FF2B5EF4-FFF2-40B4-BE49-F238E27FC236}">
                  <a16:creationId xmlns:a16="http://schemas.microsoft.com/office/drawing/2014/main" id="{229D1FC4-07AD-4DC7-BAB0-FCA3F039C4B5}"/>
                </a:ext>
              </a:extLst>
            </p:cNvPr>
            <p:cNvPicPr>
              <a:picLocks noChangeAspect="1"/>
            </p:cNvPicPr>
            <p:nvPr/>
          </p:nvPicPr>
          <p:blipFill>
            <a:blip r:embed="rId70" cstate="screen">
              <a:extLst>
                <a:ext uri="{28A0092B-C50C-407E-A947-70E740481C1C}">
                  <a14:useLocalDpi xmlns:a14="http://schemas.microsoft.com/office/drawing/2010/main"/>
                </a:ext>
              </a:extLst>
            </a:blip>
            <a:stretch>
              <a:fillRect/>
            </a:stretch>
          </p:blipFill>
          <p:spPr>
            <a:xfrm>
              <a:off x="8972439" y="3201074"/>
              <a:ext cx="321449" cy="320170"/>
            </a:xfrm>
            <a:prstGeom prst="rect">
              <a:avLst/>
            </a:prstGeom>
            <a:ln w="3175">
              <a:solidFill>
                <a:schemeClr val="bg1">
                  <a:lumMod val="75000"/>
                </a:schemeClr>
              </a:solidFill>
            </a:ln>
          </p:spPr>
        </p:pic>
        <p:pic>
          <p:nvPicPr>
            <p:cNvPr id="111" name="Billede 110">
              <a:extLst>
                <a:ext uri="{FF2B5EF4-FFF2-40B4-BE49-F238E27FC236}">
                  <a16:creationId xmlns:a16="http://schemas.microsoft.com/office/drawing/2014/main" id="{92FF1DF0-DC6A-4152-9219-3E4681D56AB4}"/>
                </a:ext>
              </a:extLst>
            </p:cNvPr>
            <p:cNvPicPr>
              <a:picLocks noChangeAspect="1"/>
            </p:cNvPicPr>
            <p:nvPr/>
          </p:nvPicPr>
          <p:blipFill>
            <a:blip r:embed="rId71" cstate="screen">
              <a:extLst>
                <a:ext uri="{28A0092B-C50C-407E-A947-70E740481C1C}">
                  <a14:useLocalDpi xmlns:a14="http://schemas.microsoft.com/office/drawing/2010/main"/>
                </a:ext>
              </a:extLst>
            </a:blip>
            <a:stretch>
              <a:fillRect/>
            </a:stretch>
          </p:blipFill>
          <p:spPr>
            <a:xfrm>
              <a:off x="9300099" y="3201074"/>
              <a:ext cx="321449" cy="320170"/>
            </a:xfrm>
            <a:prstGeom prst="rect">
              <a:avLst/>
            </a:prstGeom>
            <a:ln w="3175">
              <a:solidFill>
                <a:schemeClr val="bg1">
                  <a:lumMod val="75000"/>
                </a:schemeClr>
              </a:solidFill>
            </a:ln>
          </p:spPr>
        </p:pic>
      </p:grpSp>
    </p:spTree>
    <p:extLst>
      <p:ext uri="{BB962C8B-B14F-4D97-AF65-F5344CB8AC3E}">
        <p14:creationId xmlns:p14="http://schemas.microsoft.com/office/powerpoint/2010/main" val="15988956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Billede 48">
            <a:extLst>
              <a:ext uri="{FF2B5EF4-FFF2-40B4-BE49-F238E27FC236}">
                <a16:creationId xmlns:a16="http://schemas.microsoft.com/office/drawing/2014/main" id="{85680C0A-D854-4D21-89BA-C749163D6A8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435240" y="4050209"/>
            <a:ext cx="1290883" cy="1274400"/>
          </a:xfrm>
          <a:prstGeom prst="rect">
            <a:avLst/>
          </a:prstGeom>
          <a:ln w="3175">
            <a:solidFill>
              <a:schemeClr val="bg1">
                <a:lumMod val="75000"/>
              </a:schemeClr>
            </a:solidFill>
          </a:ln>
        </p:spPr>
      </p:pic>
      <p:sp>
        <p:nvSpPr>
          <p:cNvPr id="8" name="Titel 7">
            <a:extLst>
              <a:ext uri="{FF2B5EF4-FFF2-40B4-BE49-F238E27FC236}">
                <a16:creationId xmlns:a16="http://schemas.microsoft.com/office/drawing/2014/main" id="{2F209AE2-CB6E-48A5-98E2-BC3A371FF76A}"/>
              </a:ext>
            </a:extLst>
          </p:cNvPr>
          <p:cNvSpPr>
            <a:spLocks noGrp="1"/>
          </p:cNvSpPr>
          <p:nvPr>
            <p:ph type="title"/>
          </p:nvPr>
        </p:nvSpPr>
        <p:spPr/>
        <p:txBody>
          <a:bodyPr/>
          <a:lstStyle/>
          <a:p>
            <a:r>
              <a:rPr lang="da-DK" dirty="0"/>
              <a:t>24 + 4 udsagnskort</a:t>
            </a:r>
          </a:p>
        </p:txBody>
      </p:sp>
      <p:sp>
        <p:nvSpPr>
          <p:cNvPr id="10" name="Pladsholder til tekst 9">
            <a:extLst>
              <a:ext uri="{FF2B5EF4-FFF2-40B4-BE49-F238E27FC236}">
                <a16:creationId xmlns:a16="http://schemas.microsoft.com/office/drawing/2014/main" id="{B81F18B3-41F9-4F33-9445-80099B1D3A56}"/>
              </a:ext>
            </a:extLst>
          </p:cNvPr>
          <p:cNvSpPr>
            <a:spLocks noGrp="1"/>
          </p:cNvSpPr>
          <p:nvPr>
            <p:ph type="body" sz="quarter" idx="25"/>
          </p:nvPr>
        </p:nvSpPr>
        <p:spPr/>
        <p:txBody>
          <a:bodyPr/>
          <a:lstStyle/>
          <a:p>
            <a:endParaRPr lang="da-DK"/>
          </a:p>
        </p:txBody>
      </p:sp>
      <p:sp>
        <p:nvSpPr>
          <p:cNvPr id="9" name="Pladsholder til tekst 8">
            <a:extLst>
              <a:ext uri="{FF2B5EF4-FFF2-40B4-BE49-F238E27FC236}">
                <a16:creationId xmlns:a16="http://schemas.microsoft.com/office/drawing/2014/main" id="{9A8D13A2-BDA4-4EEA-9A99-975AB6782CE3}"/>
              </a:ext>
            </a:extLst>
          </p:cNvPr>
          <p:cNvSpPr>
            <a:spLocks noGrp="1"/>
          </p:cNvSpPr>
          <p:nvPr>
            <p:ph type="body" sz="quarter" idx="24"/>
          </p:nvPr>
        </p:nvSpPr>
        <p:spPr/>
        <p:txBody>
          <a:bodyPr/>
          <a:lstStyle/>
          <a:p>
            <a:endParaRPr lang="da-DK"/>
          </a:p>
        </p:txBody>
      </p:sp>
      <p:pic>
        <p:nvPicPr>
          <p:cNvPr id="14" name="Billede 13">
            <a:extLst>
              <a:ext uri="{FF2B5EF4-FFF2-40B4-BE49-F238E27FC236}">
                <a16:creationId xmlns:a16="http://schemas.microsoft.com/office/drawing/2014/main" id="{3859B79E-013E-48A5-90C1-9211AA01A49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1270" y="2671046"/>
            <a:ext cx="1279025" cy="1273935"/>
          </a:xfrm>
          <a:prstGeom prst="rect">
            <a:avLst/>
          </a:prstGeom>
          <a:ln w="3175">
            <a:solidFill>
              <a:schemeClr val="bg1">
                <a:lumMod val="75000"/>
              </a:schemeClr>
            </a:solidFill>
          </a:ln>
        </p:spPr>
      </p:pic>
      <p:pic>
        <p:nvPicPr>
          <p:cNvPr id="15" name="Billede 14">
            <a:extLst>
              <a:ext uri="{FF2B5EF4-FFF2-40B4-BE49-F238E27FC236}">
                <a16:creationId xmlns:a16="http://schemas.microsoft.com/office/drawing/2014/main" id="{2C98454F-F890-431D-AA89-23A3E303F87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794968" y="2671046"/>
            <a:ext cx="1279025" cy="1273935"/>
          </a:xfrm>
          <a:prstGeom prst="rect">
            <a:avLst/>
          </a:prstGeom>
          <a:ln w="3175">
            <a:solidFill>
              <a:schemeClr val="bg1">
                <a:lumMod val="75000"/>
              </a:schemeClr>
            </a:solidFill>
          </a:ln>
        </p:spPr>
      </p:pic>
      <p:pic>
        <p:nvPicPr>
          <p:cNvPr id="16" name="Billede 15">
            <a:extLst>
              <a:ext uri="{FF2B5EF4-FFF2-40B4-BE49-F238E27FC236}">
                <a16:creationId xmlns:a16="http://schemas.microsoft.com/office/drawing/2014/main" id="{239F68A2-B442-4A0D-B707-E054A3ADDEA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123382" y="2671046"/>
            <a:ext cx="1279025" cy="1273935"/>
          </a:xfrm>
          <a:prstGeom prst="rect">
            <a:avLst/>
          </a:prstGeom>
          <a:ln w="3175">
            <a:solidFill>
              <a:schemeClr val="bg1">
                <a:lumMod val="75000"/>
              </a:schemeClr>
            </a:solidFill>
          </a:ln>
        </p:spPr>
      </p:pic>
      <p:pic>
        <p:nvPicPr>
          <p:cNvPr id="17" name="Billede 16">
            <a:extLst>
              <a:ext uri="{FF2B5EF4-FFF2-40B4-BE49-F238E27FC236}">
                <a16:creationId xmlns:a16="http://schemas.microsoft.com/office/drawing/2014/main" id="{653E3254-2F1B-4E6B-A10F-BC6850DC834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436297" y="2671046"/>
            <a:ext cx="1279025" cy="1273935"/>
          </a:xfrm>
          <a:prstGeom prst="rect">
            <a:avLst/>
          </a:prstGeom>
          <a:ln w="3175">
            <a:solidFill>
              <a:schemeClr val="bg1">
                <a:lumMod val="75000"/>
              </a:schemeClr>
            </a:solidFill>
          </a:ln>
        </p:spPr>
      </p:pic>
      <p:pic>
        <p:nvPicPr>
          <p:cNvPr id="18" name="Billede 17">
            <a:extLst>
              <a:ext uri="{FF2B5EF4-FFF2-40B4-BE49-F238E27FC236}">
                <a16:creationId xmlns:a16="http://schemas.microsoft.com/office/drawing/2014/main" id="{D805F2B9-8248-4138-9885-EE9B94931F9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767911" y="2671046"/>
            <a:ext cx="1279025" cy="1273935"/>
          </a:xfrm>
          <a:prstGeom prst="rect">
            <a:avLst/>
          </a:prstGeom>
          <a:ln w="3175">
            <a:solidFill>
              <a:schemeClr val="bg1">
                <a:lumMod val="75000"/>
              </a:schemeClr>
            </a:solidFill>
          </a:ln>
        </p:spPr>
      </p:pic>
      <p:pic>
        <p:nvPicPr>
          <p:cNvPr id="19" name="Billede 18">
            <a:extLst>
              <a:ext uri="{FF2B5EF4-FFF2-40B4-BE49-F238E27FC236}">
                <a16:creationId xmlns:a16="http://schemas.microsoft.com/office/drawing/2014/main" id="{E4819AEB-1481-42F4-B995-3EE0B1D1F516}"/>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084192" y="2671046"/>
            <a:ext cx="1279025" cy="1273935"/>
          </a:xfrm>
          <a:prstGeom prst="rect">
            <a:avLst/>
          </a:prstGeom>
          <a:ln w="3175">
            <a:solidFill>
              <a:schemeClr val="bg1">
                <a:lumMod val="75000"/>
              </a:schemeClr>
            </a:solidFill>
          </a:ln>
        </p:spPr>
      </p:pic>
      <p:pic>
        <p:nvPicPr>
          <p:cNvPr id="21" name="Billede 20">
            <a:extLst>
              <a:ext uri="{FF2B5EF4-FFF2-40B4-BE49-F238E27FC236}">
                <a16:creationId xmlns:a16="http://schemas.microsoft.com/office/drawing/2014/main" id="{A30DD48B-E4B7-40EC-AEA9-56B860394160}"/>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81270" y="4050209"/>
            <a:ext cx="1279025" cy="1273935"/>
          </a:xfrm>
          <a:prstGeom prst="rect">
            <a:avLst/>
          </a:prstGeom>
          <a:ln w="3175">
            <a:solidFill>
              <a:schemeClr val="bg1">
                <a:lumMod val="75000"/>
              </a:schemeClr>
            </a:solidFill>
          </a:ln>
        </p:spPr>
      </p:pic>
      <p:pic>
        <p:nvPicPr>
          <p:cNvPr id="22" name="Billede 21">
            <a:extLst>
              <a:ext uri="{FF2B5EF4-FFF2-40B4-BE49-F238E27FC236}">
                <a16:creationId xmlns:a16="http://schemas.microsoft.com/office/drawing/2014/main" id="{9EF95C47-D54D-4B64-9A0B-1B1B8AE9082A}"/>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794968" y="4050209"/>
            <a:ext cx="1279025" cy="1273935"/>
          </a:xfrm>
          <a:prstGeom prst="rect">
            <a:avLst/>
          </a:prstGeom>
          <a:ln w="3175">
            <a:solidFill>
              <a:schemeClr val="bg1">
                <a:lumMod val="75000"/>
              </a:schemeClr>
            </a:solidFill>
          </a:ln>
        </p:spPr>
      </p:pic>
      <p:pic>
        <p:nvPicPr>
          <p:cNvPr id="23" name="Billede 22">
            <a:extLst>
              <a:ext uri="{FF2B5EF4-FFF2-40B4-BE49-F238E27FC236}">
                <a16:creationId xmlns:a16="http://schemas.microsoft.com/office/drawing/2014/main" id="{11557A0E-2779-430B-A5D9-D6F612415CFB}"/>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3123382" y="4050209"/>
            <a:ext cx="1279025" cy="1273935"/>
          </a:xfrm>
          <a:prstGeom prst="rect">
            <a:avLst/>
          </a:prstGeom>
          <a:ln w="3175">
            <a:solidFill>
              <a:schemeClr val="bg1">
                <a:lumMod val="75000"/>
              </a:schemeClr>
            </a:solidFill>
          </a:ln>
        </p:spPr>
      </p:pic>
      <p:pic>
        <p:nvPicPr>
          <p:cNvPr id="24" name="Billede 23">
            <a:extLst>
              <a:ext uri="{FF2B5EF4-FFF2-40B4-BE49-F238E27FC236}">
                <a16:creationId xmlns:a16="http://schemas.microsoft.com/office/drawing/2014/main" id="{A43F1844-F44C-429D-B837-537D7CD3E043}"/>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4436297" y="4050209"/>
            <a:ext cx="1279025" cy="1273935"/>
          </a:xfrm>
          <a:prstGeom prst="rect">
            <a:avLst/>
          </a:prstGeom>
          <a:ln w="3175">
            <a:solidFill>
              <a:schemeClr val="bg1">
                <a:lumMod val="75000"/>
              </a:schemeClr>
            </a:solidFill>
          </a:ln>
        </p:spPr>
      </p:pic>
      <p:pic>
        <p:nvPicPr>
          <p:cNvPr id="25" name="Billede 24">
            <a:extLst>
              <a:ext uri="{FF2B5EF4-FFF2-40B4-BE49-F238E27FC236}">
                <a16:creationId xmlns:a16="http://schemas.microsoft.com/office/drawing/2014/main" id="{9DA0D019-3F1D-4A52-9B33-09F42FC5B16F}"/>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5767911" y="4050209"/>
            <a:ext cx="1279025" cy="1273935"/>
          </a:xfrm>
          <a:prstGeom prst="rect">
            <a:avLst/>
          </a:prstGeom>
          <a:ln w="3175">
            <a:solidFill>
              <a:schemeClr val="bg1">
                <a:lumMod val="75000"/>
              </a:schemeClr>
            </a:solidFill>
          </a:ln>
        </p:spPr>
      </p:pic>
      <p:pic>
        <p:nvPicPr>
          <p:cNvPr id="26" name="Billede 25">
            <a:extLst>
              <a:ext uri="{FF2B5EF4-FFF2-40B4-BE49-F238E27FC236}">
                <a16:creationId xmlns:a16="http://schemas.microsoft.com/office/drawing/2014/main" id="{4136E72B-9863-4983-9ADF-34519E384B65}"/>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7084192" y="4050209"/>
            <a:ext cx="1279025" cy="1273935"/>
          </a:xfrm>
          <a:prstGeom prst="rect">
            <a:avLst/>
          </a:prstGeom>
          <a:ln w="3175">
            <a:solidFill>
              <a:schemeClr val="bg1">
                <a:lumMod val="75000"/>
              </a:schemeClr>
            </a:solidFill>
          </a:ln>
        </p:spPr>
      </p:pic>
      <p:pic>
        <p:nvPicPr>
          <p:cNvPr id="28" name="Billede 27">
            <a:extLst>
              <a:ext uri="{FF2B5EF4-FFF2-40B4-BE49-F238E27FC236}">
                <a16:creationId xmlns:a16="http://schemas.microsoft.com/office/drawing/2014/main" id="{90F36D54-5F38-4009-B2CE-072B10228FAD}"/>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481270" y="5439687"/>
            <a:ext cx="1279025" cy="1273935"/>
          </a:xfrm>
          <a:prstGeom prst="rect">
            <a:avLst/>
          </a:prstGeom>
          <a:ln w="3175">
            <a:solidFill>
              <a:schemeClr val="bg1">
                <a:lumMod val="75000"/>
              </a:schemeClr>
            </a:solidFill>
          </a:ln>
        </p:spPr>
      </p:pic>
      <p:pic>
        <p:nvPicPr>
          <p:cNvPr id="29" name="Billede 28">
            <a:extLst>
              <a:ext uri="{FF2B5EF4-FFF2-40B4-BE49-F238E27FC236}">
                <a16:creationId xmlns:a16="http://schemas.microsoft.com/office/drawing/2014/main" id="{F3B4732A-4D68-4313-B48E-B5674C2EC2D2}"/>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1794968" y="5439687"/>
            <a:ext cx="1279025" cy="1273935"/>
          </a:xfrm>
          <a:prstGeom prst="rect">
            <a:avLst/>
          </a:prstGeom>
          <a:ln w="3175">
            <a:solidFill>
              <a:schemeClr val="bg1">
                <a:lumMod val="75000"/>
              </a:schemeClr>
            </a:solidFill>
          </a:ln>
        </p:spPr>
      </p:pic>
      <p:pic>
        <p:nvPicPr>
          <p:cNvPr id="30" name="Billede 29">
            <a:extLst>
              <a:ext uri="{FF2B5EF4-FFF2-40B4-BE49-F238E27FC236}">
                <a16:creationId xmlns:a16="http://schemas.microsoft.com/office/drawing/2014/main" id="{D0D06A4E-080B-4BB3-8A0A-240CD3D7FC47}"/>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3123382" y="5439687"/>
            <a:ext cx="1279025" cy="1273935"/>
          </a:xfrm>
          <a:prstGeom prst="rect">
            <a:avLst/>
          </a:prstGeom>
          <a:ln w="3175">
            <a:solidFill>
              <a:schemeClr val="bg1">
                <a:lumMod val="75000"/>
              </a:schemeClr>
            </a:solidFill>
          </a:ln>
        </p:spPr>
      </p:pic>
      <p:pic>
        <p:nvPicPr>
          <p:cNvPr id="31" name="Billede 30">
            <a:extLst>
              <a:ext uri="{FF2B5EF4-FFF2-40B4-BE49-F238E27FC236}">
                <a16:creationId xmlns:a16="http://schemas.microsoft.com/office/drawing/2014/main" id="{4D73A232-7ABD-44AF-8916-19C79C57A8B6}"/>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4436297" y="5439687"/>
            <a:ext cx="1279025" cy="1273935"/>
          </a:xfrm>
          <a:prstGeom prst="rect">
            <a:avLst/>
          </a:prstGeom>
          <a:ln w="3175">
            <a:solidFill>
              <a:schemeClr val="bg1">
                <a:lumMod val="75000"/>
              </a:schemeClr>
            </a:solidFill>
          </a:ln>
        </p:spPr>
      </p:pic>
      <p:pic>
        <p:nvPicPr>
          <p:cNvPr id="32" name="Billede 31">
            <a:extLst>
              <a:ext uri="{FF2B5EF4-FFF2-40B4-BE49-F238E27FC236}">
                <a16:creationId xmlns:a16="http://schemas.microsoft.com/office/drawing/2014/main" id="{8A87E3CE-E47A-41E7-85B8-B4CDBC8838B5}"/>
              </a:ext>
            </a:extLst>
          </p:cNvPr>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5767911" y="5439687"/>
            <a:ext cx="1279025" cy="1273935"/>
          </a:xfrm>
          <a:prstGeom prst="rect">
            <a:avLst/>
          </a:prstGeom>
          <a:ln w="3175">
            <a:solidFill>
              <a:schemeClr val="bg1">
                <a:lumMod val="75000"/>
              </a:schemeClr>
            </a:solidFill>
          </a:ln>
        </p:spPr>
      </p:pic>
      <p:pic>
        <p:nvPicPr>
          <p:cNvPr id="33" name="Billede 32">
            <a:extLst>
              <a:ext uri="{FF2B5EF4-FFF2-40B4-BE49-F238E27FC236}">
                <a16:creationId xmlns:a16="http://schemas.microsoft.com/office/drawing/2014/main" id="{78073EAC-BF35-43F3-A5BD-BFCF9C89DC54}"/>
              </a:ext>
            </a:extLst>
          </p:cNvPr>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7084192" y="5439687"/>
            <a:ext cx="1279025" cy="1273935"/>
          </a:xfrm>
          <a:prstGeom prst="rect">
            <a:avLst/>
          </a:prstGeom>
          <a:ln w="3175">
            <a:solidFill>
              <a:schemeClr val="bg1">
                <a:lumMod val="75000"/>
              </a:schemeClr>
            </a:solidFill>
          </a:ln>
        </p:spPr>
      </p:pic>
      <p:pic>
        <p:nvPicPr>
          <p:cNvPr id="35" name="Billede 34">
            <a:extLst>
              <a:ext uri="{FF2B5EF4-FFF2-40B4-BE49-F238E27FC236}">
                <a16:creationId xmlns:a16="http://schemas.microsoft.com/office/drawing/2014/main" id="{60D55FBD-AC81-4800-B0D0-D62790F31851}"/>
              </a:ext>
            </a:extLst>
          </p:cNvPr>
          <p:cNvPicPr>
            <a:picLocks noChangeAspect="1"/>
          </p:cNvPicPr>
          <p:nvPr/>
        </p:nvPicPr>
        <p:blipFill>
          <a:blip r:embed="rId21" cstate="screen">
            <a:extLst>
              <a:ext uri="{28A0092B-C50C-407E-A947-70E740481C1C}">
                <a14:useLocalDpi xmlns:a14="http://schemas.microsoft.com/office/drawing/2010/main"/>
              </a:ext>
            </a:extLst>
          </a:blip>
          <a:stretch>
            <a:fillRect/>
          </a:stretch>
        </p:blipFill>
        <p:spPr>
          <a:xfrm>
            <a:off x="481270" y="1277622"/>
            <a:ext cx="1279029" cy="1273935"/>
          </a:xfrm>
          <a:prstGeom prst="rect">
            <a:avLst/>
          </a:prstGeom>
          <a:ln w="3175">
            <a:solidFill>
              <a:schemeClr val="bg1">
                <a:lumMod val="75000"/>
              </a:schemeClr>
            </a:solidFill>
          </a:ln>
        </p:spPr>
      </p:pic>
      <p:pic>
        <p:nvPicPr>
          <p:cNvPr id="36" name="Billede 35">
            <a:extLst>
              <a:ext uri="{FF2B5EF4-FFF2-40B4-BE49-F238E27FC236}">
                <a16:creationId xmlns:a16="http://schemas.microsoft.com/office/drawing/2014/main" id="{C9561EB9-AE4F-45E1-97B6-1BADDC8D144C}"/>
              </a:ext>
            </a:extLst>
          </p:cNvPr>
          <p:cNvPicPr>
            <a:picLocks noChangeAspect="1"/>
          </p:cNvPicPr>
          <p:nvPr/>
        </p:nvPicPr>
        <p:blipFill>
          <a:blip r:embed="rId22" cstate="screen">
            <a:extLst>
              <a:ext uri="{28A0092B-C50C-407E-A947-70E740481C1C}">
                <a14:useLocalDpi xmlns:a14="http://schemas.microsoft.com/office/drawing/2010/main"/>
              </a:ext>
            </a:extLst>
          </a:blip>
          <a:stretch>
            <a:fillRect/>
          </a:stretch>
        </p:blipFill>
        <p:spPr>
          <a:xfrm>
            <a:off x="1794964" y="1277622"/>
            <a:ext cx="1279029" cy="1273935"/>
          </a:xfrm>
          <a:prstGeom prst="rect">
            <a:avLst/>
          </a:prstGeom>
          <a:ln w="3175">
            <a:solidFill>
              <a:schemeClr val="bg1">
                <a:lumMod val="75000"/>
              </a:schemeClr>
            </a:solidFill>
          </a:ln>
        </p:spPr>
      </p:pic>
      <p:pic>
        <p:nvPicPr>
          <p:cNvPr id="37" name="Billede 36">
            <a:extLst>
              <a:ext uri="{FF2B5EF4-FFF2-40B4-BE49-F238E27FC236}">
                <a16:creationId xmlns:a16="http://schemas.microsoft.com/office/drawing/2014/main" id="{F80D0D28-201C-4F62-928A-F1BB22C8376C}"/>
              </a:ext>
            </a:extLst>
          </p:cNvPr>
          <p:cNvPicPr>
            <a:picLocks noChangeAspect="1"/>
          </p:cNvPicPr>
          <p:nvPr/>
        </p:nvPicPr>
        <p:blipFill>
          <a:blip r:embed="rId23" cstate="screen">
            <a:extLst>
              <a:ext uri="{28A0092B-C50C-407E-A947-70E740481C1C}">
                <a14:useLocalDpi xmlns:a14="http://schemas.microsoft.com/office/drawing/2010/main"/>
              </a:ext>
            </a:extLst>
          </a:blip>
          <a:stretch>
            <a:fillRect/>
          </a:stretch>
        </p:blipFill>
        <p:spPr>
          <a:xfrm>
            <a:off x="3123378" y="1277622"/>
            <a:ext cx="1279029" cy="1273935"/>
          </a:xfrm>
          <a:prstGeom prst="rect">
            <a:avLst/>
          </a:prstGeom>
          <a:ln w="3175">
            <a:solidFill>
              <a:schemeClr val="bg1">
                <a:lumMod val="75000"/>
              </a:schemeClr>
            </a:solidFill>
          </a:ln>
        </p:spPr>
      </p:pic>
      <p:pic>
        <p:nvPicPr>
          <p:cNvPr id="38" name="Billede 37">
            <a:extLst>
              <a:ext uri="{FF2B5EF4-FFF2-40B4-BE49-F238E27FC236}">
                <a16:creationId xmlns:a16="http://schemas.microsoft.com/office/drawing/2014/main" id="{98E8D04A-62E6-457B-8D87-4C226E7BDB9B}"/>
              </a:ext>
            </a:extLst>
          </p:cNvPr>
          <p:cNvPicPr>
            <a:picLocks noChangeAspect="1"/>
          </p:cNvPicPr>
          <p:nvPr/>
        </p:nvPicPr>
        <p:blipFill>
          <a:blip r:embed="rId24" cstate="screen">
            <a:extLst>
              <a:ext uri="{28A0092B-C50C-407E-A947-70E740481C1C}">
                <a14:useLocalDpi xmlns:a14="http://schemas.microsoft.com/office/drawing/2010/main"/>
              </a:ext>
            </a:extLst>
          </a:blip>
          <a:stretch>
            <a:fillRect/>
          </a:stretch>
        </p:blipFill>
        <p:spPr>
          <a:xfrm>
            <a:off x="4436293" y="1277622"/>
            <a:ext cx="1279029" cy="1273935"/>
          </a:xfrm>
          <a:prstGeom prst="rect">
            <a:avLst/>
          </a:prstGeom>
          <a:ln w="3175">
            <a:solidFill>
              <a:schemeClr val="bg1">
                <a:lumMod val="75000"/>
              </a:schemeClr>
            </a:solidFill>
          </a:ln>
        </p:spPr>
      </p:pic>
      <p:pic>
        <p:nvPicPr>
          <p:cNvPr id="39" name="Billede 38">
            <a:extLst>
              <a:ext uri="{FF2B5EF4-FFF2-40B4-BE49-F238E27FC236}">
                <a16:creationId xmlns:a16="http://schemas.microsoft.com/office/drawing/2014/main" id="{DE8ED45A-BACB-45CF-8245-233B2B7AED64}"/>
              </a:ext>
            </a:extLst>
          </p:cNvPr>
          <p:cNvPicPr>
            <a:picLocks noChangeAspect="1"/>
          </p:cNvPicPr>
          <p:nvPr/>
        </p:nvPicPr>
        <p:blipFill>
          <a:blip r:embed="rId25" cstate="screen">
            <a:extLst>
              <a:ext uri="{28A0092B-C50C-407E-A947-70E740481C1C}">
                <a14:useLocalDpi xmlns:a14="http://schemas.microsoft.com/office/drawing/2010/main"/>
              </a:ext>
            </a:extLst>
          </a:blip>
          <a:stretch>
            <a:fillRect/>
          </a:stretch>
        </p:blipFill>
        <p:spPr>
          <a:xfrm>
            <a:off x="5767907" y="1277622"/>
            <a:ext cx="1279029" cy="1273935"/>
          </a:xfrm>
          <a:prstGeom prst="rect">
            <a:avLst/>
          </a:prstGeom>
          <a:ln w="3175">
            <a:solidFill>
              <a:schemeClr val="bg1">
                <a:lumMod val="75000"/>
              </a:schemeClr>
            </a:solidFill>
          </a:ln>
        </p:spPr>
      </p:pic>
      <p:pic>
        <p:nvPicPr>
          <p:cNvPr id="40" name="Billede 39">
            <a:extLst>
              <a:ext uri="{FF2B5EF4-FFF2-40B4-BE49-F238E27FC236}">
                <a16:creationId xmlns:a16="http://schemas.microsoft.com/office/drawing/2014/main" id="{BAE9D643-7571-4EE8-8637-7853B0E2D6DF}"/>
              </a:ext>
            </a:extLst>
          </p:cNvPr>
          <p:cNvPicPr>
            <a:picLocks noChangeAspect="1"/>
          </p:cNvPicPr>
          <p:nvPr/>
        </p:nvPicPr>
        <p:blipFill>
          <a:blip r:embed="rId26" cstate="screen">
            <a:extLst>
              <a:ext uri="{28A0092B-C50C-407E-A947-70E740481C1C}">
                <a14:useLocalDpi xmlns:a14="http://schemas.microsoft.com/office/drawing/2010/main"/>
              </a:ext>
            </a:extLst>
          </a:blip>
          <a:stretch>
            <a:fillRect/>
          </a:stretch>
        </p:blipFill>
        <p:spPr>
          <a:xfrm>
            <a:off x="7084188" y="1277622"/>
            <a:ext cx="1279029" cy="1273935"/>
          </a:xfrm>
          <a:prstGeom prst="rect">
            <a:avLst/>
          </a:prstGeom>
          <a:ln w="3175">
            <a:solidFill>
              <a:schemeClr val="bg1">
                <a:lumMod val="75000"/>
              </a:schemeClr>
            </a:solidFill>
          </a:ln>
        </p:spPr>
      </p:pic>
      <p:pic>
        <p:nvPicPr>
          <p:cNvPr id="41" name="Billede 40">
            <a:extLst>
              <a:ext uri="{FF2B5EF4-FFF2-40B4-BE49-F238E27FC236}">
                <a16:creationId xmlns:a16="http://schemas.microsoft.com/office/drawing/2014/main" id="{6EF37688-A1A1-4D9E-80DB-E1D5C1D615C5}"/>
              </a:ext>
            </a:extLst>
          </p:cNvPr>
          <p:cNvPicPr>
            <a:picLocks noChangeAspect="1"/>
          </p:cNvPicPr>
          <p:nvPr/>
        </p:nvPicPr>
        <p:blipFill>
          <a:blip r:embed="rId27" cstate="screen">
            <a:extLst>
              <a:ext uri="{28A0092B-C50C-407E-A947-70E740481C1C}">
                <a14:useLocalDpi xmlns:a14="http://schemas.microsoft.com/office/drawing/2010/main"/>
              </a:ext>
            </a:extLst>
          </a:blip>
          <a:stretch>
            <a:fillRect/>
          </a:stretch>
        </p:blipFill>
        <p:spPr>
          <a:xfrm rot="1103067">
            <a:off x="8203607" y="1126961"/>
            <a:ext cx="1290421" cy="1273935"/>
          </a:xfrm>
          <a:prstGeom prst="rect">
            <a:avLst/>
          </a:prstGeom>
          <a:ln w="3175">
            <a:solidFill>
              <a:schemeClr val="bg1">
                <a:lumMod val="75000"/>
              </a:schemeClr>
            </a:solidFill>
          </a:ln>
        </p:spPr>
      </p:pic>
      <p:pic>
        <p:nvPicPr>
          <p:cNvPr id="42" name="Billede 41">
            <a:extLst>
              <a:ext uri="{FF2B5EF4-FFF2-40B4-BE49-F238E27FC236}">
                <a16:creationId xmlns:a16="http://schemas.microsoft.com/office/drawing/2014/main" id="{D730F455-7B2B-499F-97D2-762FD682819F}"/>
              </a:ext>
            </a:extLst>
          </p:cNvPr>
          <p:cNvPicPr>
            <a:picLocks noChangeAspect="1"/>
          </p:cNvPicPr>
          <p:nvPr/>
        </p:nvPicPr>
        <p:blipFill>
          <a:blip r:embed="rId28" cstate="screen">
            <a:extLst>
              <a:ext uri="{28A0092B-C50C-407E-A947-70E740481C1C}">
                <a14:useLocalDpi xmlns:a14="http://schemas.microsoft.com/office/drawing/2010/main"/>
              </a:ext>
            </a:extLst>
          </a:blip>
          <a:stretch>
            <a:fillRect/>
          </a:stretch>
        </p:blipFill>
        <p:spPr>
          <a:xfrm rot="20346832">
            <a:off x="8014947" y="2729015"/>
            <a:ext cx="1290421" cy="1273935"/>
          </a:xfrm>
          <a:prstGeom prst="rect">
            <a:avLst/>
          </a:prstGeom>
          <a:ln w="3175">
            <a:solidFill>
              <a:schemeClr val="bg1">
                <a:lumMod val="75000"/>
              </a:schemeClr>
            </a:solidFill>
          </a:ln>
        </p:spPr>
      </p:pic>
      <p:pic>
        <p:nvPicPr>
          <p:cNvPr id="43" name="Billede 42">
            <a:extLst>
              <a:ext uri="{FF2B5EF4-FFF2-40B4-BE49-F238E27FC236}">
                <a16:creationId xmlns:a16="http://schemas.microsoft.com/office/drawing/2014/main" id="{E1928C25-3599-43FB-913E-327C277EBF96}"/>
              </a:ext>
            </a:extLst>
          </p:cNvPr>
          <p:cNvPicPr>
            <a:picLocks noChangeAspect="1"/>
          </p:cNvPicPr>
          <p:nvPr/>
        </p:nvPicPr>
        <p:blipFill>
          <a:blip r:embed="rId29" cstate="screen">
            <a:extLst>
              <a:ext uri="{28A0092B-C50C-407E-A947-70E740481C1C}">
                <a14:useLocalDpi xmlns:a14="http://schemas.microsoft.com/office/drawing/2010/main"/>
              </a:ext>
            </a:extLst>
          </a:blip>
          <a:stretch>
            <a:fillRect/>
          </a:stretch>
        </p:blipFill>
        <p:spPr>
          <a:xfrm rot="20674588">
            <a:off x="8905175" y="3630181"/>
            <a:ext cx="1290416" cy="1273935"/>
          </a:xfrm>
          <a:prstGeom prst="rect">
            <a:avLst/>
          </a:prstGeom>
          <a:ln w="3175">
            <a:solidFill>
              <a:schemeClr val="bg1">
                <a:lumMod val="75000"/>
              </a:schemeClr>
            </a:solidFill>
          </a:ln>
        </p:spPr>
      </p:pic>
      <p:pic>
        <p:nvPicPr>
          <p:cNvPr id="44" name="Billede 43">
            <a:extLst>
              <a:ext uri="{FF2B5EF4-FFF2-40B4-BE49-F238E27FC236}">
                <a16:creationId xmlns:a16="http://schemas.microsoft.com/office/drawing/2014/main" id="{10E7DBAB-2D3E-4E4C-B2EA-A82EE1275EB2}"/>
              </a:ext>
            </a:extLst>
          </p:cNvPr>
          <p:cNvPicPr>
            <a:picLocks noChangeAspect="1"/>
          </p:cNvPicPr>
          <p:nvPr/>
        </p:nvPicPr>
        <p:blipFill>
          <a:blip r:embed="rId30" cstate="screen">
            <a:extLst>
              <a:ext uri="{28A0092B-C50C-407E-A947-70E740481C1C}">
                <a14:useLocalDpi xmlns:a14="http://schemas.microsoft.com/office/drawing/2010/main"/>
              </a:ext>
            </a:extLst>
          </a:blip>
          <a:stretch>
            <a:fillRect/>
          </a:stretch>
        </p:blipFill>
        <p:spPr>
          <a:xfrm rot="20640999">
            <a:off x="8221124" y="5257905"/>
            <a:ext cx="1290416" cy="1273935"/>
          </a:xfrm>
          <a:prstGeom prst="rect">
            <a:avLst/>
          </a:prstGeom>
          <a:ln w="3175">
            <a:solidFill>
              <a:schemeClr val="bg1">
                <a:lumMod val="75000"/>
              </a:schemeClr>
            </a:solidFill>
          </a:ln>
        </p:spPr>
      </p:pic>
      <p:pic>
        <p:nvPicPr>
          <p:cNvPr id="46" name="Billede 45">
            <a:extLst>
              <a:ext uri="{FF2B5EF4-FFF2-40B4-BE49-F238E27FC236}">
                <a16:creationId xmlns:a16="http://schemas.microsoft.com/office/drawing/2014/main" id="{A0CE62E5-28D0-429B-84E1-BB7CC6E6CE98}"/>
              </a:ext>
            </a:extLst>
          </p:cNvPr>
          <p:cNvPicPr>
            <a:picLocks noChangeAspect="1"/>
          </p:cNvPicPr>
          <p:nvPr/>
        </p:nvPicPr>
        <p:blipFill>
          <a:blip r:embed="rId31" cstate="screen">
            <a:extLst>
              <a:ext uri="{28A0092B-C50C-407E-A947-70E740481C1C}">
                <a14:useLocalDpi xmlns:a14="http://schemas.microsoft.com/office/drawing/2010/main"/>
              </a:ext>
            </a:extLst>
          </a:blip>
          <a:stretch>
            <a:fillRect/>
          </a:stretch>
        </p:blipFill>
        <p:spPr>
          <a:xfrm>
            <a:off x="10446629" y="1277622"/>
            <a:ext cx="1279494" cy="1274400"/>
          </a:xfrm>
          <a:prstGeom prst="rect">
            <a:avLst/>
          </a:prstGeom>
          <a:ln w="3175">
            <a:solidFill>
              <a:schemeClr val="bg1">
                <a:lumMod val="75000"/>
              </a:schemeClr>
            </a:solidFill>
          </a:ln>
        </p:spPr>
      </p:pic>
      <p:pic>
        <p:nvPicPr>
          <p:cNvPr id="47" name="Billede 46">
            <a:extLst>
              <a:ext uri="{FF2B5EF4-FFF2-40B4-BE49-F238E27FC236}">
                <a16:creationId xmlns:a16="http://schemas.microsoft.com/office/drawing/2014/main" id="{8C4DA1ED-ECF9-475F-89DD-11B4F7485BFA}"/>
              </a:ext>
            </a:extLst>
          </p:cNvPr>
          <p:cNvPicPr>
            <a:picLocks noChangeAspect="1"/>
          </p:cNvPicPr>
          <p:nvPr/>
        </p:nvPicPr>
        <p:blipFill>
          <a:blip r:embed="rId32" cstate="screen">
            <a:extLst>
              <a:ext uri="{28A0092B-C50C-407E-A947-70E740481C1C}">
                <a14:useLocalDpi xmlns:a14="http://schemas.microsoft.com/office/drawing/2010/main"/>
              </a:ext>
            </a:extLst>
          </a:blip>
          <a:stretch>
            <a:fillRect/>
          </a:stretch>
        </p:blipFill>
        <p:spPr>
          <a:xfrm>
            <a:off x="10446631" y="2681603"/>
            <a:ext cx="1279492" cy="1274400"/>
          </a:xfrm>
          <a:prstGeom prst="rect">
            <a:avLst/>
          </a:prstGeom>
          <a:ln w="3175">
            <a:solidFill>
              <a:schemeClr val="bg1">
                <a:lumMod val="75000"/>
              </a:schemeClr>
            </a:solidFill>
          </a:ln>
        </p:spPr>
      </p:pic>
      <p:pic>
        <p:nvPicPr>
          <p:cNvPr id="48" name="Billede 47">
            <a:extLst>
              <a:ext uri="{FF2B5EF4-FFF2-40B4-BE49-F238E27FC236}">
                <a16:creationId xmlns:a16="http://schemas.microsoft.com/office/drawing/2014/main" id="{D61A4DD3-2D49-4F27-BE59-32BFCFC872B1}"/>
              </a:ext>
            </a:extLst>
          </p:cNvPr>
          <p:cNvPicPr>
            <a:picLocks noChangeAspect="1"/>
          </p:cNvPicPr>
          <p:nvPr/>
        </p:nvPicPr>
        <p:blipFill>
          <a:blip r:embed="rId33" cstate="screen">
            <a:extLst>
              <a:ext uri="{28A0092B-C50C-407E-A947-70E740481C1C}">
                <a14:useLocalDpi xmlns:a14="http://schemas.microsoft.com/office/drawing/2010/main"/>
              </a:ext>
            </a:extLst>
          </a:blip>
          <a:stretch>
            <a:fillRect/>
          </a:stretch>
        </p:blipFill>
        <p:spPr>
          <a:xfrm>
            <a:off x="10446631" y="5474364"/>
            <a:ext cx="1279492" cy="1274400"/>
          </a:xfrm>
          <a:prstGeom prst="rect">
            <a:avLst/>
          </a:prstGeom>
          <a:ln w="3175">
            <a:solidFill>
              <a:schemeClr val="bg1">
                <a:lumMod val="75000"/>
              </a:schemeClr>
            </a:solidFill>
          </a:ln>
        </p:spPr>
      </p:pic>
    </p:spTree>
    <p:extLst>
      <p:ext uri="{BB962C8B-B14F-4D97-AF65-F5344CB8AC3E}">
        <p14:creationId xmlns:p14="http://schemas.microsoft.com/office/powerpoint/2010/main" val="13168167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3" name="Lige forbindelse 42">
            <a:extLst>
              <a:ext uri="{FF2B5EF4-FFF2-40B4-BE49-F238E27FC236}">
                <a16:creationId xmlns:a16="http://schemas.microsoft.com/office/drawing/2014/main" id="{CAA1959A-39B5-7B4F-8DEB-48AC4BF20891}"/>
              </a:ext>
            </a:extLst>
          </p:cNvPr>
          <p:cNvCxnSpPr/>
          <p:nvPr/>
        </p:nvCxnSpPr>
        <p:spPr>
          <a:xfrm>
            <a:off x="12356220" y="134827"/>
            <a:ext cx="0" cy="662400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itel 7">
            <a:extLst>
              <a:ext uri="{FF2B5EF4-FFF2-40B4-BE49-F238E27FC236}">
                <a16:creationId xmlns:a16="http://schemas.microsoft.com/office/drawing/2014/main" id="{CF7C87DF-B24C-4F7D-885D-1ECBA48C026B}"/>
              </a:ext>
            </a:extLst>
          </p:cNvPr>
          <p:cNvSpPr>
            <a:spLocks noGrp="1"/>
          </p:cNvSpPr>
          <p:nvPr>
            <p:ph type="title"/>
          </p:nvPr>
        </p:nvSpPr>
        <p:spPr/>
        <p:txBody>
          <a:bodyPr/>
          <a:lstStyle/>
          <a:p>
            <a:r>
              <a:rPr lang="da-DK" dirty="0"/>
              <a:t>Nyt kort!</a:t>
            </a:r>
          </a:p>
        </p:txBody>
      </p:sp>
      <p:sp>
        <p:nvSpPr>
          <p:cNvPr id="10" name="Pladsholder til tekst 9">
            <a:extLst>
              <a:ext uri="{FF2B5EF4-FFF2-40B4-BE49-F238E27FC236}">
                <a16:creationId xmlns:a16="http://schemas.microsoft.com/office/drawing/2014/main" id="{B65FA0E7-FC1D-44A1-9CAB-3AF353C3C12C}"/>
              </a:ext>
            </a:extLst>
          </p:cNvPr>
          <p:cNvSpPr>
            <a:spLocks noGrp="1"/>
          </p:cNvSpPr>
          <p:nvPr>
            <p:ph type="body" sz="quarter" idx="24"/>
          </p:nvPr>
        </p:nvSpPr>
        <p:spPr/>
        <p:txBody>
          <a:bodyPr/>
          <a:lstStyle/>
          <a:p>
            <a:endParaRPr lang="da-DK"/>
          </a:p>
        </p:txBody>
      </p:sp>
      <p:sp>
        <p:nvSpPr>
          <p:cNvPr id="11" name="Pladsholder til tekst 10">
            <a:extLst>
              <a:ext uri="{FF2B5EF4-FFF2-40B4-BE49-F238E27FC236}">
                <a16:creationId xmlns:a16="http://schemas.microsoft.com/office/drawing/2014/main" id="{FE285844-7180-440B-BAB8-B0E7A4EA6F80}"/>
              </a:ext>
            </a:extLst>
          </p:cNvPr>
          <p:cNvSpPr>
            <a:spLocks noGrp="1"/>
          </p:cNvSpPr>
          <p:nvPr>
            <p:ph type="body" sz="quarter" idx="25"/>
          </p:nvPr>
        </p:nvSpPr>
        <p:spPr/>
        <p:txBody>
          <a:bodyPr/>
          <a:lstStyle/>
          <a:p>
            <a:endParaRPr lang="da-DK"/>
          </a:p>
        </p:txBody>
      </p:sp>
      <p:pic>
        <p:nvPicPr>
          <p:cNvPr id="3" name="Billede 2">
            <a:extLst>
              <a:ext uri="{FF2B5EF4-FFF2-40B4-BE49-F238E27FC236}">
                <a16:creationId xmlns:a16="http://schemas.microsoft.com/office/drawing/2014/main" id="{31E2DE68-C40E-47AA-846D-41AE332FEA7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727817" y="45000"/>
            <a:ext cx="2412834" cy="6768000"/>
          </a:xfrm>
          <a:prstGeom prst="rect">
            <a:avLst/>
          </a:prstGeom>
        </p:spPr>
      </p:pic>
      <p:pic>
        <p:nvPicPr>
          <p:cNvPr id="4" name="Billede 3">
            <a:extLst>
              <a:ext uri="{FF2B5EF4-FFF2-40B4-BE49-F238E27FC236}">
                <a16:creationId xmlns:a16="http://schemas.microsoft.com/office/drawing/2014/main" id="{017BA980-8439-485A-BED0-BED539F0B4C0}"/>
              </a:ext>
            </a:extLst>
          </p:cNvPr>
          <p:cNvPicPr>
            <a:picLocks noChangeAspect="1"/>
          </p:cNvPicPr>
          <p:nvPr/>
        </p:nvPicPr>
        <p:blipFill>
          <a:blip r:embed="rId3"/>
          <a:stretch>
            <a:fillRect/>
          </a:stretch>
        </p:blipFill>
        <p:spPr>
          <a:xfrm>
            <a:off x="893902" y="2054233"/>
            <a:ext cx="8163252" cy="2749534"/>
          </a:xfrm>
          <a:prstGeom prst="rect">
            <a:avLst/>
          </a:prstGeom>
        </p:spPr>
      </p:pic>
    </p:spTree>
    <p:extLst>
      <p:ext uri="{BB962C8B-B14F-4D97-AF65-F5344CB8AC3E}">
        <p14:creationId xmlns:p14="http://schemas.microsoft.com/office/powerpoint/2010/main" val="2444400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6" name="Billede 25">
            <a:extLst>
              <a:ext uri="{FF2B5EF4-FFF2-40B4-BE49-F238E27FC236}">
                <a16:creationId xmlns:a16="http://schemas.microsoft.com/office/drawing/2014/main" id="{4958BD37-62FC-4AD2-B7DA-23F2F310955E}"/>
              </a:ext>
            </a:extLst>
          </p:cNvPr>
          <p:cNvPicPr>
            <a:picLocks noChangeAspect="1"/>
          </p:cNvPicPr>
          <p:nvPr/>
        </p:nvPicPr>
        <p:blipFill rotWithShape="1">
          <a:blip r:embed="rId2" cstate="screen">
            <a:clrChange>
              <a:clrFrom>
                <a:srgbClr val="DAE3F3"/>
              </a:clrFrom>
              <a:clrTo>
                <a:srgbClr val="DAE3F3">
                  <a:alpha val="0"/>
                </a:srgbClr>
              </a:clrTo>
            </a:clrChange>
            <a:extLst>
              <a:ext uri="{28A0092B-C50C-407E-A947-70E740481C1C}">
                <a14:useLocalDpi xmlns:a14="http://schemas.microsoft.com/office/drawing/2010/main"/>
              </a:ext>
            </a:extLst>
          </a:blip>
          <a:srcRect/>
          <a:stretch/>
        </p:blipFill>
        <p:spPr>
          <a:xfrm>
            <a:off x="390450" y="1062000"/>
            <a:ext cx="4142221" cy="1800000"/>
          </a:xfrm>
          <a:prstGeom prst="rect">
            <a:avLst/>
          </a:prstGeom>
        </p:spPr>
      </p:pic>
      <p:sp>
        <p:nvSpPr>
          <p:cNvPr id="14" name="Rektangel 13">
            <a:extLst>
              <a:ext uri="{FF2B5EF4-FFF2-40B4-BE49-F238E27FC236}">
                <a16:creationId xmlns:a16="http://schemas.microsoft.com/office/drawing/2014/main" id="{A549B02E-A550-495E-8360-D0F8B7C36DCD}"/>
              </a:ext>
            </a:extLst>
          </p:cNvPr>
          <p:cNvSpPr/>
          <p:nvPr/>
        </p:nvSpPr>
        <p:spPr>
          <a:xfrm rot="17700000" flipV="1">
            <a:off x="3957950" y="2149086"/>
            <a:ext cx="1206875" cy="4017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dirty="0" err="1"/>
          </a:p>
        </p:txBody>
      </p:sp>
      <p:pic>
        <p:nvPicPr>
          <p:cNvPr id="16" name="Billede 15">
            <a:extLst>
              <a:ext uri="{FF2B5EF4-FFF2-40B4-BE49-F238E27FC236}">
                <a16:creationId xmlns:a16="http://schemas.microsoft.com/office/drawing/2014/main" id="{A35748C7-F0ED-4A50-BB18-6F7583137C58}"/>
              </a:ext>
            </a:extLst>
          </p:cNvPr>
          <p:cNvPicPr>
            <a:picLocks noChangeAspect="1"/>
          </p:cNvPicPr>
          <p:nvPr/>
        </p:nvPicPr>
        <p:blipFill>
          <a:blip r:embed="rId3" cstate="screen">
            <a:clrChange>
              <a:clrFrom>
                <a:srgbClr val="DAE3F3"/>
              </a:clrFrom>
              <a:clrTo>
                <a:srgbClr val="DAE3F3">
                  <a:alpha val="0"/>
                </a:srgbClr>
              </a:clrTo>
            </a:clrChange>
            <a:extLst>
              <a:ext uri="{28A0092B-C50C-407E-A947-70E740481C1C}">
                <a14:useLocalDpi xmlns:a14="http://schemas.microsoft.com/office/drawing/2010/main"/>
              </a:ext>
            </a:extLst>
          </a:blip>
          <a:stretch>
            <a:fillRect/>
          </a:stretch>
        </p:blipFill>
        <p:spPr>
          <a:xfrm>
            <a:off x="358174" y="2862000"/>
            <a:ext cx="4395450" cy="1800000"/>
          </a:xfrm>
          <a:prstGeom prst="rect">
            <a:avLst/>
          </a:prstGeom>
        </p:spPr>
      </p:pic>
      <p:pic>
        <p:nvPicPr>
          <p:cNvPr id="25" name="Billede 24">
            <a:extLst>
              <a:ext uri="{FF2B5EF4-FFF2-40B4-BE49-F238E27FC236}">
                <a16:creationId xmlns:a16="http://schemas.microsoft.com/office/drawing/2014/main" id="{7695A312-A260-46F7-BC64-844CA7ED4EC3}"/>
              </a:ext>
            </a:extLst>
          </p:cNvPr>
          <p:cNvPicPr>
            <a:picLocks noChangeAspect="1"/>
          </p:cNvPicPr>
          <p:nvPr/>
        </p:nvPicPr>
        <p:blipFill>
          <a:blip r:embed="rId4" cstate="screen">
            <a:clrChange>
              <a:clrFrom>
                <a:srgbClr val="DAE3F3"/>
              </a:clrFrom>
              <a:clrTo>
                <a:srgbClr val="DAE3F3">
                  <a:alpha val="0"/>
                </a:srgbClr>
              </a:clrTo>
            </a:clrChange>
            <a:extLst>
              <a:ext uri="{28A0092B-C50C-407E-A947-70E740481C1C}">
                <a14:useLocalDpi xmlns:a14="http://schemas.microsoft.com/office/drawing/2010/main"/>
              </a:ext>
            </a:extLst>
          </a:blip>
          <a:stretch>
            <a:fillRect/>
          </a:stretch>
        </p:blipFill>
        <p:spPr>
          <a:xfrm>
            <a:off x="4132041" y="2862000"/>
            <a:ext cx="4395450" cy="1800000"/>
          </a:xfrm>
          <a:prstGeom prst="rect">
            <a:avLst/>
          </a:prstGeom>
        </p:spPr>
      </p:pic>
      <p:sp>
        <p:nvSpPr>
          <p:cNvPr id="8" name="Titel 7">
            <a:extLst>
              <a:ext uri="{FF2B5EF4-FFF2-40B4-BE49-F238E27FC236}">
                <a16:creationId xmlns:a16="http://schemas.microsoft.com/office/drawing/2014/main" id="{4D0D69AE-CA84-4822-B087-5DEB5E350689}"/>
              </a:ext>
            </a:extLst>
          </p:cNvPr>
          <p:cNvSpPr>
            <a:spLocks noGrp="1"/>
          </p:cNvSpPr>
          <p:nvPr>
            <p:ph type="title"/>
          </p:nvPr>
        </p:nvSpPr>
        <p:spPr>
          <a:xfrm>
            <a:off x="529792" y="392885"/>
            <a:ext cx="10583685" cy="711638"/>
          </a:xfrm>
        </p:spPr>
        <p:txBody>
          <a:bodyPr/>
          <a:lstStyle/>
          <a:p>
            <a:r>
              <a:rPr lang="da-DK" dirty="0"/>
              <a:t>Seks procespile</a:t>
            </a:r>
          </a:p>
        </p:txBody>
      </p:sp>
      <p:sp>
        <p:nvSpPr>
          <p:cNvPr id="10" name="Pladsholder til tekst 9">
            <a:extLst>
              <a:ext uri="{FF2B5EF4-FFF2-40B4-BE49-F238E27FC236}">
                <a16:creationId xmlns:a16="http://schemas.microsoft.com/office/drawing/2014/main" id="{53FABD82-6DD1-4240-8AA7-26D1F81BD698}"/>
              </a:ext>
            </a:extLst>
          </p:cNvPr>
          <p:cNvSpPr>
            <a:spLocks noGrp="1"/>
          </p:cNvSpPr>
          <p:nvPr>
            <p:ph type="body" sz="quarter" idx="25"/>
          </p:nvPr>
        </p:nvSpPr>
        <p:spPr/>
        <p:txBody>
          <a:bodyPr/>
          <a:lstStyle/>
          <a:p>
            <a:endParaRPr lang="da-DK"/>
          </a:p>
        </p:txBody>
      </p:sp>
      <p:sp>
        <p:nvSpPr>
          <p:cNvPr id="9" name="Pladsholder til tekst 8">
            <a:extLst>
              <a:ext uri="{FF2B5EF4-FFF2-40B4-BE49-F238E27FC236}">
                <a16:creationId xmlns:a16="http://schemas.microsoft.com/office/drawing/2014/main" id="{10C9A6EC-DBFC-49BE-BF2C-8D42317AAB70}"/>
              </a:ext>
            </a:extLst>
          </p:cNvPr>
          <p:cNvSpPr>
            <a:spLocks noGrp="1"/>
          </p:cNvSpPr>
          <p:nvPr>
            <p:ph type="body" sz="quarter" idx="24"/>
          </p:nvPr>
        </p:nvSpPr>
        <p:spPr/>
        <p:txBody>
          <a:bodyPr/>
          <a:lstStyle/>
          <a:p>
            <a:endParaRPr lang="da-DK"/>
          </a:p>
        </p:txBody>
      </p:sp>
      <p:pic>
        <p:nvPicPr>
          <p:cNvPr id="15" name="Billede 14">
            <a:extLst>
              <a:ext uri="{FF2B5EF4-FFF2-40B4-BE49-F238E27FC236}">
                <a16:creationId xmlns:a16="http://schemas.microsoft.com/office/drawing/2014/main" id="{967AF702-F8D7-418A-AAA5-8BB86E6539B0}"/>
              </a:ext>
            </a:extLst>
          </p:cNvPr>
          <p:cNvPicPr>
            <a:picLocks noChangeAspect="1"/>
          </p:cNvPicPr>
          <p:nvPr/>
        </p:nvPicPr>
        <p:blipFill>
          <a:blip r:embed="rId5" cstate="screen">
            <a:clrChange>
              <a:clrFrom>
                <a:srgbClr val="DAE3F3"/>
              </a:clrFrom>
              <a:clrTo>
                <a:srgbClr val="DAE3F3">
                  <a:alpha val="0"/>
                </a:srgbClr>
              </a:clrTo>
            </a:clrChange>
            <a:extLst>
              <a:ext uri="{28A0092B-C50C-407E-A947-70E740481C1C}">
                <a14:useLocalDpi xmlns:a14="http://schemas.microsoft.com/office/drawing/2010/main"/>
              </a:ext>
            </a:extLst>
          </a:blip>
          <a:stretch>
            <a:fillRect/>
          </a:stretch>
        </p:blipFill>
        <p:spPr>
          <a:xfrm>
            <a:off x="7911143" y="4657048"/>
            <a:ext cx="4125990" cy="1800000"/>
          </a:xfrm>
          <a:prstGeom prst="rect">
            <a:avLst/>
          </a:prstGeom>
        </p:spPr>
      </p:pic>
      <p:pic>
        <p:nvPicPr>
          <p:cNvPr id="24" name="Billede 23">
            <a:extLst>
              <a:ext uri="{FF2B5EF4-FFF2-40B4-BE49-F238E27FC236}">
                <a16:creationId xmlns:a16="http://schemas.microsoft.com/office/drawing/2014/main" id="{030058C4-447F-4D15-82B7-A45FDEDF8D35}"/>
              </a:ext>
            </a:extLst>
          </p:cNvPr>
          <p:cNvPicPr>
            <a:picLocks noChangeAspect="1"/>
          </p:cNvPicPr>
          <p:nvPr/>
        </p:nvPicPr>
        <p:blipFill>
          <a:blip r:embed="rId6" cstate="screen">
            <a:clrChange>
              <a:clrFrom>
                <a:srgbClr val="DAE3F3"/>
              </a:clrFrom>
              <a:clrTo>
                <a:srgbClr val="DAE3F3">
                  <a:alpha val="0"/>
                </a:srgbClr>
              </a:clrTo>
            </a:clrChange>
            <a:extLst>
              <a:ext uri="{28A0092B-C50C-407E-A947-70E740481C1C}">
                <a14:useLocalDpi xmlns:a14="http://schemas.microsoft.com/office/drawing/2010/main"/>
              </a:ext>
            </a:extLst>
          </a:blip>
          <a:stretch>
            <a:fillRect/>
          </a:stretch>
        </p:blipFill>
        <p:spPr>
          <a:xfrm>
            <a:off x="4132041" y="4657051"/>
            <a:ext cx="4395450" cy="1800000"/>
          </a:xfrm>
          <a:prstGeom prst="rect">
            <a:avLst/>
          </a:prstGeom>
        </p:spPr>
      </p:pic>
      <p:pic>
        <p:nvPicPr>
          <p:cNvPr id="17" name="Billede 16">
            <a:extLst>
              <a:ext uri="{FF2B5EF4-FFF2-40B4-BE49-F238E27FC236}">
                <a16:creationId xmlns:a16="http://schemas.microsoft.com/office/drawing/2014/main" id="{8209CB5E-DD53-4987-9215-7BE2FD2FB970}"/>
              </a:ext>
            </a:extLst>
          </p:cNvPr>
          <p:cNvPicPr>
            <a:picLocks noChangeAspect="1"/>
          </p:cNvPicPr>
          <p:nvPr/>
        </p:nvPicPr>
        <p:blipFill>
          <a:blip r:embed="rId7" cstate="screen">
            <a:clrChange>
              <a:clrFrom>
                <a:srgbClr val="DAE3F3"/>
              </a:clrFrom>
              <a:clrTo>
                <a:srgbClr val="DAE3F3">
                  <a:alpha val="0"/>
                </a:srgbClr>
              </a:clrTo>
            </a:clrChange>
            <a:extLst>
              <a:ext uri="{28A0092B-C50C-407E-A947-70E740481C1C}">
                <a14:useLocalDpi xmlns:a14="http://schemas.microsoft.com/office/drawing/2010/main"/>
              </a:ext>
            </a:extLst>
          </a:blip>
          <a:stretch>
            <a:fillRect/>
          </a:stretch>
        </p:blipFill>
        <p:spPr>
          <a:xfrm>
            <a:off x="7911143" y="2862000"/>
            <a:ext cx="4395450" cy="1800000"/>
          </a:xfrm>
          <a:prstGeom prst="rect">
            <a:avLst/>
          </a:prstGeom>
        </p:spPr>
      </p:pic>
      <p:sp>
        <p:nvSpPr>
          <p:cNvPr id="3" name="Rektangel 2">
            <a:extLst>
              <a:ext uri="{FF2B5EF4-FFF2-40B4-BE49-F238E27FC236}">
                <a16:creationId xmlns:a16="http://schemas.microsoft.com/office/drawing/2014/main" id="{77CAB594-7402-4107-81FC-E64CB2C42659}"/>
              </a:ext>
            </a:extLst>
          </p:cNvPr>
          <p:cNvSpPr/>
          <p:nvPr/>
        </p:nvSpPr>
        <p:spPr>
          <a:xfrm rot="3900000">
            <a:off x="3964046" y="1338318"/>
            <a:ext cx="1206875" cy="4017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dirty="0" err="1"/>
          </a:p>
        </p:txBody>
      </p:sp>
    </p:spTree>
    <p:extLst>
      <p:ext uri="{BB962C8B-B14F-4D97-AF65-F5344CB8AC3E}">
        <p14:creationId xmlns:p14="http://schemas.microsoft.com/office/powerpoint/2010/main" val="26497832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DC7B3B-88D0-4516-97E7-9BE9ACAB2466}"/>
              </a:ext>
            </a:extLst>
          </p:cNvPr>
          <p:cNvSpPr>
            <a:spLocks noGrp="1"/>
          </p:cNvSpPr>
          <p:nvPr>
            <p:ph type="title"/>
          </p:nvPr>
        </p:nvSpPr>
        <p:spPr/>
        <p:txBody>
          <a:bodyPr/>
          <a:lstStyle/>
          <a:p>
            <a:r>
              <a:rPr lang="da-DK" dirty="0"/>
              <a:t>Seks ledelsesmodeller</a:t>
            </a:r>
          </a:p>
        </p:txBody>
      </p:sp>
      <p:sp>
        <p:nvSpPr>
          <p:cNvPr id="3" name="Pladsholder til indhold 2">
            <a:extLst>
              <a:ext uri="{FF2B5EF4-FFF2-40B4-BE49-F238E27FC236}">
                <a16:creationId xmlns:a16="http://schemas.microsoft.com/office/drawing/2014/main" id="{69D1BAF9-70CE-442B-B3E1-F7C1E7B683A3}"/>
              </a:ext>
            </a:extLst>
          </p:cNvPr>
          <p:cNvSpPr>
            <a:spLocks noGrp="1"/>
          </p:cNvSpPr>
          <p:nvPr>
            <p:ph sz="quarter" idx="21"/>
          </p:nvPr>
        </p:nvSpPr>
        <p:spPr/>
        <p:txBody>
          <a:bodyPr/>
          <a:lstStyle/>
          <a:p>
            <a:pPr>
              <a:spcAft>
                <a:spcPts val="1200"/>
              </a:spcAft>
            </a:pPr>
            <a:r>
              <a:rPr lang="da-DK" dirty="0"/>
              <a:t>Den visuelle model</a:t>
            </a:r>
          </a:p>
          <a:p>
            <a:pPr>
              <a:spcAft>
                <a:spcPts val="1200"/>
              </a:spcAft>
            </a:pPr>
            <a:r>
              <a:rPr lang="da-DK" dirty="0"/>
              <a:t>Hvornår den kan bruges</a:t>
            </a:r>
          </a:p>
          <a:p>
            <a:pPr>
              <a:spcAft>
                <a:spcPts val="1200"/>
              </a:spcAft>
            </a:pPr>
            <a:r>
              <a:rPr lang="da-DK" dirty="0"/>
              <a:t>Hvordan den kan bruges</a:t>
            </a:r>
          </a:p>
          <a:p>
            <a:pPr>
              <a:spcAft>
                <a:spcPts val="1200"/>
              </a:spcAft>
            </a:pPr>
            <a:r>
              <a:rPr lang="da-DK" dirty="0"/>
              <a:t>Ofte et ”værktøj”, der kan benyttes til at omsætte modellen til handlinger </a:t>
            </a:r>
          </a:p>
          <a:p>
            <a:pPr>
              <a:spcAft>
                <a:spcPts val="1200"/>
              </a:spcAft>
            </a:pPr>
            <a:r>
              <a:rPr lang="da-DK" dirty="0"/>
              <a:t>Mere viden</a:t>
            </a:r>
          </a:p>
          <a:p>
            <a:pPr>
              <a:spcAft>
                <a:spcPts val="1200"/>
              </a:spcAft>
            </a:pPr>
            <a:r>
              <a:rPr lang="da-DK" dirty="0"/>
              <a:t>Kontaktoplysninger, hvis du vil vide mere</a:t>
            </a:r>
          </a:p>
          <a:p>
            <a:pPr>
              <a:spcAft>
                <a:spcPts val="1200"/>
              </a:spcAft>
            </a:pPr>
            <a:r>
              <a:rPr lang="da-DK" dirty="0"/>
              <a:t>Find præsentationen på: Landbruginfo.dk&gt;Ledelse&gt;Fokuseret Ledelse</a:t>
            </a:r>
          </a:p>
          <a:p>
            <a:pPr>
              <a:spcAft>
                <a:spcPts val="1200"/>
              </a:spcAft>
            </a:pPr>
            <a:endParaRPr lang="da-DK" dirty="0"/>
          </a:p>
          <a:p>
            <a:pPr>
              <a:spcAft>
                <a:spcPts val="1200"/>
              </a:spcAft>
            </a:pPr>
            <a:endParaRPr lang="da-DK" dirty="0"/>
          </a:p>
        </p:txBody>
      </p:sp>
      <p:sp>
        <p:nvSpPr>
          <p:cNvPr id="4" name="Pladsholder til tekst 3">
            <a:extLst>
              <a:ext uri="{FF2B5EF4-FFF2-40B4-BE49-F238E27FC236}">
                <a16:creationId xmlns:a16="http://schemas.microsoft.com/office/drawing/2014/main" id="{C7C88419-2DD8-4646-98E4-AADE91FE6157}"/>
              </a:ext>
            </a:extLst>
          </p:cNvPr>
          <p:cNvSpPr>
            <a:spLocks noGrp="1"/>
          </p:cNvSpPr>
          <p:nvPr>
            <p:ph type="body" sz="quarter" idx="25"/>
          </p:nvPr>
        </p:nvSpPr>
        <p:spPr/>
        <p:txBody>
          <a:bodyPr/>
          <a:lstStyle/>
          <a:p>
            <a:endParaRPr lang="da-DK"/>
          </a:p>
        </p:txBody>
      </p:sp>
      <p:sp>
        <p:nvSpPr>
          <p:cNvPr id="5" name="Pladsholder til tekst 4">
            <a:extLst>
              <a:ext uri="{FF2B5EF4-FFF2-40B4-BE49-F238E27FC236}">
                <a16:creationId xmlns:a16="http://schemas.microsoft.com/office/drawing/2014/main" id="{01CC9D68-C474-4DCB-87D4-C621C0760D59}"/>
              </a:ext>
            </a:extLst>
          </p:cNvPr>
          <p:cNvSpPr>
            <a:spLocks noGrp="1"/>
          </p:cNvSpPr>
          <p:nvPr>
            <p:ph type="body" sz="quarter" idx="24"/>
          </p:nvPr>
        </p:nvSpPr>
        <p:spPr/>
        <p:txBody>
          <a:bodyPr/>
          <a:lstStyle/>
          <a:p>
            <a:endParaRPr lang="da-DK"/>
          </a:p>
        </p:txBody>
      </p:sp>
      <p:pic>
        <p:nvPicPr>
          <p:cNvPr id="7" name="Billede 6">
            <a:extLst>
              <a:ext uri="{FF2B5EF4-FFF2-40B4-BE49-F238E27FC236}">
                <a16:creationId xmlns:a16="http://schemas.microsoft.com/office/drawing/2014/main" id="{9D4D8662-A748-4882-AD4D-DF0DB2E8720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310413" y="0"/>
            <a:ext cx="2880000" cy="1620000"/>
          </a:xfrm>
          <a:prstGeom prst="rect">
            <a:avLst/>
          </a:prstGeom>
          <a:ln w="12700">
            <a:solidFill>
              <a:schemeClr val="bg1">
                <a:lumMod val="50000"/>
              </a:schemeClr>
            </a:solidFill>
          </a:ln>
        </p:spPr>
      </p:pic>
      <p:pic>
        <p:nvPicPr>
          <p:cNvPr id="8" name="Billede 7">
            <a:extLst>
              <a:ext uri="{FF2B5EF4-FFF2-40B4-BE49-F238E27FC236}">
                <a16:creationId xmlns:a16="http://schemas.microsoft.com/office/drawing/2014/main" id="{88E30C0B-A12F-4B8F-93F0-BA0FD158B62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310413" y="1743221"/>
            <a:ext cx="2880000" cy="1620000"/>
          </a:xfrm>
          <a:prstGeom prst="rect">
            <a:avLst/>
          </a:prstGeom>
          <a:ln w="12700">
            <a:solidFill>
              <a:schemeClr val="bg1">
                <a:lumMod val="50000"/>
              </a:schemeClr>
            </a:solidFill>
          </a:ln>
        </p:spPr>
      </p:pic>
      <p:pic>
        <p:nvPicPr>
          <p:cNvPr id="9" name="Billede 8">
            <a:extLst>
              <a:ext uri="{FF2B5EF4-FFF2-40B4-BE49-F238E27FC236}">
                <a16:creationId xmlns:a16="http://schemas.microsoft.com/office/drawing/2014/main" id="{BC41DADE-2E73-40C1-92C6-CE78240D15A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99001" y="5238000"/>
            <a:ext cx="2880000" cy="1620000"/>
          </a:xfrm>
          <a:prstGeom prst="rect">
            <a:avLst/>
          </a:prstGeom>
          <a:ln w="12700">
            <a:solidFill>
              <a:schemeClr val="bg1">
                <a:lumMod val="50000"/>
              </a:schemeClr>
            </a:solidFill>
          </a:ln>
        </p:spPr>
      </p:pic>
      <p:pic>
        <p:nvPicPr>
          <p:cNvPr id="10" name="Billede 9">
            <a:extLst>
              <a:ext uri="{FF2B5EF4-FFF2-40B4-BE49-F238E27FC236}">
                <a16:creationId xmlns:a16="http://schemas.microsoft.com/office/drawing/2014/main" id="{1E3F14DB-1EBC-46B9-82CA-BC551C95142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310413" y="5238000"/>
            <a:ext cx="2880000" cy="1620000"/>
          </a:xfrm>
          <a:prstGeom prst="rect">
            <a:avLst/>
          </a:prstGeom>
          <a:ln w="12700">
            <a:solidFill>
              <a:schemeClr val="bg1">
                <a:lumMod val="50000"/>
              </a:schemeClr>
            </a:solidFill>
          </a:ln>
        </p:spPr>
      </p:pic>
      <p:pic>
        <p:nvPicPr>
          <p:cNvPr id="11" name="Billede 10">
            <a:extLst>
              <a:ext uri="{FF2B5EF4-FFF2-40B4-BE49-F238E27FC236}">
                <a16:creationId xmlns:a16="http://schemas.microsoft.com/office/drawing/2014/main" id="{842FA75C-15CD-4FCA-876C-9A553806BC2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310413" y="3477434"/>
            <a:ext cx="2880000" cy="1620000"/>
          </a:xfrm>
          <a:prstGeom prst="rect">
            <a:avLst/>
          </a:prstGeom>
          <a:ln w="12700">
            <a:solidFill>
              <a:schemeClr val="bg1">
                <a:lumMod val="50000"/>
              </a:schemeClr>
            </a:solidFill>
          </a:ln>
        </p:spPr>
      </p:pic>
      <p:pic>
        <p:nvPicPr>
          <p:cNvPr id="12" name="Billede 11">
            <a:extLst>
              <a:ext uri="{FF2B5EF4-FFF2-40B4-BE49-F238E27FC236}">
                <a16:creationId xmlns:a16="http://schemas.microsoft.com/office/drawing/2014/main" id="{6AAFEA4F-C8FC-4135-8F9F-5396846BA71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300866" y="5238000"/>
            <a:ext cx="2880000" cy="1620000"/>
          </a:xfrm>
          <a:prstGeom prst="rect">
            <a:avLst/>
          </a:prstGeom>
          <a:ln w="12700">
            <a:solidFill>
              <a:schemeClr val="bg1">
                <a:lumMod val="50000"/>
              </a:schemeClr>
            </a:solidFill>
          </a:ln>
        </p:spPr>
      </p:pic>
    </p:spTree>
    <p:extLst>
      <p:ext uri="{BB962C8B-B14F-4D97-AF65-F5344CB8AC3E}">
        <p14:creationId xmlns:p14="http://schemas.microsoft.com/office/powerpoint/2010/main" val="12752670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ladsholder til indhold 11">
            <a:extLst>
              <a:ext uri="{FF2B5EF4-FFF2-40B4-BE49-F238E27FC236}">
                <a16:creationId xmlns:a16="http://schemas.microsoft.com/office/drawing/2014/main" id="{2916F2DD-AADD-4CC1-951B-B71BF99BD7FE}"/>
              </a:ext>
            </a:extLst>
          </p:cNvPr>
          <p:cNvSpPr>
            <a:spLocks noGrp="1"/>
          </p:cNvSpPr>
          <p:nvPr>
            <p:ph sz="quarter" idx="24"/>
          </p:nvPr>
        </p:nvSpPr>
        <p:spPr>
          <a:xfrm>
            <a:off x="542925" y="1549399"/>
            <a:ext cx="6948738" cy="4148139"/>
          </a:xfrm>
        </p:spPr>
        <p:txBody>
          <a:bodyPr/>
          <a:lstStyle/>
          <a:p>
            <a:r>
              <a:rPr lang="da-DK" dirty="0"/>
              <a:t>I Fokuseret Ledelse indgår seks ledelsesmodeller</a:t>
            </a:r>
          </a:p>
          <a:p>
            <a:r>
              <a:rPr lang="da-DK" dirty="0"/>
              <a:t>De underbygger diskussioner om ledelse i landbruget</a:t>
            </a:r>
          </a:p>
          <a:p>
            <a:r>
              <a:rPr lang="da-DK" dirty="0"/>
              <a:t>De bidrager til at bidrage til kvalificering af aktiviteter i handlingsplaner</a:t>
            </a:r>
          </a:p>
          <a:p>
            <a:r>
              <a:rPr lang="da-DK" dirty="0"/>
              <a:t>De seks ledelsesmodeller, blev udvalgt efter en præsentation af 19 forskellige modeller</a:t>
            </a:r>
          </a:p>
          <a:p>
            <a:r>
              <a:rPr lang="da-DK" dirty="0"/>
              <a:t>De seks ledelsesmodeller er blevet bearbejdet til brug på landbrugsbedrifter</a:t>
            </a:r>
          </a:p>
        </p:txBody>
      </p:sp>
      <p:sp>
        <p:nvSpPr>
          <p:cNvPr id="2" name="Titel 1">
            <a:extLst>
              <a:ext uri="{FF2B5EF4-FFF2-40B4-BE49-F238E27FC236}">
                <a16:creationId xmlns:a16="http://schemas.microsoft.com/office/drawing/2014/main" id="{A157DE2A-1ACB-4580-AA33-521DB82D86B6}"/>
              </a:ext>
            </a:extLst>
          </p:cNvPr>
          <p:cNvSpPr>
            <a:spLocks noGrp="1"/>
          </p:cNvSpPr>
          <p:nvPr>
            <p:ph type="title"/>
          </p:nvPr>
        </p:nvSpPr>
        <p:spPr/>
        <p:txBody>
          <a:bodyPr/>
          <a:lstStyle/>
          <a:p>
            <a:r>
              <a:rPr lang="da-DK" dirty="0"/>
              <a:t>Baggrund</a:t>
            </a:r>
          </a:p>
        </p:txBody>
      </p:sp>
      <p:sp>
        <p:nvSpPr>
          <p:cNvPr id="13" name="Pladsholder til tekst 12">
            <a:extLst>
              <a:ext uri="{FF2B5EF4-FFF2-40B4-BE49-F238E27FC236}">
                <a16:creationId xmlns:a16="http://schemas.microsoft.com/office/drawing/2014/main" id="{9EA1AE96-8C30-4A35-ABF5-D3E102DE7FB0}"/>
              </a:ext>
            </a:extLst>
          </p:cNvPr>
          <p:cNvSpPr>
            <a:spLocks noGrp="1"/>
          </p:cNvSpPr>
          <p:nvPr>
            <p:ph type="body" sz="quarter" idx="27"/>
          </p:nvPr>
        </p:nvSpPr>
        <p:spPr/>
        <p:txBody>
          <a:bodyPr/>
          <a:lstStyle/>
          <a:p>
            <a:endParaRPr lang="da-DK"/>
          </a:p>
        </p:txBody>
      </p:sp>
      <p:sp>
        <p:nvSpPr>
          <p:cNvPr id="14" name="Pladsholder til tekst 13">
            <a:extLst>
              <a:ext uri="{FF2B5EF4-FFF2-40B4-BE49-F238E27FC236}">
                <a16:creationId xmlns:a16="http://schemas.microsoft.com/office/drawing/2014/main" id="{EF1F6E4F-1E1B-463A-9A69-2D63E24F67F8}"/>
              </a:ext>
            </a:extLst>
          </p:cNvPr>
          <p:cNvSpPr>
            <a:spLocks noGrp="1"/>
          </p:cNvSpPr>
          <p:nvPr>
            <p:ph type="body" sz="quarter" idx="28"/>
          </p:nvPr>
        </p:nvSpPr>
        <p:spPr/>
        <p:txBody>
          <a:bodyPr/>
          <a:lstStyle/>
          <a:p>
            <a:endParaRPr lang="da-DK"/>
          </a:p>
        </p:txBody>
      </p:sp>
      <p:pic>
        <p:nvPicPr>
          <p:cNvPr id="45" name="Billede 44">
            <a:extLst>
              <a:ext uri="{FF2B5EF4-FFF2-40B4-BE49-F238E27FC236}">
                <a16:creationId xmlns:a16="http://schemas.microsoft.com/office/drawing/2014/main" id="{EA7D0726-2C5D-4807-94A4-CD8B7473543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800531" y="502332"/>
            <a:ext cx="3914369" cy="3704313"/>
          </a:xfrm>
          <a:prstGeom prst="rect">
            <a:avLst/>
          </a:prstGeom>
        </p:spPr>
      </p:pic>
      <p:pic>
        <p:nvPicPr>
          <p:cNvPr id="46" name="Billede 45">
            <a:extLst>
              <a:ext uri="{FF2B5EF4-FFF2-40B4-BE49-F238E27FC236}">
                <a16:creationId xmlns:a16="http://schemas.microsoft.com/office/drawing/2014/main" id="{53D26E7B-47F3-4BB7-8663-F4A3AD8CE31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39710" y="4575448"/>
            <a:ext cx="8496000" cy="2270438"/>
          </a:xfrm>
          <a:prstGeom prst="rect">
            <a:avLst/>
          </a:prstGeom>
        </p:spPr>
      </p:pic>
    </p:spTree>
    <p:extLst>
      <p:ext uri="{BB962C8B-B14F-4D97-AF65-F5344CB8AC3E}">
        <p14:creationId xmlns:p14="http://schemas.microsoft.com/office/powerpoint/2010/main" val="12695734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4D0D69AE-CA84-4822-B087-5DEB5E350689}"/>
              </a:ext>
            </a:extLst>
          </p:cNvPr>
          <p:cNvSpPr>
            <a:spLocks noGrp="1"/>
          </p:cNvSpPr>
          <p:nvPr>
            <p:ph type="title"/>
          </p:nvPr>
        </p:nvSpPr>
        <p:spPr/>
        <p:txBody>
          <a:bodyPr/>
          <a:lstStyle/>
          <a:p>
            <a:r>
              <a:rPr lang="da-DK" dirty="0"/>
              <a:t>Materiale</a:t>
            </a:r>
          </a:p>
        </p:txBody>
      </p:sp>
      <p:sp>
        <p:nvSpPr>
          <p:cNvPr id="10" name="Pladsholder til tekst 9">
            <a:extLst>
              <a:ext uri="{FF2B5EF4-FFF2-40B4-BE49-F238E27FC236}">
                <a16:creationId xmlns:a16="http://schemas.microsoft.com/office/drawing/2014/main" id="{53FABD82-6DD1-4240-8AA7-26D1F81BD698}"/>
              </a:ext>
            </a:extLst>
          </p:cNvPr>
          <p:cNvSpPr>
            <a:spLocks noGrp="1"/>
          </p:cNvSpPr>
          <p:nvPr>
            <p:ph type="body" sz="quarter" idx="25"/>
          </p:nvPr>
        </p:nvSpPr>
        <p:spPr/>
        <p:txBody>
          <a:bodyPr/>
          <a:lstStyle/>
          <a:p>
            <a:endParaRPr lang="da-DK"/>
          </a:p>
        </p:txBody>
      </p:sp>
      <p:sp>
        <p:nvSpPr>
          <p:cNvPr id="9" name="Pladsholder til tekst 8">
            <a:extLst>
              <a:ext uri="{FF2B5EF4-FFF2-40B4-BE49-F238E27FC236}">
                <a16:creationId xmlns:a16="http://schemas.microsoft.com/office/drawing/2014/main" id="{10C9A6EC-DBFC-49BE-BF2C-8D42317AAB70}"/>
              </a:ext>
            </a:extLst>
          </p:cNvPr>
          <p:cNvSpPr>
            <a:spLocks noGrp="1"/>
          </p:cNvSpPr>
          <p:nvPr>
            <p:ph type="body" sz="quarter" idx="24"/>
          </p:nvPr>
        </p:nvSpPr>
        <p:spPr/>
        <p:txBody>
          <a:bodyPr/>
          <a:lstStyle/>
          <a:p>
            <a:endParaRPr lang="da-DK"/>
          </a:p>
        </p:txBody>
      </p:sp>
      <p:pic>
        <p:nvPicPr>
          <p:cNvPr id="18" name="Billede 17">
            <a:extLst>
              <a:ext uri="{FF2B5EF4-FFF2-40B4-BE49-F238E27FC236}">
                <a16:creationId xmlns:a16="http://schemas.microsoft.com/office/drawing/2014/main" id="{6D8DEB21-70A7-4E32-8A2F-3A3D208E38E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805494" y="323557"/>
            <a:ext cx="2545325" cy="3600000"/>
          </a:xfrm>
          <a:prstGeom prst="rect">
            <a:avLst/>
          </a:prstGeom>
          <a:ln>
            <a:solidFill>
              <a:schemeClr val="bg1">
                <a:lumMod val="75000"/>
              </a:schemeClr>
            </a:solidFill>
          </a:ln>
        </p:spPr>
      </p:pic>
      <p:pic>
        <p:nvPicPr>
          <p:cNvPr id="22" name="Billede 21">
            <a:extLst>
              <a:ext uri="{FF2B5EF4-FFF2-40B4-BE49-F238E27FC236}">
                <a16:creationId xmlns:a16="http://schemas.microsoft.com/office/drawing/2014/main" id="{5364752F-A4EC-4700-AB43-6CD5E755E79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5416" y="1072767"/>
            <a:ext cx="2545325" cy="3600000"/>
          </a:xfrm>
          <a:prstGeom prst="rect">
            <a:avLst/>
          </a:prstGeom>
          <a:ln>
            <a:solidFill>
              <a:schemeClr val="bg1">
                <a:lumMod val="75000"/>
              </a:schemeClr>
            </a:solidFill>
          </a:ln>
        </p:spPr>
      </p:pic>
      <p:pic>
        <p:nvPicPr>
          <p:cNvPr id="31" name="Billede 30">
            <a:extLst>
              <a:ext uri="{FF2B5EF4-FFF2-40B4-BE49-F238E27FC236}">
                <a16:creationId xmlns:a16="http://schemas.microsoft.com/office/drawing/2014/main" id="{2EEE43BD-FBA9-40B6-B12E-E3BB6D344CA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448834" y="2896670"/>
            <a:ext cx="2543134" cy="3600000"/>
          </a:xfrm>
          <a:prstGeom prst="rect">
            <a:avLst/>
          </a:prstGeom>
          <a:ln>
            <a:solidFill>
              <a:schemeClr val="bg1">
                <a:lumMod val="75000"/>
              </a:schemeClr>
            </a:solidFill>
          </a:ln>
        </p:spPr>
      </p:pic>
      <p:pic>
        <p:nvPicPr>
          <p:cNvPr id="4" name="Billede 3">
            <a:extLst>
              <a:ext uri="{FF2B5EF4-FFF2-40B4-BE49-F238E27FC236}">
                <a16:creationId xmlns:a16="http://schemas.microsoft.com/office/drawing/2014/main" id="{86B770BF-97C8-48D4-B45D-7F5A4B37ED1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645088" y="4338000"/>
            <a:ext cx="2545325" cy="2520000"/>
          </a:xfrm>
          <a:prstGeom prst="rect">
            <a:avLst/>
          </a:prstGeom>
          <a:ln>
            <a:solidFill>
              <a:schemeClr val="bg1">
                <a:lumMod val="65000"/>
              </a:schemeClr>
            </a:solidFill>
          </a:ln>
        </p:spPr>
      </p:pic>
      <p:pic>
        <p:nvPicPr>
          <p:cNvPr id="20" name="Billede 19">
            <a:extLst>
              <a:ext uri="{FF2B5EF4-FFF2-40B4-BE49-F238E27FC236}">
                <a16:creationId xmlns:a16="http://schemas.microsoft.com/office/drawing/2014/main" id="{B9EB5D49-5E2D-40A9-9AA6-2AF73C158217}"/>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731882" y="3499433"/>
            <a:ext cx="2545325" cy="2520000"/>
          </a:xfrm>
          <a:prstGeom prst="rect">
            <a:avLst/>
          </a:prstGeom>
          <a:ln>
            <a:solidFill>
              <a:schemeClr val="bg1">
                <a:lumMod val="75000"/>
              </a:schemeClr>
            </a:solidFill>
          </a:ln>
        </p:spPr>
      </p:pic>
      <p:pic>
        <p:nvPicPr>
          <p:cNvPr id="5" name="Billede 4">
            <a:extLst>
              <a:ext uri="{FF2B5EF4-FFF2-40B4-BE49-F238E27FC236}">
                <a16:creationId xmlns:a16="http://schemas.microsoft.com/office/drawing/2014/main" id="{5DCC0C15-9BFB-4BA5-80FC-45DCB6329AE9}"/>
              </a:ext>
            </a:extLst>
          </p:cNvPr>
          <p:cNvPicPr>
            <a:picLocks noChangeAspect="1"/>
          </p:cNvPicPr>
          <p:nvPr/>
        </p:nvPicPr>
        <p:blipFill>
          <a:blip r:embed="rId7"/>
          <a:stretch>
            <a:fillRect/>
          </a:stretch>
        </p:blipFill>
        <p:spPr>
          <a:xfrm>
            <a:off x="4952566" y="3233060"/>
            <a:ext cx="2566638" cy="3627434"/>
          </a:xfrm>
          <a:prstGeom prst="rect">
            <a:avLst/>
          </a:prstGeom>
        </p:spPr>
      </p:pic>
    </p:spTree>
    <p:extLst>
      <p:ext uri="{BB962C8B-B14F-4D97-AF65-F5344CB8AC3E}">
        <p14:creationId xmlns:p14="http://schemas.microsoft.com/office/powerpoint/2010/main" val="14747835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955DC6-AE6A-48ED-9DBD-8FE5FF0F4D7A}"/>
              </a:ext>
            </a:extLst>
          </p:cNvPr>
          <p:cNvSpPr>
            <a:spLocks noGrp="1"/>
          </p:cNvSpPr>
          <p:nvPr>
            <p:ph type="title"/>
          </p:nvPr>
        </p:nvSpPr>
        <p:spPr>
          <a:xfrm>
            <a:off x="529792" y="392885"/>
            <a:ext cx="10785908" cy="711638"/>
          </a:xfrm>
        </p:spPr>
        <p:txBody>
          <a:bodyPr/>
          <a:lstStyle/>
          <a:p>
            <a:r>
              <a:rPr lang="da-DK" dirty="0"/>
              <a:t>Handlingsplaner</a:t>
            </a:r>
          </a:p>
        </p:txBody>
      </p:sp>
      <p:graphicFrame>
        <p:nvGraphicFramePr>
          <p:cNvPr id="9" name="Pladsholder til indhold 8">
            <a:extLst>
              <a:ext uri="{FF2B5EF4-FFF2-40B4-BE49-F238E27FC236}">
                <a16:creationId xmlns:a16="http://schemas.microsoft.com/office/drawing/2014/main" id="{33119234-D6C0-4744-83FD-653A7379BEAD}"/>
              </a:ext>
            </a:extLst>
          </p:cNvPr>
          <p:cNvGraphicFramePr>
            <a:graphicFrameLocks noGrp="1"/>
          </p:cNvGraphicFramePr>
          <p:nvPr>
            <p:ph sz="quarter" idx="21"/>
            <p:extLst/>
          </p:nvPr>
        </p:nvGraphicFramePr>
        <p:xfrm>
          <a:off x="397025" y="1020014"/>
          <a:ext cx="3976135" cy="5759999"/>
        </p:xfrm>
        <a:graphic>
          <a:graphicData uri="http://schemas.openxmlformats.org/drawingml/2006/table">
            <a:tbl>
              <a:tblPr/>
              <a:tblGrid>
                <a:gridCol w="268135">
                  <a:extLst>
                    <a:ext uri="{9D8B030D-6E8A-4147-A177-3AD203B41FA5}">
                      <a16:colId xmlns:a16="http://schemas.microsoft.com/office/drawing/2014/main" val="1270733426"/>
                    </a:ext>
                  </a:extLst>
                </a:gridCol>
                <a:gridCol w="1872000">
                  <a:extLst>
                    <a:ext uri="{9D8B030D-6E8A-4147-A177-3AD203B41FA5}">
                      <a16:colId xmlns:a16="http://schemas.microsoft.com/office/drawing/2014/main" val="1395786254"/>
                    </a:ext>
                  </a:extLst>
                </a:gridCol>
                <a:gridCol w="1836000">
                  <a:extLst>
                    <a:ext uri="{9D8B030D-6E8A-4147-A177-3AD203B41FA5}">
                      <a16:colId xmlns:a16="http://schemas.microsoft.com/office/drawing/2014/main" val="2319432487"/>
                    </a:ext>
                  </a:extLst>
                </a:gridCol>
              </a:tblGrid>
              <a:tr h="182188">
                <a:tc gridSpan="2">
                  <a:txBody>
                    <a:bodyPr/>
                    <a:lstStyle/>
                    <a:p>
                      <a:pPr algn="ctr" fontAlgn="b"/>
                      <a:r>
                        <a:rPr lang="da-DK" sz="1100" b="0" i="0" u="none" strike="noStrike" dirty="0">
                          <a:solidFill>
                            <a:srgbClr val="FFFFFF"/>
                          </a:solidFill>
                          <a:effectLst/>
                          <a:latin typeface="Calibri" panose="020F0502020204030204" pitchFamily="34" charset="0"/>
                        </a:rPr>
                        <a:t>Udsagn om emne</a:t>
                      </a:r>
                    </a:p>
                  </a:txBody>
                  <a:tcPr marL="0" marR="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hMerge="1">
                  <a:txBody>
                    <a:bodyPr/>
                    <a:lstStyle/>
                    <a:p>
                      <a:endParaRPr lang="da-DK"/>
                    </a:p>
                  </a:txBody>
                  <a:tcPr/>
                </a:tc>
                <a:tc>
                  <a:txBody>
                    <a:bodyPr/>
                    <a:lstStyle/>
                    <a:p>
                      <a:pPr algn="ctr" fontAlgn="b"/>
                      <a:r>
                        <a:rPr lang="da-DK" sz="1100" b="0" i="0" u="none" strike="noStrike" dirty="0">
                          <a:solidFill>
                            <a:srgbClr val="FFFFFF"/>
                          </a:solidFill>
                          <a:effectLst/>
                          <a:latin typeface="Calibri" panose="020F0502020204030204" pitchFamily="34" charset="0"/>
                        </a:rPr>
                        <a:t>Handlingsplaner</a:t>
                      </a:r>
                    </a:p>
                  </a:txBody>
                  <a:tcPr marL="0" marR="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extLst>
                  <a:ext uri="{0D108BD9-81ED-4DB2-BD59-A6C34878D82A}">
                    <a16:rowId xmlns:a16="http://schemas.microsoft.com/office/drawing/2014/main" val="679286031"/>
                  </a:ext>
                </a:extLst>
              </a:tr>
              <a:tr h="173479">
                <a:tc rowSpan="7">
                  <a:txBody>
                    <a:bodyPr/>
                    <a:lstStyle/>
                    <a:p>
                      <a:pPr algn="ctr" fontAlgn="ctr"/>
                      <a:r>
                        <a:rPr lang="da-DK" sz="1400" b="0" i="0" u="none" strike="noStrike">
                          <a:solidFill>
                            <a:srgbClr val="FFFFFF"/>
                          </a:solidFill>
                          <a:effectLst/>
                          <a:latin typeface="Calibri" panose="020F0502020204030204" pitchFamily="34" charset="0"/>
                        </a:rPr>
                        <a:t>Ledelse </a:t>
                      </a:r>
                    </a:p>
                  </a:txBody>
                  <a:tcPr marL="0" marR="0" marT="0" marB="0" vert="vert"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5959"/>
                    </a:solidFill>
                  </a:tcPr>
                </a:tc>
                <a:tc>
                  <a:txBody>
                    <a:bodyPr/>
                    <a:lstStyle/>
                    <a:p>
                      <a:pPr algn="l" fontAlgn="b"/>
                      <a:r>
                        <a:rPr lang="da-DK" sz="1100" b="0" i="0" u="none" strike="noStrike">
                          <a:solidFill>
                            <a:srgbClr val="FFFFFF"/>
                          </a:solidFill>
                          <a:effectLst/>
                          <a:latin typeface="Calibri" panose="020F0502020204030204" pitchFamily="34" charset="0"/>
                        </a:rPr>
                        <a:t>Værdier</a:t>
                      </a:r>
                    </a:p>
                  </a:txBody>
                  <a:tcPr marL="56225" marR="0" marT="0"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5959"/>
                    </a:solidFill>
                  </a:tcPr>
                </a:tc>
                <a:tc>
                  <a:txBody>
                    <a:bodyPr/>
                    <a:lstStyle/>
                    <a:p>
                      <a:pPr algn="l" fontAlgn="ctr"/>
                      <a:r>
                        <a:rPr lang="da-DK" sz="1100" b="1" i="0" u="none" strike="noStrike" dirty="0">
                          <a:solidFill>
                            <a:srgbClr val="BF5959"/>
                          </a:solidFill>
                          <a:effectLst/>
                          <a:latin typeface="Calibri" panose="020F0502020204030204" pitchFamily="34" charset="0"/>
                        </a:rPr>
                        <a:t>Få værdierne på plads</a:t>
                      </a:r>
                    </a:p>
                  </a:txBody>
                  <a:tcPr marL="11245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813309917"/>
                  </a:ext>
                </a:extLst>
              </a:tr>
              <a:tr h="173479">
                <a:tc vMerge="1">
                  <a:txBody>
                    <a:bodyPr/>
                    <a:lstStyle/>
                    <a:p>
                      <a:endParaRPr lang="da-DK"/>
                    </a:p>
                  </a:txBody>
                  <a:tcPr/>
                </a:tc>
                <a:tc>
                  <a:txBody>
                    <a:bodyPr/>
                    <a:lstStyle/>
                    <a:p>
                      <a:pPr algn="l" fontAlgn="b"/>
                      <a:r>
                        <a:rPr lang="da-DK" sz="1100" b="0" i="0" u="none" strike="noStrike" dirty="0">
                          <a:solidFill>
                            <a:srgbClr val="FFFFFF"/>
                          </a:solidFill>
                          <a:effectLst/>
                          <a:latin typeface="Calibri" panose="020F0502020204030204" pitchFamily="34" charset="0"/>
                        </a:rPr>
                        <a:t>Arbejdsplads</a:t>
                      </a:r>
                    </a:p>
                  </a:txBody>
                  <a:tcPr marL="56225"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5959"/>
                    </a:solidFill>
                  </a:tcPr>
                </a:tc>
                <a:tc>
                  <a:txBody>
                    <a:bodyPr/>
                    <a:lstStyle/>
                    <a:p>
                      <a:pPr algn="l" fontAlgn="ctr"/>
                      <a:r>
                        <a:rPr lang="da-DK" sz="1100" b="1" i="0" u="none" strike="noStrike" dirty="0">
                          <a:solidFill>
                            <a:srgbClr val="BF5959"/>
                          </a:solidFill>
                          <a:effectLst/>
                          <a:latin typeface="Calibri" panose="020F0502020204030204" pitchFamily="34" charset="0"/>
                        </a:rPr>
                        <a:t>En attraktiv arbejdsplads</a:t>
                      </a:r>
                    </a:p>
                  </a:txBody>
                  <a:tcPr marL="11245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411080091"/>
                  </a:ext>
                </a:extLst>
              </a:tr>
              <a:tr h="173479">
                <a:tc vMerge="1">
                  <a:txBody>
                    <a:bodyPr/>
                    <a:lstStyle/>
                    <a:p>
                      <a:endParaRPr lang="da-DK"/>
                    </a:p>
                  </a:txBody>
                  <a:tcPr/>
                </a:tc>
                <a:tc>
                  <a:txBody>
                    <a:bodyPr/>
                    <a:lstStyle/>
                    <a:p>
                      <a:pPr algn="l" fontAlgn="b"/>
                      <a:r>
                        <a:rPr lang="da-DK" sz="1100" b="0" i="0" u="none" strike="noStrike" dirty="0">
                          <a:solidFill>
                            <a:srgbClr val="FFFFFF"/>
                          </a:solidFill>
                          <a:effectLst/>
                          <a:latin typeface="Calibri" panose="020F0502020204030204" pitchFamily="34" charset="0"/>
                        </a:rPr>
                        <a:t>Lederrollen</a:t>
                      </a:r>
                    </a:p>
                  </a:txBody>
                  <a:tcPr marL="56225"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5959"/>
                    </a:solidFill>
                  </a:tcPr>
                </a:tc>
                <a:tc>
                  <a:txBody>
                    <a:bodyPr/>
                    <a:lstStyle/>
                    <a:p>
                      <a:pPr algn="l" fontAlgn="ctr"/>
                      <a:r>
                        <a:rPr lang="da-DK" sz="1100" b="1" i="0" u="none" strike="noStrike" dirty="0">
                          <a:solidFill>
                            <a:srgbClr val="BF5959"/>
                          </a:solidFill>
                          <a:effectLst/>
                          <a:latin typeface="Calibri" panose="020F0502020204030204" pitchFamily="34" charset="0"/>
                        </a:rPr>
                        <a:t>Tag rollen som leder</a:t>
                      </a:r>
                    </a:p>
                  </a:txBody>
                  <a:tcPr marL="11245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038355267"/>
                  </a:ext>
                </a:extLst>
              </a:tr>
              <a:tr h="173479">
                <a:tc vMerge="1">
                  <a:txBody>
                    <a:bodyPr/>
                    <a:lstStyle/>
                    <a:p>
                      <a:endParaRPr lang="da-DK"/>
                    </a:p>
                  </a:txBody>
                  <a:tcPr/>
                </a:tc>
                <a:tc>
                  <a:txBody>
                    <a:bodyPr/>
                    <a:lstStyle/>
                    <a:p>
                      <a:pPr algn="l" fontAlgn="b"/>
                      <a:r>
                        <a:rPr lang="da-DK" sz="1100" b="0" i="0" u="none" strike="noStrike">
                          <a:solidFill>
                            <a:srgbClr val="FFFFFF"/>
                          </a:solidFill>
                          <a:effectLst/>
                          <a:latin typeface="Calibri" panose="020F0502020204030204" pitchFamily="34" charset="0"/>
                        </a:rPr>
                        <a:t>Arbejdsrutiner</a:t>
                      </a:r>
                    </a:p>
                  </a:txBody>
                  <a:tcPr marL="56225"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5959"/>
                    </a:solidFill>
                  </a:tcPr>
                </a:tc>
                <a:tc>
                  <a:txBody>
                    <a:bodyPr/>
                    <a:lstStyle/>
                    <a:p>
                      <a:pPr algn="l" fontAlgn="ctr"/>
                      <a:r>
                        <a:rPr lang="da-DK" sz="1100" b="1" i="0" u="none" strike="noStrike" dirty="0">
                          <a:solidFill>
                            <a:srgbClr val="BF5959"/>
                          </a:solidFill>
                          <a:effectLst/>
                          <a:latin typeface="Calibri" panose="020F0502020204030204" pitchFamily="34" charset="0"/>
                        </a:rPr>
                        <a:t>Løs opgaverne rigtigt</a:t>
                      </a:r>
                    </a:p>
                  </a:txBody>
                  <a:tcPr marL="11245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683193299"/>
                  </a:ext>
                </a:extLst>
              </a:tr>
              <a:tr h="173479">
                <a:tc vMerge="1">
                  <a:txBody>
                    <a:bodyPr/>
                    <a:lstStyle/>
                    <a:p>
                      <a:endParaRPr lang="da-DK"/>
                    </a:p>
                  </a:txBody>
                  <a:tcPr/>
                </a:tc>
                <a:tc>
                  <a:txBody>
                    <a:bodyPr/>
                    <a:lstStyle/>
                    <a:p>
                      <a:pPr algn="l" fontAlgn="b"/>
                      <a:r>
                        <a:rPr lang="da-DK" sz="1100" b="0" i="0" u="none" strike="noStrike">
                          <a:solidFill>
                            <a:srgbClr val="FFFFFF"/>
                          </a:solidFill>
                          <a:effectLst/>
                          <a:latin typeface="Calibri" panose="020F0502020204030204" pitchFamily="34" charset="0"/>
                        </a:rPr>
                        <a:t>Kompetencer</a:t>
                      </a:r>
                    </a:p>
                  </a:txBody>
                  <a:tcPr marL="56225"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5959"/>
                    </a:solidFill>
                  </a:tcPr>
                </a:tc>
                <a:tc>
                  <a:txBody>
                    <a:bodyPr/>
                    <a:lstStyle/>
                    <a:p>
                      <a:pPr algn="l" fontAlgn="ctr"/>
                      <a:r>
                        <a:rPr lang="da-DK" sz="1100" b="1" i="0" u="none" strike="noStrike" dirty="0">
                          <a:solidFill>
                            <a:srgbClr val="BF5959"/>
                          </a:solidFill>
                          <a:effectLst/>
                          <a:latin typeface="Calibri" panose="020F0502020204030204" pitchFamily="34" charset="0"/>
                        </a:rPr>
                        <a:t>Løft kompetencer</a:t>
                      </a:r>
                    </a:p>
                  </a:txBody>
                  <a:tcPr marL="11245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205557163"/>
                  </a:ext>
                </a:extLst>
              </a:tr>
              <a:tr h="173479">
                <a:tc vMerge="1">
                  <a:txBody>
                    <a:bodyPr/>
                    <a:lstStyle/>
                    <a:p>
                      <a:endParaRPr lang="da-DK"/>
                    </a:p>
                  </a:txBody>
                  <a:tcPr/>
                </a:tc>
                <a:tc>
                  <a:txBody>
                    <a:bodyPr/>
                    <a:lstStyle/>
                    <a:p>
                      <a:pPr algn="l" fontAlgn="b"/>
                      <a:r>
                        <a:rPr lang="da-DK" sz="1100" b="0" i="0" u="none" strike="noStrike">
                          <a:solidFill>
                            <a:srgbClr val="FFFFFF"/>
                          </a:solidFill>
                          <a:effectLst/>
                          <a:latin typeface="Calibri" panose="020F0502020204030204" pitchFamily="34" charset="0"/>
                        </a:rPr>
                        <a:t>Kommunikation (intern)</a:t>
                      </a:r>
                    </a:p>
                  </a:txBody>
                  <a:tcPr marL="56225"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5959"/>
                    </a:solidFill>
                  </a:tcPr>
                </a:tc>
                <a:tc>
                  <a:txBody>
                    <a:bodyPr/>
                    <a:lstStyle/>
                    <a:p>
                      <a:pPr algn="l" fontAlgn="ctr"/>
                      <a:r>
                        <a:rPr lang="da-DK" sz="1100" b="1" i="0" u="none" strike="noStrike" dirty="0">
                          <a:solidFill>
                            <a:srgbClr val="BF5959"/>
                          </a:solidFill>
                          <a:effectLst/>
                          <a:latin typeface="Calibri" panose="020F0502020204030204" pitchFamily="34" charset="0"/>
                        </a:rPr>
                        <a:t>Snak sammen </a:t>
                      </a:r>
                    </a:p>
                  </a:txBody>
                  <a:tcPr marL="11245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818954204"/>
                  </a:ext>
                </a:extLst>
              </a:tr>
              <a:tr h="173479">
                <a:tc vMerge="1">
                  <a:txBody>
                    <a:bodyPr/>
                    <a:lstStyle/>
                    <a:p>
                      <a:endParaRPr lang="da-DK"/>
                    </a:p>
                  </a:txBody>
                  <a:tcPr/>
                </a:tc>
                <a:tc>
                  <a:txBody>
                    <a:bodyPr/>
                    <a:lstStyle/>
                    <a:p>
                      <a:pPr algn="l" fontAlgn="b"/>
                      <a:r>
                        <a:rPr lang="da-DK" sz="1100" b="0" i="0" u="none" strike="noStrike">
                          <a:solidFill>
                            <a:srgbClr val="FFFFFF"/>
                          </a:solidFill>
                          <a:effectLst/>
                          <a:latin typeface="Calibri" panose="020F0502020204030204" pitchFamily="34" charset="0"/>
                        </a:rPr>
                        <a:t>Joker - ledelse</a:t>
                      </a:r>
                    </a:p>
                  </a:txBody>
                  <a:tcPr marL="56225" marR="0" marT="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5959"/>
                    </a:solidFill>
                  </a:tcPr>
                </a:tc>
                <a:tc>
                  <a:txBody>
                    <a:bodyPr/>
                    <a:lstStyle/>
                    <a:p>
                      <a:pPr algn="l" fontAlgn="ctr"/>
                      <a:r>
                        <a:rPr lang="da-DK" sz="1100" b="1" i="0" u="none" strike="noStrike" dirty="0">
                          <a:solidFill>
                            <a:srgbClr val="BF5959"/>
                          </a:solidFill>
                          <a:effectLst/>
                          <a:latin typeface="Calibri" panose="020F0502020204030204" pitchFamily="34" charset="0"/>
                        </a:rPr>
                        <a:t>Joker - ledelse</a:t>
                      </a:r>
                    </a:p>
                  </a:txBody>
                  <a:tcPr marL="11245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673681922"/>
                  </a:ext>
                </a:extLst>
              </a:tr>
              <a:tr h="173479">
                <a:tc rowSpan="7">
                  <a:txBody>
                    <a:bodyPr/>
                    <a:lstStyle/>
                    <a:p>
                      <a:pPr algn="ctr" fontAlgn="ctr"/>
                      <a:r>
                        <a:rPr lang="da-DK" sz="1400" b="0" i="0" u="none" strike="noStrike">
                          <a:solidFill>
                            <a:srgbClr val="FFFFFF"/>
                          </a:solidFill>
                          <a:effectLst/>
                          <a:latin typeface="Calibri" panose="020F0502020204030204" pitchFamily="34" charset="0"/>
                        </a:rPr>
                        <a:t>Netværk</a:t>
                      </a:r>
                    </a:p>
                  </a:txBody>
                  <a:tcPr marL="0" marR="0" marT="0" marB="0" vert="vert"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8261"/>
                    </a:solidFill>
                  </a:tcPr>
                </a:tc>
                <a:tc>
                  <a:txBody>
                    <a:bodyPr/>
                    <a:lstStyle/>
                    <a:p>
                      <a:pPr algn="l" fontAlgn="b"/>
                      <a:r>
                        <a:rPr lang="da-DK" sz="1100" b="0" i="0" u="none" strike="noStrike">
                          <a:solidFill>
                            <a:srgbClr val="FFFFFF"/>
                          </a:solidFill>
                          <a:effectLst/>
                          <a:latin typeface="Calibri" panose="020F0502020204030204" pitchFamily="34" charset="0"/>
                        </a:rPr>
                        <a:t>Viden</a:t>
                      </a:r>
                    </a:p>
                  </a:txBody>
                  <a:tcPr marL="56225" marR="0" marT="0"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F8261"/>
                    </a:solidFill>
                  </a:tcPr>
                </a:tc>
                <a:tc rowSpan="3">
                  <a:txBody>
                    <a:bodyPr/>
                    <a:lstStyle/>
                    <a:p>
                      <a:pPr algn="l" fontAlgn="ctr"/>
                      <a:r>
                        <a:rPr lang="da-DK" sz="1100" b="1" i="0" u="none" strike="noStrike" dirty="0">
                          <a:solidFill>
                            <a:srgbClr val="AF8261"/>
                          </a:solidFill>
                          <a:effectLst/>
                          <a:latin typeface="Calibri" panose="020F0502020204030204" pitchFamily="34" charset="0"/>
                        </a:rPr>
                        <a:t>Brug andre</a:t>
                      </a:r>
                    </a:p>
                  </a:txBody>
                  <a:tcPr marL="11245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634412340"/>
                  </a:ext>
                </a:extLst>
              </a:tr>
              <a:tr h="173479">
                <a:tc vMerge="1">
                  <a:txBody>
                    <a:bodyPr/>
                    <a:lstStyle/>
                    <a:p>
                      <a:endParaRPr lang="da-DK"/>
                    </a:p>
                  </a:txBody>
                  <a:tcPr/>
                </a:tc>
                <a:tc>
                  <a:txBody>
                    <a:bodyPr/>
                    <a:lstStyle/>
                    <a:p>
                      <a:pPr algn="l" fontAlgn="b"/>
                      <a:r>
                        <a:rPr lang="da-DK" sz="1100" b="0" i="0" u="none" strike="noStrike">
                          <a:solidFill>
                            <a:srgbClr val="FFFFFF"/>
                          </a:solidFill>
                          <a:effectLst/>
                          <a:latin typeface="Calibri" panose="020F0502020204030204" pitchFamily="34" charset="0"/>
                        </a:rPr>
                        <a:t>Sparring</a:t>
                      </a:r>
                    </a:p>
                  </a:txBody>
                  <a:tcPr marL="56225"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F8261"/>
                    </a:solidFill>
                  </a:tcPr>
                </a:tc>
                <a:tc vMerge="1">
                  <a:txBody>
                    <a:bodyPr/>
                    <a:lstStyle/>
                    <a:p>
                      <a:endParaRPr lang="da-DK"/>
                    </a:p>
                  </a:txBody>
                  <a:tcPr/>
                </a:tc>
                <a:extLst>
                  <a:ext uri="{0D108BD9-81ED-4DB2-BD59-A6C34878D82A}">
                    <a16:rowId xmlns:a16="http://schemas.microsoft.com/office/drawing/2014/main" val="104290297"/>
                  </a:ext>
                </a:extLst>
              </a:tr>
              <a:tr h="173479">
                <a:tc vMerge="1">
                  <a:txBody>
                    <a:bodyPr/>
                    <a:lstStyle/>
                    <a:p>
                      <a:endParaRPr lang="da-DK"/>
                    </a:p>
                  </a:txBody>
                  <a:tcPr/>
                </a:tc>
                <a:tc>
                  <a:txBody>
                    <a:bodyPr/>
                    <a:lstStyle/>
                    <a:p>
                      <a:pPr algn="l" fontAlgn="b"/>
                      <a:r>
                        <a:rPr lang="da-DK" sz="1100" b="0" i="0" u="none" strike="noStrike">
                          <a:solidFill>
                            <a:srgbClr val="FFFFFF"/>
                          </a:solidFill>
                          <a:effectLst/>
                          <a:latin typeface="Calibri" panose="020F0502020204030204" pitchFamily="34" charset="0"/>
                        </a:rPr>
                        <a:t>Inspiration</a:t>
                      </a:r>
                    </a:p>
                  </a:txBody>
                  <a:tcPr marL="56225"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F8261"/>
                    </a:solidFill>
                  </a:tcPr>
                </a:tc>
                <a:tc vMerge="1">
                  <a:txBody>
                    <a:bodyPr/>
                    <a:lstStyle/>
                    <a:p>
                      <a:endParaRPr lang="da-DK"/>
                    </a:p>
                  </a:txBody>
                  <a:tcPr/>
                </a:tc>
                <a:extLst>
                  <a:ext uri="{0D108BD9-81ED-4DB2-BD59-A6C34878D82A}">
                    <a16:rowId xmlns:a16="http://schemas.microsoft.com/office/drawing/2014/main" val="1939826692"/>
                  </a:ext>
                </a:extLst>
              </a:tr>
              <a:tr h="173479">
                <a:tc vMerge="1">
                  <a:txBody>
                    <a:bodyPr/>
                    <a:lstStyle/>
                    <a:p>
                      <a:endParaRPr lang="da-DK"/>
                    </a:p>
                  </a:txBody>
                  <a:tcPr/>
                </a:tc>
                <a:tc>
                  <a:txBody>
                    <a:bodyPr/>
                    <a:lstStyle/>
                    <a:p>
                      <a:pPr algn="l" fontAlgn="b"/>
                      <a:r>
                        <a:rPr lang="da-DK" sz="1100" b="0" i="0" u="none" strike="noStrike">
                          <a:solidFill>
                            <a:srgbClr val="FFFFFF"/>
                          </a:solidFill>
                          <a:effectLst/>
                          <a:latin typeface="Calibri" panose="020F0502020204030204" pitchFamily="34" charset="0"/>
                        </a:rPr>
                        <a:t>Inddragelse</a:t>
                      </a:r>
                    </a:p>
                  </a:txBody>
                  <a:tcPr marL="56225"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F8261"/>
                    </a:solidFill>
                  </a:tcPr>
                </a:tc>
                <a:tc rowSpan="2">
                  <a:txBody>
                    <a:bodyPr/>
                    <a:lstStyle/>
                    <a:p>
                      <a:pPr algn="l" fontAlgn="ctr"/>
                      <a:r>
                        <a:rPr lang="da-DK" sz="1100" b="1" i="0" u="none" strike="noStrike" dirty="0">
                          <a:solidFill>
                            <a:srgbClr val="AF8261"/>
                          </a:solidFill>
                          <a:effectLst/>
                          <a:latin typeface="Calibri" panose="020F0502020204030204" pitchFamily="34" charset="0"/>
                        </a:rPr>
                        <a:t>Plej interessenter</a:t>
                      </a:r>
                    </a:p>
                  </a:txBody>
                  <a:tcPr marL="11245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245286805"/>
                  </a:ext>
                </a:extLst>
              </a:tr>
              <a:tr h="173479">
                <a:tc vMerge="1">
                  <a:txBody>
                    <a:bodyPr/>
                    <a:lstStyle/>
                    <a:p>
                      <a:endParaRPr lang="da-DK"/>
                    </a:p>
                  </a:txBody>
                  <a:tcPr/>
                </a:tc>
                <a:tc>
                  <a:txBody>
                    <a:bodyPr/>
                    <a:lstStyle/>
                    <a:p>
                      <a:pPr algn="l" fontAlgn="b"/>
                      <a:r>
                        <a:rPr lang="da-DK" sz="1100" b="0" i="0" u="none" strike="noStrike">
                          <a:solidFill>
                            <a:srgbClr val="FFFFFF"/>
                          </a:solidFill>
                          <a:effectLst/>
                          <a:latin typeface="Calibri" panose="020F0502020204030204" pitchFamily="34" charset="0"/>
                        </a:rPr>
                        <a:t>Dialog</a:t>
                      </a:r>
                    </a:p>
                  </a:txBody>
                  <a:tcPr marL="56225"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F8261"/>
                    </a:solidFill>
                  </a:tcPr>
                </a:tc>
                <a:tc vMerge="1">
                  <a:txBody>
                    <a:bodyPr/>
                    <a:lstStyle/>
                    <a:p>
                      <a:endParaRPr lang="da-DK"/>
                    </a:p>
                  </a:txBody>
                  <a:tcPr/>
                </a:tc>
                <a:extLst>
                  <a:ext uri="{0D108BD9-81ED-4DB2-BD59-A6C34878D82A}">
                    <a16:rowId xmlns:a16="http://schemas.microsoft.com/office/drawing/2014/main" val="859764072"/>
                  </a:ext>
                </a:extLst>
              </a:tr>
              <a:tr h="173479">
                <a:tc vMerge="1">
                  <a:txBody>
                    <a:bodyPr/>
                    <a:lstStyle/>
                    <a:p>
                      <a:endParaRPr lang="da-DK"/>
                    </a:p>
                  </a:txBody>
                  <a:tcPr/>
                </a:tc>
                <a:tc>
                  <a:txBody>
                    <a:bodyPr/>
                    <a:lstStyle/>
                    <a:p>
                      <a:pPr algn="l" fontAlgn="b"/>
                      <a:r>
                        <a:rPr lang="da-DK" sz="1100" b="0" i="0" u="none" strike="noStrike">
                          <a:solidFill>
                            <a:srgbClr val="FFFFFF"/>
                          </a:solidFill>
                          <a:effectLst/>
                          <a:latin typeface="Calibri" panose="020F0502020204030204" pitchFamily="34" charset="0"/>
                        </a:rPr>
                        <a:t>Kommunikation (ekstern)</a:t>
                      </a:r>
                    </a:p>
                  </a:txBody>
                  <a:tcPr marL="56225"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F8261"/>
                    </a:solidFill>
                  </a:tcPr>
                </a:tc>
                <a:tc>
                  <a:txBody>
                    <a:bodyPr/>
                    <a:lstStyle/>
                    <a:p>
                      <a:pPr algn="l" fontAlgn="ctr"/>
                      <a:r>
                        <a:rPr lang="da-DK" sz="1100" b="1" i="0" u="none" strike="noStrike" dirty="0">
                          <a:solidFill>
                            <a:srgbClr val="AF8261"/>
                          </a:solidFill>
                          <a:effectLst/>
                          <a:latin typeface="Calibri" panose="020F0502020204030204" pitchFamily="34" charset="0"/>
                        </a:rPr>
                        <a:t>Fortæl om virksomheden</a:t>
                      </a:r>
                    </a:p>
                  </a:txBody>
                  <a:tcPr marL="11245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108200805"/>
                  </a:ext>
                </a:extLst>
              </a:tr>
              <a:tr h="173479">
                <a:tc vMerge="1">
                  <a:txBody>
                    <a:bodyPr/>
                    <a:lstStyle/>
                    <a:p>
                      <a:endParaRPr lang="da-DK"/>
                    </a:p>
                  </a:txBody>
                  <a:tcPr/>
                </a:tc>
                <a:tc>
                  <a:txBody>
                    <a:bodyPr/>
                    <a:lstStyle/>
                    <a:p>
                      <a:pPr algn="l" fontAlgn="b"/>
                      <a:r>
                        <a:rPr lang="da-DK" sz="1100" b="0" i="0" u="none" strike="noStrike">
                          <a:solidFill>
                            <a:srgbClr val="FFFFFF"/>
                          </a:solidFill>
                          <a:effectLst/>
                          <a:latin typeface="Calibri" panose="020F0502020204030204" pitchFamily="34" charset="0"/>
                        </a:rPr>
                        <a:t>Joker - netværk</a:t>
                      </a:r>
                    </a:p>
                  </a:txBody>
                  <a:tcPr marL="56225" marR="0" marT="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8261"/>
                    </a:solidFill>
                  </a:tcPr>
                </a:tc>
                <a:tc>
                  <a:txBody>
                    <a:bodyPr/>
                    <a:lstStyle/>
                    <a:p>
                      <a:pPr algn="l" fontAlgn="ctr"/>
                      <a:r>
                        <a:rPr lang="da-DK" sz="1100" b="1" i="0" u="none" strike="noStrike" dirty="0">
                          <a:solidFill>
                            <a:srgbClr val="AF8261"/>
                          </a:solidFill>
                          <a:effectLst/>
                          <a:latin typeface="Calibri" panose="020F0502020204030204" pitchFamily="34" charset="0"/>
                        </a:rPr>
                        <a:t>Joker - netværk</a:t>
                      </a:r>
                    </a:p>
                  </a:txBody>
                  <a:tcPr marL="11245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943279843"/>
                  </a:ext>
                </a:extLst>
              </a:tr>
              <a:tr h="225558">
                <a:tc rowSpan="7">
                  <a:txBody>
                    <a:bodyPr/>
                    <a:lstStyle/>
                    <a:p>
                      <a:pPr algn="ctr" fontAlgn="ctr"/>
                      <a:r>
                        <a:rPr lang="da-DK" sz="1400" b="0" i="0" u="none" strike="noStrike">
                          <a:solidFill>
                            <a:srgbClr val="FFFFFF"/>
                          </a:solidFill>
                          <a:effectLst/>
                          <a:latin typeface="Calibri" panose="020F0502020204030204" pitchFamily="34" charset="0"/>
                        </a:rPr>
                        <a:t>Økonomi</a:t>
                      </a:r>
                    </a:p>
                  </a:txBody>
                  <a:tcPr marL="0" marR="0" marT="0" marB="0" vert="vert"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87786"/>
                    </a:solidFill>
                  </a:tcPr>
                </a:tc>
                <a:tc>
                  <a:txBody>
                    <a:bodyPr/>
                    <a:lstStyle/>
                    <a:p>
                      <a:pPr algn="l" fontAlgn="b"/>
                      <a:r>
                        <a:rPr lang="da-DK" sz="1100" b="0" i="0" u="none" strike="noStrike">
                          <a:solidFill>
                            <a:srgbClr val="FFFFFF"/>
                          </a:solidFill>
                          <a:effectLst/>
                          <a:latin typeface="Calibri" panose="020F0502020204030204" pitchFamily="34" charset="0"/>
                        </a:rPr>
                        <a:t>Produktion</a:t>
                      </a:r>
                    </a:p>
                  </a:txBody>
                  <a:tcPr marL="56225" marR="0" marT="0"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87786"/>
                    </a:solidFill>
                  </a:tcPr>
                </a:tc>
                <a:tc rowSpan="3">
                  <a:txBody>
                    <a:bodyPr/>
                    <a:lstStyle/>
                    <a:p>
                      <a:pPr algn="l" fontAlgn="ctr"/>
                      <a:r>
                        <a:rPr lang="da-DK" sz="1100" b="1" i="0" u="none" strike="noStrike" dirty="0">
                          <a:solidFill>
                            <a:srgbClr val="087786"/>
                          </a:solidFill>
                          <a:effectLst/>
                          <a:latin typeface="Calibri" panose="020F0502020204030204" pitchFamily="34" charset="0"/>
                        </a:rPr>
                        <a:t>Optimering af driften</a:t>
                      </a:r>
                    </a:p>
                  </a:txBody>
                  <a:tcPr marL="11245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509292757"/>
                  </a:ext>
                </a:extLst>
              </a:tr>
              <a:tr h="225558">
                <a:tc vMerge="1">
                  <a:txBody>
                    <a:bodyPr/>
                    <a:lstStyle/>
                    <a:p>
                      <a:endParaRPr lang="da-DK"/>
                    </a:p>
                  </a:txBody>
                  <a:tcPr/>
                </a:tc>
                <a:tc>
                  <a:txBody>
                    <a:bodyPr/>
                    <a:lstStyle/>
                    <a:p>
                      <a:pPr algn="l" fontAlgn="b"/>
                      <a:r>
                        <a:rPr lang="da-DK" sz="1100" b="0" i="0" u="none" strike="noStrike">
                          <a:solidFill>
                            <a:srgbClr val="FFFFFF"/>
                          </a:solidFill>
                          <a:effectLst/>
                          <a:latin typeface="Calibri" panose="020F0502020204030204" pitchFamily="34" charset="0"/>
                        </a:rPr>
                        <a:t>Målstyring</a:t>
                      </a:r>
                    </a:p>
                  </a:txBody>
                  <a:tcPr marL="56225"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87786"/>
                    </a:solidFill>
                  </a:tcPr>
                </a:tc>
                <a:tc vMerge="1">
                  <a:txBody>
                    <a:bodyPr/>
                    <a:lstStyle/>
                    <a:p>
                      <a:endParaRPr lang="da-DK"/>
                    </a:p>
                  </a:txBody>
                  <a:tcPr/>
                </a:tc>
                <a:extLst>
                  <a:ext uri="{0D108BD9-81ED-4DB2-BD59-A6C34878D82A}">
                    <a16:rowId xmlns:a16="http://schemas.microsoft.com/office/drawing/2014/main" val="4240531443"/>
                  </a:ext>
                </a:extLst>
              </a:tr>
              <a:tr h="225558">
                <a:tc vMerge="1">
                  <a:txBody>
                    <a:bodyPr/>
                    <a:lstStyle/>
                    <a:p>
                      <a:endParaRPr lang="da-DK"/>
                    </a:p>
                  </a:txBody>
                  <a:tcPr/>
                </a:tc>
                <a:tc>
                  <a:txBody>
                    <a:bodyPr/>
                    <a:lstStyle/>
                    <a:p>
                      <a:pPr algn="l" fontAlgn="b"/>
                      <a:r>
                        <a:rPr lang="da-DK" sz="1100" b="0" i="0" u="none" strike="noStrike">
                          <a:solidFill>
                            <a:srgbClr val="FFFFFF"/>
                          </a:solidFill>
                          <a:effectLst/>
                          <a:latin typeface="Calibri" panose="020F0502020204030204" pitchFamily="34" charset="0"/>
                        </a:rPr>
                        <a:t>Kapacitet</a:t>
                      </a:r>
                    </a:p>
                  </a:txBody>
                  <a:tcPr marL="56225"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87786"/>
                    </a:solidFill>
                  </a:tcPr>
                </a:tc>
                <a:tc vMerge="1">
                  <a:txBody>
                    <a:bodyPr/>
                    <a:lstStyle/>
                    <a:p>
                      <a:endParaRPr lang="da-DK"/>
                    </a:p>
                  </a:txBody>
                  <a:tcPr/>
                </a:tc>
                <a:extLst>
                  <a:ext uri="{0D108BD9-81ED-4DB2-BD59-A6C34878D82A}">
                    <a16:rowId xmlns:a16="http://schemas.microsoft.com/office/drawing/2014/main" val="2629458556"/>
                  </a:ext>
                </a:extLst>
              </a:tr>
              <a:tr h="225558">
                <a:tc vMerge="1">
                  <a:txBody>
                    <a:bodyPr/>
                    <a:lstStyle/>
                    <a:p>
                      <a:endParaRPr lang="da-DK"/>
                    </a:p>
                  </a:txBody>
                  <a:tcPr/>
                </a:tc>
                <a:tc>
                  <a:txBody>
                    <a:bodyPr/>
                    <a:lstStyle/>
                    <a:p>
                      <a:pPr algn="l" fontAlgn="b"/>
                      <a:r>
                        <a:rPr lang="da-DK" sz="1100" b="0" i="0" u="none" strike="noStrike">
                          <a:solidFill>
                            <a:srgbClr val="FFFFFF"/>
                          </a:solidFill>
                          <a:effectLst/>
                          <a:latin typeface="Calibri" panose="020F0502020204030204" pitchFamily="34" charset="0"/>
                        </a:rPr>
                        <a:t>Nøgletal</a:t>
                      </a:r>
                    </a:p>
                  </a:txBody>
                  <a:tcPr marL="56225"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87786"/>
                    </a:solidFill>
                  </a:tcPr>
                </a:tc>
                <a:tc rowSpan="2">
                  <a:txBody>
                    <a:bodyPr/>
                    <a:lstStyle/>
                    <a:p>
                      <a:pPr algn="l" fontAlgn="ctr"/>
                      <a:r>
                        <a:rPr lang="da-DK" sz="1100" b="1" i="0" u="none" strike="noStrike" dirty="0">
                          <a:solidFill>
                            <a:srgbClr val="087786"/>
                          </a:solidFill>
                          <a:effectLst/>
                          <a:latin typeface="Calibri" panose="020F0502020204030204" pitchFamily="34" charset="0"/>
                        </a:rPr>
                        <a:t>Styr på styring</a:t>
                      </a:r>
                    </a:p>
                  </a:txBody>
                  <a:tcPr marL="11245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750982263"/>
                  </a:ext>
                </a:extLst>
              </a:tr>
              <a:tr h="225558">
                <a:tc vMerge="1">
                  <a:txBody>
                    <a:bodyPr/>
                    <a:lstStyle/>
                    <a:p>
                      <a:endParaRPr lang="da-DK"/>
                    </a:p>
                  </a:txBody>
                  <a:tcPr/>
                </a:tc>
                <a:tc>
                  <a:txBody>
                    <a:bodyPr/>
                    <a:lstStyle/>
                    <a:p>
                      <a:pPr algn="l" fontAlgn="b"/>
                      <a:r>
                        <a:rPr lang="da-DK" sz="1100" b="0" i="0" u="none" strike="noStrike">
                          <a:solidFill>
                            <a:srgbClr val="FFFFFF"/>
                          </a:solidFill>
                          <a:effectLst/>
                          <a:latin typeface="Calibri" panose="020F0502020204030204" pitchFamily="34" charset="0"/>
                        </a:rPr>
                        <a:t>Risici</a:t>
                      </a:r>
                    </a:p>
                  </a:txBody>
                  <a:tcPr marL="56225"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87786"/>
                    </a:solidFill>
                  </a:tcPr>
                </a:tc>
                <a:tc vMerge="1">
                  <a:txBody>
                    <a:bodyPr/>
                    <a:lstStyle/>
                    <a:p>
                      <a:endParaRPr lang="da-DK"/>
                    </a:p>
                  </a:txBody>
                  <a:tcPr/>
                </a:tc>
                <a:extLst>
                  <a:ext uri="{0D108BD9-81ED-4DB2-BD59-A6C34878D82A}">
                    <a16:rowId xmlns:a16="http://schemas.microsoft.com/office/drawing/2014/main" val="1365548219"/>
                  </a:ext>
                </a:extLst>
              </a:tr>
              <a:tr h="225558">
                <a:tc vMerge="1">
                  <a:txBody>
                    <a:bodyPr/>
                    <a:lstStyle/>
                    <a:p>
                      <a:endParaRPr lang="da-DK"/>
                    </a:p>
                  </a:txBody>
                  <a:tcPr/>
                </a:tc>
                <a:tc>
                  <a:txBody>
                    <a:bodyPr/>
                    <a:lstStyle/>
                    <a:p>
                      <a:pPr algn="l" fontAlgn="b"/>
                      <a:r>
                        <a:rPr lang="da-DK" sz="1100" b="0" i="0" u="none" strike="noStrike">
                          <a:solidFill>
                            <a:srgbClr val="FFFFFF"/>
                          </a:solidFill>
                          <a:effectLst/>
                          <a:latin typeface="Calibri" panose="020F0502020204030204" pitchFamily="34" charset="0"/>
                        </a:rPr>
                        <a:t>Handel</a:t>
                      </a:r>
                    </a:p>
                  </a:txBody>
                  <a:tcPr marL="56225"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87786"/>
                    </a:solidFill>
                  </a:tcPr>
                </a:tc>
                <a:tc>
                  <a:txBody>
                    <a:bodyPr/>
                    <a:lstStyle/>
                    <a:p>
                      <a:pPr algn="l" fontAlgn="ctr"/>
                      <a:r>
                        <a:rPr lang="da-DK" sz="1100" b="1" i="0" u="none" strike="noStrike" dirty="0">
                          <a:solidFill>
                            <a:srgbClr val="087786"/>
                          </a:solidFill>
                          <a:effectLst/>
                          <a:latin typeface="Calibri" panose="020F0502020204030204" pitchFamily="34" charset="0"/>
                        </a:rPr>
                        <a:t>Bliv en god købmand</a:t>
                      </a:r>
                    </a:p>
                  </a:txBody>
                  <a:tcPr marL="11245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770056193"/>
                  </a:ext>
                </a:extLst>
              </a:tr>
              <a:tr h="225558">
                <a:tc vMerge="1">
                  <a:txBody>
                    <a:bodyPr/>
                    <a:lstStyle/>
                    <a:p>
                      <a:endParaRPr lang="da-DK"/>
                    </a:p>
                  </a:txBody>
                  <a:tcPr/>
                </a:tc>
                <a:tc>
                  <a:txBody>
                    <a:bodyPr/>
                    <a:lstStyle/>
                    <a:p>
                      <a:pPr algn="l" fontAlgn="b"/>
                      <a:r>
                        <a:rPr lang="da-DK" sz="1100" b="0" i="0" u="none" strike="noStrike">
                          <a:solidFill>
                            <a:srgbClr val="FFFFFF"/>
                          </a:solidFill>
                          <a:effectLst/>
                          <a:latin typeface="Calibri" panose="020F0502020204030204" pitchFamily="34" charset="0"/>
                        </a:rPr>
                        <a:t>Joker - Økonomi</a:t>
                      </a:r>
                    </a:p>
                  </a:txBody>
                  <a:tcPr marL="56225" marR="0" marT="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87786"/>
                    </a:solidFill>
                  </a:tcPr>
                </a:tc>
                <a:tc>
                  <a:txBody>
                    <a:bodyPr/>
                    <a:lstStyle/>
                    <a:p>
                      <a:pPr algn="l" fontAlgn="ctr"/>
                      <a:r>
                        <a:rPr lang="da-DK" sz="1100" b="1" i="0" u="none" strike="noStrike" dirty="0">
                          <a:solidFill>
                            <a:srgbClr val="087786"/>
                          </a:solidFill>
                          <a:effectLst/>
                          <a:latin typeface="Calibri" panose="020F0502020204030204" pitchFamily="34" charset="0"/>
                        </a:rPr>
                        <a:t>Joker-økonomi</a:t>
                      </a:r>
                    </a:p>
                  </a:txBody>
                  <a:tcPr marL="11245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147676231"/>
                  </a:ext>
                </a:extLst>
              </a:tr>
              <a:tr h="225558">
                <a:tc rowSpan="7">
                  <a:txBody>
                    <a:bodyPr/>
                    <a:lstStyle/>
                    <a:p>
                      <a:pPr algn="ctr" fontAlgn="ctr"/>
                      <a:r>
                        <a:rPr lang="da-DK" sz="1400" b="0" i="0" u="none" strike="noStrike">
                          <a:solidFill>
                            <a:srgbClr val="FFFFFF"/>
                          </a:solidFill>
                          <a:effectLst/>
                          <a:latin typeface="Calibri" panose="020F0502020204030204" pitchFamily="34" charset="0"/>
                        </a:rPr>
                        <a:t>Udvikling</a:t>
                      </a:r>
                    </a:p>
                  </a:txBody>
                  <a:tcPr marL="0" marR="0" marT="0" marB="0" vert="vert"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09C4F"/>
                    </a:solidFill>
                  </a:tcPr>
                </a:tc>
                <a:tc>
                  <a:txBody>
                    <a:bodyPr/>
                    <a:lstStyle/>
                    <a:p>
                      <a:pPr algn="l" fontAlgn="b"/>
                      <a:r>
                        <a:rPr lang="da-DK" sz="1100" b="0" i="0" u="none" strike="noStrike" dirty="0">
                          <a:solidFill>
                            <a:srgbClr val="FFFFFF"/>
                          </a:solidFill>
                          <a:effectLst/>
                          <a:latin typeface="Calibri" panose="020F0502020204030204" pitchFamily="34" charset="0"/>
                        </a:rPr>
                        <a:t>Potentialer og udfordringer</a:t>
                      </a:r>
                    </a:p>
                  </a:txBody>
                  <a:tcPr marL="56225" marR="0" marT="0"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09C4F"/>
                    </a:solidFill>
                  </a:tcPr>
                </a:tc>
                <a:tc rowSpan="3">
                  <a:txBody>
                    <a:bodyPr/>
                    <a:lstStyle/>
                    <a:p>
                      <a:pPr algn="l" fontAlgn="ctr"/>
                      <a:r>
                        <a:rPr lang="da-DK" sz="1100" b="1" i="0" u="none" strike="noStrike" dirty="0">
                          <a:solidFill>
                            <a:srgbClr val="109C4F"/>
                          </a:solidFill>
                          <a:effectLst/>
                          <a:latin typeface="Calibri" panose="020F0502020204030204" pitchFamily="34" charset="0"/>
                        </a:rPr>
                        <a:t>Styrk din strategi</a:t>
                      </a:r>
                    </a:p>
                  </a:txBody>
                  <a:tcPr marL="11245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291325570"/>
                  </a:ext>
                </a:extLst>
              </a:tr>
              <a:tr h="225558">
                <a:tc vMerge="1">
                  <a:txBody>
                    <a:bodyPr/>
                    <a:lstStyle/>
                    <a:p>
                      <a:endParaRPr lang="da-DK"/>
                    </a:p>
                  </a:txBody>
                  <a:tcPr/>
                </a:tc>
                <a:tc>
                  <a:txBody>
                    <a:bodyPr/>
                    <a:lstStyle/>
                    <a:p>
                      <a:pPr algn="l" fontAlgn="b"/>
                      <a:r>
                        <a:rPr lang="da-DK" sz="1100" b="0" i="0" u="none" strike="noStrike">
                          <a:solidFill>
                            <a:srgbClr val="FFFFFF"/>
                          </a:solidFill>
                          <a:effectLst/>
                          <a:latin typeface="Calibri" panose="020F0502020204030204" pitchFamily="34" charset="0"/>
                        </a:rPr>
                        <a:t>Trends</a:t>
                      </a:r>
                    </a:p>
                  </a:txBody>
                  <a:tcPr marL="56225"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09C4F"/>
                    </a:solidFill>
                  </a:tcPr>
                </a:tc>
                <a:tc vMerge="1">
                  <a:txBody>
                    <a:bodyPr/>
                    <a:lstStyle/>
                    <a:p>
                      <a:endParaRPr lang="da-DK"/>
                    </a:p>
                  </a:txBody>
                  <a:tcPr/>
                </a:tc>
                <a:extLst>
                  <a:ext uri="{0D108BD9-81ED-4DB2-BD59-A6C34878D82A}">
                    <a16:rowId xmlns:a16="http://schemas.microsoft.com/office/drawing/2014/main" val="519520835"/>
                  </a:ext>
                </a:extLst>
              </a:tr>
              <a:tr h="225558">
                <a:tc vMerge="1">
                  <a:txBody>
                    <a:bodyPr/>
                    <a:lstStyle/>
                    <a:p>
                      <a:endParaRPr lang="da-DK"/>
                    </a:p>
                  </a:txBody>
                  <a:tcPr/>
                </a:tc>
                <a:tc>
                  <a:txBody>
                    <a:bodyPr/>
                    <a:lstStyle/>
                    <a:p>
                      <a:pPr algn="l" fontAlgn="b"/>
                      <a:r>
                        <a:rPr lang="da-DK" sz="1100" b="0" i="0" u="none" strike="noStrike">
                          <a:solidFill>
                            <a:srgbClr val="FFFFFF"/>
                          </a:solidFill>
                          <a:effectLst/>
                          <a:latin typeface="Calibri" panose="020F0502020204030204" pitchFamily="34" charset="0"/>
                        </a:rPr>
                        <a:t>Vision</a:t>
                      </a:r>
                    </a:p>
                  </a:txBody>
                  <a:tcPr marL="56225"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09C4F"/>
                    </a:solidFill>
                  </a:tcPr>
                </a:tc>
                <a:tc vMerge="1">
                  <a:txBody>
                    <a:bodyPr/>
                    <a:lstStyle/>
                    <a:p>
                      <a:endParaRPr lang="da-DK"/>
                    </a:p>
                  </a:txBody>
                  <a:tcPr/>
                </a:tc>
                <a:extLst>
                  <a:ext uri="{0D108BD9-81ED-4DB2-BD59-A6C34878D82A}">
                    <a16:rowId xmlns:a16="http://schemas.microsoft.com/office/drawing/2014/main" val="4101649924"/>
                  </a:ext>
                </a:extLst>
              </a:tr>
              <a:tr h="225558">
                <a:tc vMerge="1">
                  <a:txBody>
                    <a:bodyPr/>
                    <a:lstStyle/>
                    <a:p>
                      <a:endParaRPr lang="da-DK"/>
                    </a:p>
                  </a:txBody>
                  <a:tcPr/>
                </a:tc>
                <a:tc>
                  <a:txBody>
                    <a:bodyPr/>
                    <a:lstStyle/>
                    <a:p>
                      <a:pPr algn="l" fontAlgn="b"/>
                      <a:r>
                        <a:rPr lang="da-DK" sz="1100" b="0" i="0" u="none" strike="noStrike">
                          <a:solidFill>
                            <a:srgbClr val="FFFFFF"/>
                          </a:solidFill>
                          <a:effectLst/>
                          <a:latin typeface="Calibri" panose="020F0502020204030204" pitchFamily="34" charset="0"/>
                        </a:rPr>
                        <a:t>Forretningsområder</a:t>
                      </a:r>
                    </a:p>
                  </a:txBody>
                  <a:tcPr marL="56225"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09C4F"/>
                    </a:solidFill>
                  </a:tcPr>
                </a:tc>
                <a:tc>
                  <a:txBody>
                    <a:bodyPr/>
                    <a:lstStyle/>
                    <a:p>
                      <a:pPr algn="l" fontAlgn="ctr"/>
                      <a:r>
                        <a:rPr lang="da-DK" sz="1100" b="1" i="0" u="none" strike="noStrike" dirty="0">
                          <a:solidFill>
                            <a:srgbClr val="109C4F"/>
                          </a:solidFill>
                          <a:effectLst/>
                          <a:latin typeface="Calibri" panose="020F0502020204030204" pitchFamily="34" charset="0"/>
                        </a:rPr>
                        <a:t>Dyrk nye forretningsområder</a:t>
                      </a:r>
                    </a:p>
                  </a:txBody>
                  <a:tcPr marL="11245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781928650"/>
                  </a:ext>
                </a:extLst>
              </a:tr>
              <a:tr h="225558">
                <a:tc vMerge="1">
                  <a:txBody>
                    <a:bodyPr/>
                    <a:lstStyle/>
                    <a:p>
                      <a:endParaRPr lang="da-DK"/>
                    </a:p>
                  </a:txBody>
                  <a:tcPr/>
                </a:tc>
                <a:tc>
                  <a:txBody>
                    <a:bodyPr/>
                    <a:lstStyle/>
                    <a:p>
                      <a:pPr algn="l" fontAlgn="b"/>
                      <a:r>
                        <a:rPr lang="da-DK" sz="1100" b="0" i="0" u="none" strike="noStrike">
                          <a:solidFill>
                            <a:srgbClr val="FFFFFF"/>
                          </a:solidFill>
                          <a:effectLst/>
                          <a:latin typeface="Calibri" panose="020F0502020204030204" pitchFamily="34" charset="0"/>
                        </a:rPr>
                        <a:t>Eksekvering </a:t>
                      </a:r>
                    </a:p>
                  </a:txBody>
                  <a:tcPr marL="56225"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09C4F"/>
                    </a:solidFill>
                  </a:tcPr>
                </a:tc>
                <a:tc rowSpan="2">
                  <a:txBody>
                    <a:bodyPr/>
                    <a:lstStyle/>
                    <a:p>
                      <a:pPr algn="l" fontAlgn="ctr"/>
                      <a:r>
                        <a:rPr lang="da-DK" sz="1100" b="1" i="0" u="none" strike="noStrike" dirty="0">
                          <a:solidFill>
                            <a:srgbClr val="109C4F"/>
                          </a:solidFill>
                          <a:effectLst/>
                          <a:latin typeface="Calibri" panose="020F0502020204030204" pitchFamily="34" charset="0"/>
                        </a:rPr>
                        <a:t>Få ting til at ske</a:t>
                      </a:r>
                    </a:p>
                  </a:txBody>
                  <a:tcPr marL="11245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054165096"/>
                  </a:ext>
                </a:extLst>
              </a:tr>
              <a:tr h="225558">
                <a:tc vMerge="1">
                  <a:txBody>
                    <a:bodyPr/>
                    <a:lstStyle/>
                    <a:p>
                      <a:endParaRPr lang="da-DK"/>
                    </a:p>
                  </a:txBody>
                  <a:tcPr/>
                </a:tc>
                <a:tc>
                  <a:txBody>
                    <a:bodyPr/>
                    <a:lstStyle/>
                    <a:p>
                      <a:pPr algn="l" fontAlgn="b"/>
                      <a:r>
                        <a:rPr lang="da-DK" sz="1100" b="0" i="0" u="none" strike="noStrike">
                          <a:solidFill>
                            <a:srgbClr val="FFFFFF"/>
                          </a:solidFill>
                          <a:effectLst/>
                          <a:latin typeface="Calibri" panose="020F0502020204030204" pitchFamily="34" charset="0"/>
                        </a:rPr>
                        <a:t>Med- og modspil</a:t>
                      </a:r>
                    </a:p>
                  </a:txBody>
                  <a:tcPr marL="56225"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09C4F"/>
                    </a:solidFill>
                  </a:tcPr>
                </a:tc>
                <a:tc vMerge="1">
                  <a:txBody>
                    <a:bodyPr/>
                    <a:lstStyle/>
                    <a:p>
                      <a:endParaRPr lang="da-DK"/>
                    </a:p>
                  </a:txBody>
                  <a:tcPr/>
                </a:tc>
                <a:extLst>
                  <a:ext uri="{0D108BD9-81ED-4DB2-BD59-A6C34878D82A}">
                    <a16:rowId xmlns:a16="http://schemas.microsoft.com/office/drawing/2014/main" val="1024641258"/>
                  </a:ext>
                </a:extLst>
              </a:tr>
              <a:tr h="216851">
                <a:tc vMerge="1">
                  <a:txBody>
                    <a:bodyPr/>
                    <a:lstStyle/>
                    <a:p>
                      <a:endParaRPr lang="da-DK"/>
                    </a:p>
                  </a:txBody>
                  <a:tcPr/>
                </a:tc>
                <a:tc>
                  <a:txBody>
                    <a:bodyPr/>
                    <a:lstStyle/>
                    <a:p>
                      <a:pPr algn="l" fontAlgn="b"/>
                      <a:r>
                        <a:rPr lang="da-DK" sz="1100" b="0" i="0" u="none" strike="noStrike">
                          <a:solidFill>
                            <a:srgbClr val="FFFFFF"/>
                          </a:solidFill>
                          <a:effectLst/>
                          <a:latin typeface="Calibri" panose="020F0502020204030204" pitchFamily="34" charset="0"/>
                        </a:rPr>
                        <a:t>Joker - udvikling</a:t>
                      </a:r>
                    </a:p>
                  </a:txBody>
                  <a:tcPr marL="56225" marR="0" marT="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09C4F"/>
                    </a:solidFill>
                  </a:tcPr>
                </a:tc>
                <a:tc>
                  <a:txBody>
                    <a:bodyPr/>
                    <a:lstStyle/>
                    <a:p>
                      <a:pPr algn="l" fontAlgn="ctr"/>
                      <a:r>
                        <a:rPr lang="da-DK" sz="1100" b="1" i="0" u="none" strike="noStrike" dirty="0">
                          <a:solidFill>
                            <a:srgbClr val="109C4F"/>
                          </a:solidFill>
                          <a:effectLst/>
                          <a:latin typeface="Calibri" panose="020F0502020204030204" pitchFamily="34" charset="0"/>
                        </a:rPr>
                        <a:t>Joker udvikling</a:t>
                      </a:r>
                    </a:p>
                  </a:txBody>
                  <a:tcPr marL="11245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404308164"/>
                  </a:ext>
                </a:extLst>
              </a:tr>
            </a:tbl>
          </a:graphicData>
        </a:graphic>
      </p:graphicFrame>
      <p:sp>
        <p:nvSpPr>
          <p:cNvPr id="4" name="Pladsholder til tekst 3">
            <a:extLst>
              <a:ext uri="{FF2B5EF4-FFF2-40B4-BE49-F238E27FC236}">
                <a16:creationId xmlns:a16="http://schemas.microsoft.com/office/drawing/2014/main" id="{FAA3B829-FC8A-41E6-A97C-90F0A67AC308}"/>
              </a:ext>
            </a:extLst>
          </p:cNvPr>
          <p:cNvSpPr>
            <a:spLocks noGrp="1"/>
          </p:cNvSpPr>
          <p:nvPr>
            <p:ph type="body" sz="quarter" idx="25"/>
          </p:nvPr>
        </p:nvSpPr>
        <p:spPr/>
        <p:txBody>
          <a:bodyPr/>
          <a:lstStyle/>
          <a:p>
            <a:endParaRPr lang="da-DK"/>
          </a:p>
        </p:txBody>
      </p:sp>
      <p:sp>
        <p:nvSpPr>
          <p:cNvPr id="5" name="Pladsholder til tekst 4">
            <a:extLst>
              <a:ext uri="{FF2B5EF4-FFF2-40B4-BE49-F238E27FC236}">
                <a16:creationId xmlns:a16="http://schemas.microsoft.com/office/drawing/2014/main" id="{4CB6EF75-F1AE-438C-8BDE-CE1B65BB6283}"/>
              </a:ext>
            </a:extLst>
          </p:cNvPr>
          <p:cNvSpPr>
            <a:spLocks noGrp="1"/>
          </p:cNvSpPr>
          <p:nvPr>
            <p:ph type="body" sz="quarter" idx="24"/>
          </p:nvPr>
        </p:nvSpPr>
        <p:spPr/>
        <p:txBody>
          <a:bodyPr/>
          <a:lstStyle/>
          <a:p>
            <a:endParaRPr lang="da-DK"/>
          </a:p>
        </p:txBody>
      </p:sp>
      <p:pic>
        <p:nvPicPr>
          <p:cNvPr id="8" name="Billede 7">
            <a:extLst>
              <a:ext uri="{FF2B5EF4-FFF2-40B4-BE49-F238E27FC236}">
                <a16:creationId xmlns:a16="http://schemas.microsoft.com/office/drawing/2014/main" id="{B9344405-9A62-48D6-BDDE-34503F7B0AD5}"/>
              </a:ext>
            </a:extLst>
          </p:cNvPr>
          <p:cNvPicPr>
            <a:picLocks noChangeAspect="1"/>
          </p:cNvPicPr>
          <p:nvPr/>
        </p:nvPicPr>
        <p:blipFill>
          <a:blip r:embed="rId2"/>
          <a:stretch>
            <a:fillRect/>
          </a:stretch>
        </p:blipFill>
        <p:spPr>
          <a:xfrm>
            <a:off x="4520820" y="1019655"/>
            <a:ext cx="4075559" cy="5760000"/>
          </a:xfrm>
          <a:prstGeom prst="rect">
            <a:avLst/>
          </a:prstGeom>
        </p:spPr>
      </p:pic>
      <p:sp>
        <p:nvSpPr>
          <p:cNvPr id="10" name="Tekstfelt 2">
            <a:extLst>
              <a:ext uri="{FF2B5EF4-FFF2-40B4-BE49-F238E27FC236}">
                <a16:creationId xmlns:a16="http://schemas.microsoft.com/office/drawing/2014/main" id="{50073114-B60A-4075-942B-4D6D5BC7C34B}"/>
              </a:ext>
            </a:extLst>
          </p:cNvPr>
          <p:cNvSpPr txBox="1">
            <a:spLocks noChangeArrowheads="1"/>
          </p:cNvSpPr>
          <p:nvPr/>
        </p:nvSpPr>
        <p:spPr bwMode="auto">
          <a:xfrm>
            <a:off x="8744039" y="1019655"/>
            <a:ext cx="3446374" cy="4927091"/>
          </a:xfrm>
          <a:prstGeom prst="rect">
            <a:avLst/>
          </a:prstGeom>
          <a:solidFill>
            <a:srgbClr val="FFFFFF"/>
          </a:solidFill>
          <a:ln w="9525">
            <a:noFill/>
            <a:miter lim="800000"/>
            <a:headEnd/>
            <a:tailEnd/>
          </a:ln>
        </p:spPr>
        <p:txBody>
          <a:bodyPr rot="0" vert="horz" wrap="square" lIns="91440" tIns="108000" rIns="91440" bIns="108000" anchor="t" anchorCtr="0">
            <a:spAutoFit/>
          </a:bodyPr>
          <a:lstStyle/>
          <a:p>
            <a:pPr>
              <a:spcAft>
                <a:spcPts val="1200"/>
              </a:spcAft>
            </a:pPr>
            <a:r>
              <a:rPr lang="da-DK" sz="2000" b="1" dirty="0">
                <a:solidFill>
                  <a:srgbClr val="C00000"/>
                </a:solidFill>
                <a:effectLst/>
                <a:ea typeface="Times New Roman" panose="02020603050405020304" pitchFamily="18" charset="0"/>
                <a:cs typeface="Arial" panose="020B0604020202020204" pitchFamily="34" charset="0"/>
              </a:rPr>
              <a:t>HUSK</a:t>
            </a:r>
            <a:endParaRPr lang="da-DK" sz="2000" b="1" dirty="0">
              <a:solidFill>
                <a:srgbClr val="C00000"/>
              </a:solidFill>
              <a:ea typeface="Times New Roman" panose="02020603050405020304" pitchFamily="18" charset="0"/>
              <a:cs typeface="Arial" panose="020B0604020202020204" pitchFamily="34" charset="0"/>
            </a:endParaRPr>
          </a:p>
          <a:p>
            <a:pPr>
              <a:spcAft>
                <a:spcPts val="1200"/>
              </a:spcAft>
            </a:pPr>
            <a:r>
              <a:rPr lang="da-DK" b="1" dirty="0">
                <a:ea typeface="Times New Roman" panose="02020603050405020304" pitchFamily="18" charset="0"/>
                <a:cs typeface="Arial" panose="020B0604020202020204" pitchFamily="34" charset="0"/>
              </a:rPr>
              <a:t>E</a:t>
            </a:r>
            <a:r>
              <a:rPr lang="da-DK" b="1" dirty="0">
                <a:effectLst/>
                <a:ea typeface="Times New Roman" panose="02020603050405020304" pitchFamily="18" charset="0"/>
                <a:cs typeface="Arial" panose="020B0604020202020204" pitchFamily="34" charset="0"/>
              </a:rPr>
              <a:t>ksemplerne </a:t>
            </a:r>
            <a:r>
              <a:rPr lang="da-DK" dirty="0">
                <a:effectLst/>
                <a:ea typeface="Times New Roman" panose="02020603050405020304" pitchFamily="18" charset="0"/>
                <a:cs typeface="Arial" panose="020B0604020202020204" pitchFamily="34" charset="0"/>
              </a:rPr>
              <a:t>er</a:t>
            </a:r>
            <a:r>
              <a:rPr lang="da-DK" b="1" dirty="0">
                <a:effectLst/>
                <a:ea typeface="Times New Roman" panose="02020603050405020304" pitchFamily="18" charset="0"/>
                <a:cs typeface="Arial" panose="020B0604020202020204" pitchFamily="34" charset="0"/>
              </a:rPr>
              <a:t> </a:t>
            </a:r>
            <a:r>
              <a:rPr lang="da-DK" dirty="0">
                <a:effectLst/>
                <a:ea typeface="Times New Roman" panose="02020603050405020304" pitchFamily="18" charset="0"/>
                <a:cs typeface="Arial" panose="020B0604020202020204" pitchFamily="34" charset="0"/>
              </a:rPr>
              <a:t>til </a:t>
            </a:r>
            <a:r>
              <a:rPr lang="da-DK" b="1" dirty="0">
                <a:effectLst/>
                <a:ea typeface="Times New Roman" panose="02020603050405020304" pitchFamily="18" charset="0"/>
                <a:cs typeface="Arial" panose="020B0604020202020204" pitchFamily="34" charset="0"/>
              </a:rPr>
              <a:t>inspiration </a:t>
            </a:r>
            <a:r>
              <a:rPr lang="da-DK" dirty="0">
                <a:effectLst/>
                <a:ea typeface="Times New Roman" panose="02020603050405020304" pitchFamily="18" charset="0"/>
                <a:cs typeface="Arial" panose="020B0604020202020204" pitchFamily="34" charset="0"/>
              </a:rPr>
              <a:t>og </a:t>
            </a:r>
            <a:r>
              <a:rPr lang="da-DK" b="1" dirty="0">
                <a:effectLst/>
                <a:ea typeface="Times New Roman" panose="02020603050405020304" pitchFamily="18" charset="0"/>
                <a:cs typeface="Arial" panose="020B0604020202020204" pitchFamily="34" charset="0"/>
              </a:rPr>
              <a:t>hjælp </a:t>
            </a:r>
            <a:endParaRPr lang="da-DK" dirty="0">
              <a:effectLst/>
              <a:ea typeface="Times New Roman" panose="02020603050405020304" pitchFamily="18" charset="0"/>
              <a:cs typeface="Times New Roman" panose="02020603050405020304" pitchFamily="18" charset="0"/>
            </a:endParaRPr>
          </a:p>
          <a:p>
            <a:pPr>
              <a:spcAft>
                <a:spcPts val="1200"/>
              </a:spcAft>
            </a:pPr>
            <a:r>
              <a:rPr lang="da-DK" dirty="0">
                <a:effectLst/>
                <a:ea typeface="Times New Roman" panose="02020603050405020304" pitchFamily="18" charset="0"/>
                <a:cs typeface="Arial" panose="020B0604020202020204" pitchFamily="34" charset="0"/>
              </a:rPr>
              <a:t>Det er vigtigt, at de </a:t>
            </a:r>
            <a:r>
              <a:rPr lang="da-DK" dirty="0" err="1">
                <a:effectLst/>
                <a:ea typeface="Times New Roman" panose="02020603050405020304" pitchFamily="18" charset="0"/>
                <a:cs typeface="Arial" panose="020B0604020202020204" pitchFamily="34" charset="0"/>
              </a:rPr>
              <a:t>handlings-planer</a:t>
            </a:r>
            <a:r>
              <a:rPr lang="da-DK" dirty="0">
                <a:effectLst/>
                <a:ea typeface="Times New Roman" panose="02020603050405020304" pitchFamily="18" charset="0"/>
                <a:cs typeface="Arial" panose="020B0604020202020204" pitchFamily="34" charset="0"/>
              </a:rPr>
              <a:t> du laver, tager </a:t>
            </a:r>
            <a:r>
              <a:rPr lang="da-DK" dirty="0" err="1">
                <a:effectLst/>
                <a:ea typeface="Times New Roman" panose="02020603050405020304" pitchFamily="18" charset="0"/>
                <a:cs typeface="Arial" panose="020B0604020202020204" pitchFamily="34" charset="0"/>
              </a:rPr>
              <a:t>udgangs-punkt</a:t>
            </a:r>
            <a:r>
              <a:rPr lang="da-DK" dirty="0">
                <a:effectLst/>
                <a:ea typeface="Times New Roman" panose="02020603050405020304" pitchFamily="18" charset="0"/>
                <a:cs typeface="Arial" panose="020B0604020202020204" pitchFamily="34" charset="0"/>
              </a:rPr>
              <a:t> i </a:t>
            </a:r>
          </a:p>
          <a:p>
            <a:pPr marL="177800" indent="-177800">
              <a:spcAft>
                <a:spcPts val="1200"/>
              </a:spcAft>
              <a:buFont typeface="Arial" panose="020B0604020202020204" pitchFamily="34" charset="0"/>
              <a:buChar char="•"/>
            </a:pPr>
            <a:r>
              <a:rPr lang="da-DK" dirty="0">
                <a:ea typeface="Times New Roman" panose="02020603050405020304" pitchFamily="18" charset="0"/>
                <a:cs typeface="Arial" panose="020B0604020202020204" pitchFamily="34" charset="0"/>
              </a:rPr>
              <a:t>det du gerne vil opnå med fokus på et område</a:t>
            </a:r>
          </a:p>
          <a:p>
            <a:pPr marL="177800" indent="-177800">
              <a:spcAft>
                <a:spcPts val="1200"/>
              </a:spcAft>
              <a:buFont typeface="Arial" panose="020B0604020202020204" pitchFamily="34" charset="0"/>
              <a:buChar char="•"/>
            </a:pPr>
            <a:r>
              <a:rPr lang="da-DK" dirty="0">
                <a:ea typeface="Times New Roman" panose="02020603050405020304" pitchFamily="18" charset="0"/>
                <a:cs typeface="Arial" panose="020B0604020202020204" pitchFamily="34" charset="0"/>
              </a:rPr>
              <a:t>de </a:t>
            </a:r>
            <a:r>
              <a:rPr lang="da-DK" dirty="0">
                <a:effectLst/>
                <a:ea typeface="Times New Roman" panose="02020603050405020304" pitchFamily="18" charset="0"/>
                <a:cs typeface="Arial" panose="020B0604020202020204" pitchFamily="34" charset="0"/>
              </a:rPr>
              <a:t>muligheder du ser</a:t>
            </a:r>
            <a:endParaRPr lang="da-DK" dirty="0">
              <a:ea typeface="Times New Roman" panose="02020603050405020304" pitchFamily="18" charset="0"/>
              <a:cs typeface="Arial" panose="020B0604020202020204" pitchFamily="34" charset="0"/>
            </a:endParaRPr>
          </a:p>
          <a:p>
            <a:pPr marL="177800" indent="-177800">
              <a:spcAft>
                <a:spcPts val="1200"/>
              </a:spcAft>
              <a:buFont typeface="Arial" panose="020B0604020202020204" pitchFamily="34" charset="0"/>
              <a:buChar char="•"/>
            </a:pPr>
            <a:r>
              <a:rPr lang="da-DK" dirty="0">
                <a:effectLst/>
                <a:ea typeface="Times New Roman" panose="02020603050405020304" pitchFamily="18" charset="0"/>
                <a:cs typeface="Arial" panose="020B0604020202020204" pitchFamily="34" charset="0"/>
              </a:rPr>
              <a:t>de barrierer du mener, der skal nedbrydes</a:t>
            </a:r>
          </a:p>
          <a:p>
            <a:pPr marL="177800" indent="-177800">
              <a:spcAft>
                <a:spcPts val="1200"/>
              </a:spcAft>
              <a:buFont typeface="Arial" panose="020B0604020202020204" pitchFamily="34" charset="0"/>
              <a:buChar char="•"/>
            </a:pPr>
            <a:r>
              <a:rPr lang="da-DK" dirty="0">
                <a:effectLst/>
                <a:ea typeface="Times New Roman" panose="02020603050405020304" pitchFamily="18" charset="0"/>
                <a:cs typeface="Arial" panose="020B0604020202020204" pitchFamily="34" charset="0"/>
              </a:rPr>
              <a:t>ejerskab til det, der skal ske</a:t>
            </a:r>
          </a:p>
          <a:p>
            <a:pPr algn="ctr">
              <a:spcAft>
                <a:spcPts val="1200"/>
              </a:spcAft>
            </a:pPr>
            <a:r>
              <a:rPr lang="da-DK" dirty="0">
                <a:solidFill>
                  <a:srgbClr val="C00000"/>
                </a:solidFill>
                <a:ea typeface="Times New Roman" panose="02020603050405020304" pitchFamily="18" charset="0"/>
                <a:cs typeface="Arial" panose="020B0604020202020204" pitchFamily="34" charset="0"/>
              </a:rPr>
              <a:t>Det er din handlingsplan!</a:t>
            </a:r>
            <a:endParaRPr lang="da-DK" dirty="0">
              <a:solidFill>
                <a:srgbClr val="C00000"/>
              </a:solidFill>
              <a:effectLst/>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3121970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dsholder til billede 8">
            <a:extLst>
              <a:ext uri="{FF2B5EF4-FFF2-40B4-BE49-F238E27FC236}">
                <a16:creationId xmlns:a16="http://schemas.microsoft.com/office/drawing/2014/main" id="{3BF1AAA9-1509-484D-9AFE-3E4EB7E535A8}"/>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7144" y="0"/>
            <a:ext cx="12204700" cy="6858000"/>
          </a:xfrm>
          <a:prstGeom prst="rect">
            <a:avLst/>
          </a:prstGeom>
        </p:spPr>
      </p:pic>
      <p:sp>
        <p:nvSpPr>
          <p:cNvPr id="12" name="Pladsholder til tekst 11">
            <a:extLst>
              <a:ext uri="{FF2B5EF4-FFF2-40B4-BE49-F238E27FC236}">
                <a16:creationId xmlns:a16="http://schemas.microsoft.com/office/drawing/2014/main" id="{4FA7F98F-1F08-4DA2-A9C3-D88EA316F26C}"/>
              </a:ext>
            </a:extLst>
          </p:cNvPr>
          <p:cNvSpPr>
            <a:spLocks noGrp="1"/>
          </p:cNvSpPr>
          <p:nvPr>
            <p:ph type="body" sz="quarter" idx="28"/>
          </p:nvPr>
        </p:nvSpPr>
        <p:spPr/>
        <p:txBody>
          <a:bodyPr/>
          <a:lstStyle/>
          <a:p>
            <a:endParaRPr lang="da-DK" dirty="0"/>
          </a:p>
        </p:txBody>
      </p:sp>
      <p:sp>
        <p:nvSpPr>
          <p:cNvPr id="4" name="Titel 3">
            <a:extLst>
              <a:ext uri="{FF2B5EF4-FFF2-40B4-BE49-F238E27FC236}">
                <a16:creationId xmlns:a16="http://schemas.microsoft.com/office/drawing/2014/main" id="{09AA5B54-8254-4656-9A79-5ACFBB38AF18}"/>
              </a:ext>
            </a:extLst>
          </p:cNvPr>
          <p:cNvSpPr>
            <a:spLocks noGrp="1"/>
          </p:cNvSpPr>
          <p:nvPr>
            <p:ph type="ctrTitle"/>
          </p:nvPr>
        </p:nvSpPr>
        <p:spPr>
          <a:xfrm>
            <a:off x="511309" y="2751608"/>
            <a:ext cx="10347191" cy="720197"/>
          </a:xfrm>
        </p:spPr>
        <p:txBody>
          <a:bodyPr/>
          <a:lstStyle/>
          <a:p>
            <a:r>
              <a:rPr lang="da-DK" dirty="0"/>
              <a:t>Fokuseret Ledelse</a:t>
            </a:r>
          </a:p>
        </p:txBody>
      </p:sp>
      <p:sp>
        <p:nvSpPr>
          <p:cNvPr id="11" name="Pladsholder til tekst 10">
            <a:extLst>
              <a:ext uri="{FF2B5EF4-FFF2-40B4-BE49-F238E27FC236}">
                <a16:creationId xmlns:a16="http://schemas.microsoft.com/office/drawing/2014/main" id="{DE998D29-22D4-4509-A0D7-201903E3F696}"/>
              </a:ext>
            </a:extLst>
          </p:cNvPr>
          <p:cNvSpPr>
            <a:spLocks noGrp="1"/>
          </p:cNvSpPr>
          <p:nvPr>
            <p:ph type="body" sz="quarter" idx="27"/>
          </p:nvPr>
        </p:nvSpPr>
        <p:spPr>
          <a:xfrm>
            <a:off x="554037" y="3829781"/>
            <a:ext cx="11361737" cy="1440000"/>
          </a:xfrm>
        </p:spPr>
        <p:txBody>
          <a:bodyPr/>
          <a:lstStyle/>
          <a:p>
            <a:pPr marL="342900" indent="-342900">
              <a:lnSpc>
                <a:spcPct val="100000"/>
              </a:lnSpc>
              <a:spcAft>
                <a:spcPts val="200"/>
              </a:spcAft>
              <a:buFont typeface="Arial" panose="020B0604020202020204" pitchFamily="34" charset="0"/>
              <a:buChar char="•"/>
            </a:pPr>
            <a:r>
              <a:rPr lang="da-DK" dirty="0">
                <a:solidFill>
                  <a:prstClr val="white"/>
                </a:solidFill>
              </a:rPr>
              <a:t>Projekt Fokuseret ledelse af landbrugsbedriften under hårde markedsvilkår</a:t>
            </a:r>
          </a:p>
          <a:p>
            <a:pPr marL="342900" indent="-342900">
              <a:lnSpc>
                <a:spcPct val="100000"/>
              </a:lnSpc>
              <a:spcAft>
                <a:spcPts val="200"/>
              </a:spcAft>
              <a:buFont typeface="Arial" panose="020B0604020202020204" pitchFamily="34" charset="0"/>
              <a:buChar char="•"/>
            </a:pPr>
            <a:r>
              <a:rPr lang="da-DK" dirty="0">
                <a:solidFill>
                  <a:prstClr val="white"/>
                </a:solidFill>
              </a:rPr>
              <a:t>Model</a:t>
            </a:r>
          </a:p>
          <a:p>
            <a:pPr marL="342900" indent="-342900">
              <a:lnSpc>
                <a:spcPct val="100000"/>
              </a:lnSpc>
              <a:spcAft>
                <a:spcPts val="200"/>
              </a:spcAft>
              <a:buFont typeface="Arial" panose="020B0604020202020204" pitchFamily="34" charset="0"/>
              <a:buChar char="•"/>
            </a:pPr>
            <a:r>
              <a:rPr lang="da-DK" dirty="0">
                <a:solidFill>
                  <a:prstClr val="white"/>
                </a:solidFill>
              </a:rPr>
              <a:t>Værktøj</a:t>
            </a:r>
          </a:p>
          <a:p>
            <a:pPr>
              <a:lnSpc>
                <a:spcPct val="100000"/>
              </a:lnSpc>
              <a:spcAft>
                <a:spcPts val="200"/>
              </a:spcAft>
            </a:pPr>
            <a:endParaRPr lang="da-DK" dirty="0"/>
          </a:p>
        </p:txBody>
      </p:sp>
      <p:sp>
        <p:nvSpPr>
          <p:cNvPr id="5" name="Pladsholder til tekst 4">
            <a:extLst>
              <a:ext uri="{FF2B5EF4-FFF2-40B4-BE49-F238E27FC236}">
                <a16:creationId xmlns:a16="http://schemas.microsoft.com/office/drawing/2014/main" id="{4308574A-0F24-45CC-9C12-14693BA81CE4}"/>
              </a:ext>
            </a:extLst>
          </p:cNvPr>
          <p:cNvSpPr>
            <a:spLocks noGrp="1"/>
          </p:cNvSpPr>
          <p:nvPr>
            <p:ph type="body" sz="quarter" idx="19"/>
          </p:nvPr>
        </p:nvSpPr>
        <p:spPr/>
        <p:txBody>
          <a:bodyPr/>
          <a:lstStyle/>
          <a:p>
            <a:r>
              <a:rPr lang="da-DK" dirty="0">
                <a:solidFill>
                  <a:prstClr val="white"/>
                </a:solidFill>
              </a:rPr>
              <a:t>Projekt Fokuseret ledelse af landbrugsbedriften under hårde markedsvilkår</a:t>
            </a:r>
          </a:p>
          <a:p>
            <a:endParaRPr lang="da-DK" dirty="0"/>
          </a:p>
        </p:txBody>
      </p:sp>
      <p:sp>
        <p:nvSpPr>
          <p:cNvPr id="10" name="Pladsholder til tekst 9">
            <a:extLst>
              <a:ext uri="{FF2B5EF4-FFF2-40B4-BE49-F238E27FC236}">
                <a16:creationId xmlns:a16="http://schemas.microsoft.com/office/drawing/2014/main" id="{CA3602FC-BCD3-49EB-8A12-37320F6DF3BF}"/>
              </a:ext>
            </a:extLst>
          </p:cNvPr>
          <p:cNvSpPr>
            <a:spLocks noGrp="1"/>
          </p:cNvSpPr>
          <p:nvPr>
            <p:ph type="body" sz="quarter" idx="26"/>
          </p:nvPr>
        </p:nvSpPr>
        <p:spPr/>
        <p:txBody>
          <a:bodyPr/>
          <a:lstStyle/>
          <a:p>
            <a:endParaRPr lang="da-DK" dirty="0"/>
          </a:p>
        </p:txBody>
      </p:sp>
    </p:spTree>
    <p:extLst>
      <p:ext uri="{BB962C8B-B14F-4D97-AF65-F5344CB8AC3E}">
        <p14:creationId xmlns:p14="http://schemas.microsoft.com/office/powerpoint/2010/main" val="8700784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ladsholder til billede 8">
            <a:extLst>
              <a:ext uri="{FF2B5EF4-FFF2-40B4-BE49-F238E27FC236}">
                <a16:creationId xmlns:a16="http://schemas.microsoft.com/office/drawing/2014/main" id="{16A1BA55-5E8A-4223-8A4F-6D486880D6C6}"/>
              </a:ext>
            </a:extLst>
          </p:cNvPr>
          <p:cNvPicPr>
            <a:picLocks noGrp="1" noChangeAspect="1"/>
          </p:cNvPicPr>
          <p:nvPr>
            <p:ph type="pic" sz="quarter" idx="14"/>
          </p:nvPr>
        </p:nvPicPr>
        <p:blipFill>
          <a:blip r:embed="rId2" cstate="screen">
            <a:extLst>
              <a:ext uri="{28A0092B-C50C-407E-A947-70E740481C1C}">
                <a14:useLocalDpi xmlns:a14="http://schemas.microsoft.com/office/drawing/2010/main"/>
              </a:ext>
            </a:extLst>
          </a:blip>
          <a:srcRect/>
          <a:stretch>
            <a:fillRect/>
          </a:stretch>
        </p:blipFill>
        <p:spPr/>
      </p:pic>
      <p:sp>
        <p:nvSpPr>
          <p:cNvPr id="10" name="Pladsholder til tekst 9">
            <a:extLst>
              <a:ext uri="{FF2B5EF4-FFF2-40B4-BE49-F238E27FC236}">
                <a16:creationId xmlns:a16="http://schemas.microsoft.com/office/drawing/2014/main" id="{B46CA442-5AA8-4A3F-9EDC-0955D0954031}"/>
              </a:ext>
            </a:extLst>
          </p:cNvPr>
          <p:cNvSpPr>
            <a:spLocks noGrp="1"/>
          </p:cNvSpPr>
          <p:nvPr>
            <p:ph type="body" sz="quarter" idx="28"/>
          </p:nvPr>
        </p:nvSpPr>
        <p:spPr/>
        <p:txBody>
          <a:bodyPr/>
          <a:lstStyle/>
          <a:p>
            <a:endParaRPr lang="da-DK" dirty="0"/>
          </a:p>
        </p:txBody>
      </p:sp>
      <p:sp>
        <p:nvSpPr>
          <p:cNvPr id="4" name="Titel 3">
            <a:extLst>
              <a:ext uri="{FF2B5EF4-FFF2-40B4-BE49-F238E27FC236}">
                <a16:creationId xmlns:a16="http://schemas.microsoft.com/office/drawing/2014/main" id="{43361088-0D3B-42E5-AF6A-6E8BF85FA4FF}"/>
              </a:ext>
            </a:extLst>
          </p:cNvPr>
          <p:cNvSpPr>
            <a:spLocks noGrp="1"/>
          </p:cNvSpPr>
          <p:nvPr>
            <p:ph type="ctrTitle"/>
          </p:nvPr>
        </p:nvSpPr>
        <p:spPr>
          <a:xfrm>
            <a:off x="511309" y="3249791"/>
            <a:ext cx="9953491" cy="704167"/>
          </a:xfrm>
        </p:spPr>
        <p:txBody>
          <a:bodyPr/>
          <a:lstStyle/>
          <a:p>
            <a:r>
              <a:rPr lang="da-DK" dirty="0"/>
              <a:t>Demonstration af processen</a:t>
            </a:r>
          </a:p>
        </p:txBody>
      </p:sp>
      <p:sp>
        <p:nvSpPr>
          <p:cNvPr id="2" name="Pladsholder til tekst 1">
            <a:extLst>
              <a:ext uri="{FF2B5EF4-FFF2-40B4-BE49-F238E27FC236}">
                <a16:creationId xmlns:a16="http://schemas.microsoft.com/office/drawing/2014/main" id="{1CAA7979-182E-46BE-BA8D-552759614BBE}"/>
              </a:ext>
            </a:extLst>
          </p:cNvPr>
          <p:cNvSpPr>
            <a:spLocks noGrp="1"/>
          </p:cNvSpPr>
          <p:nvPr>
            <p:ph type="body" sz="quarter" idx="19"/>
          </p:nvPr>
        </p:nvSpPr>
        <p:spPr/>
        <p:txBody>
          <a:bodyPr/>
          <a:lstStyle/>
          <a:p>
            <a:endParaRPr lang="da-DK"/>
          </a:p>
        </p:txBody>
      </p:sp>
      <p:sp>
        <p:nvSpPr>
          <p:cNvPr id="5" name="Pladsholder til tekst 4">
            <a:extLst>
              <a:ext uri="{FF2B5EF4-FFF2-40B4-BE49-F238E27FC236}">
                <a16:creationId xmlns:a16="http://schemas.microsoft.com/office/drawing/2014/main" id="{3F781903-BC4F-4A0A-BEBC-C58444EC7821}"/>
              </a:ext>
            </a:extLst>
          </p:cNvPr>
          <p:cNvSpPr>
            <a:spLocks noGrp="1"/>
          </p:cNvSpPr>
          <p:nvPr>
            <p:ph type="body" sz="quarter" idx="26"/>
          </p:nvPr>
        </p:nvSpPr>
        <p:spPr/>
        <p:txBody>
          <a:bodyPr/>
          <a:lstStyle/>
          <a:p>
            <a:endParaRPr lang="da-DK"/>
          </a:p>
        </p:txBody>
      </p:sp>
      <p:sp>
        <p:nvSpPr>
          <p:cNvPr id="6" name="Pladsholder til tekst 5">
            <a:extLst>
              <a:ext uri="{FF2B5EF4-FFF2-40B4-BE49-F238E27FC236}">
                <a16:creationId xmlns:a16="http://schemas.microsoft.com/office/drawing/2014/main" id="{4D714ECF-711E-4CEE-8A6F-A08368DCE737}"/>
              </a:ext>
            </a:extLst>
          </p:cNvPr>
          <p:cNvSpPr>
            <a:spLocks noGrp="1"/>
          </p:cNvSpPr>
          <p:nvPr>
            <p:ph type="body" sz="quarter" idx="27"/>
          </p:nvPr>
        </p:nvSpPr>
        <p:spPr/>
        <p:txBody>
          <a:bodyPr/>
          <a:lstStyle/>
          <a:p>
            <a:r>
              <a:rPr lang="da-DK" dirty="0"/>
              <a:t>Tove </a:t>
            </a:r>
            <a:r>
              <a:rPr lang="da-DK" dirty="0" err="1"/>
              <a:t>Goldbeck</a:t>
            </a:r>
            <a:r>
              <a:rPr lang="da-DK" dirty="0"/>
              <a:t> Jensen VKST</a:t>
            </a:r>
          </a:p>
        </p:txBody>
      </p:sp>
    </p:spTree>
    <p:extLst>
      <p:ext uri="{BB962C8B-B14F-4D97-AF65-F5344CB8AC3E}">
        <p14:creationId xmlns:p14="http://schemas.microsoft.com/office/powerpoint/2010/main" val="38697107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5" descr="U:\Rådgivningsmetode\Trumf på rådgivningen\Trumfkort\Trumfkort 2.0\trumfkort_105x148_HANDLING1.png">
            <a:extLst>
              <a:ext uri="{FF2B5EF4-FFF2-40B4-BE49-F238E27FC236}">
                <a16:creationId xmlns:a16="http://schemas.microsoft.com/office/drawing/2014/main" id="{F343872D-31B9-4FCB-AFFD-A0E68861D33C}"/>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823857" y="4636062"/>
            <a:ext cx="1557806" cy="21960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8" descr="U:\Rådgivningsmetode\Trumf på rådgivningen\Trumfkort\Trumfkort 2.0\trumfkort_105x148_OPFØLGNING1.png">
            <a:extLst>
              <a:ext uri="{FF2B5EF4-FFF2-40B4-BE49-F238E27FC236}">
                <a16:creationId xmlns:a16="http://schemas.microsoft.com/office/drawing/2014/main" id="{B2687A13-270D-4420-A2AF-38E220BC5743}"/>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518060" y="4636062"/>
            <a:ext cx="1557806" cy="21960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7" descr="U:\Rådgivningsmetode\Trumf på rådgivningen\Trumfkort\Trumfkort 2.0\trumfkort_105x148_KONTRAKT1.png">
            <a:extLst>
              <a:ext uri="{FF2B5EF4-FFF2-40B4-BE49-F238E27FC236}">
                <a16:creationId xmlns:a16="http://schemas.microsoft.com/office/drawing/2014/main" id="{069B5493-6797-46C4-9E8E-8400D57A6C7E}"/>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31716" y="4636062"/>
            <a:ext cx="1557803" cy="219600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0AC25309-C0FB-4668-A28C-9D36F1F4EC2A}"/>
              </a:ext>
            </a:extLst>
          </p:cNvPr>
          <p:cNvSpPr>
            <a:spLocks noGrp="1"/>
          </p:cNvSpPr>
          <p:nvPr>
            <p:ph type="title"/>
          </p:nvPr>
        </p:nvSpPr>
        <p:spPr/>
        <p:txBody>
          <a:bodyPr/>
          <a:lstStyle/>
          <a:p>
            <a:r>
              <a:rPr lang="da-DK" dirty="0"/>
              <a:t>Processen:</a:t>
            </a:r>
            <a:br>
              <a:rPr lang="da-DK" dirty="0"/>
            </a:br>
            <a:r>
              <a:rPr lang="da-DK" dirty="0"/>
              <a:t>Et samarbejde mellem landmand og rådgiver</a:t>
            </a:r>
          </a:p>
        </p:txBody>
      </p:sp>
      <p:sp>
        <p:nvSpPr>
          <p:cNvPr id="3" name="Pladsholder til indhold 2">
            <a:extLst>
              <a:ext uri="{FF2B5EF4-FFF2-40B4-BE49-F238E27FC236}">
                <a16:creationId xmlns:a16="http://schemas.microsoft.com/office/drawing/2014/main" id="{3644F693-AC3D-4C41-B5E3-1864319BB280}"/>
              </a:ext>
            </a:extLst>
          </p:cNvPr>
          <p:cNvSpPr>
            <a:spLocks noGrp="1"/>
          </p:cNvSpPr>
          <p:nvPr>
            <p:ph sz="quarter" idx="21"/>
          </p:nvPr>
        </p:nvSpPr>
        <p:spPr/>
        <p:txBody>
          <a:bodyPr/>
          <a:lstStyle/>
          <a:p>
            <a:pPr marL="342900" indent="-342900">
              <a:spcAft>
                <a:spcPts val="1200"/>
              </a:spcAft>
              <a:buFont typeface="+mj-lt"/>
              <a:buAutoNum type="arabicPeriod"/>
            </a:pPr>
            <a:r>
              <a:rPr lang="da-DK" dirty="0"/>
              <a:t>Kontrakten. Afstem forventningerne og målret samarbejdet.</a:t>
            </a:r>
          </a:p>
          <a:p>
            <a:pPr marL="342900" indent="-342900">
              <a:spcAft>
                <a:spcPts val="1200"/>
              </a:spcAft>
              <a:buFont typeface="+mj-lt"/>
              <a:buAutoNum type="arabicPeriod"/>
            </a:pPr>
            <a:r>
              <a:rPr lang="da-DK" dirty="0"/>
              <a:t>Vurder dine stærke og svage sider indenfor Ledelse, Netværk, Økonomi og Udvikling</a:t>
            </a:r>
          </a:p>
          <a:p>
            <a:pPr marL="342900" indent="-342900">
              <a:spcAft>
                <a:spcPts val="1200"/>
              </a:spcAft>
              <a:buFont typeface="+mj-lt"/>
              <a:buAutoNum type="arabicPeriod"/>
            </a:pPr>
            <a:r>
              <a:rPr lang="da-DK" dirty="0"/>
              <a:t>Vurder vigtighed og motivation og få overblik over, hvad du kan arbejde videre med</a:t>
            </a:r>
          </a:p>
          <a:p>
            <a:pPr marL="342900" indent="-342900">
              <a:spcAft>
                <a:spcPts val="1200"/>
              </a:spcAft>
              <a:buFont typeface="+mj-lt"/>
              <a:buAutoNum type="arabicPeriod"/>
            </a:pPr>
            <a:r>
              <a:rPr lang="da-DK" dirty="0"/>
              <a:t>Vælg – prioriter de udvalgte områder og beslut, hvad du vil tage fat på først.</a:t>
            </a:r>
          </a:p>
          <a:p>
            <a:pPr marL="342900" indent="-342900">
              <a:spcAft>
                <a:spcPts val="1200"/>
              </a:spcAft>
              <a:buFont typeface="+mj-lt"/>
              <a:buAutoNum type="arabicPeriod"/>
            </a:pPr>
            <a:r>
              <a:rPr lang="da-DK" dirty="0"/>
              <a:t>Udarbejde handlingsplaner for de valgte områder, så du har en plan for at nå dine mål.</a:t>
            </a:r>
          </a:p>
          <a:p>
            <a:pPr marL="342900" indent="-342900">
              <a:spcAft>
                <a:spcPts val="1200"/>
              </a:spcAft>
              <a:buFont typeface="+mj-lt"/>
              <a:buAutoNum type="arabicPeriod"/>
            </a:pPr>
            <a:r>
              <a:rPr lang="da-DK" dirty="0"/>
              <a:t>Opfølgning – sørg for, at der er aftaler om opfølgning, så du bliver på sporet. </a:t>
            </a:r>
          </a:p>
        </p:txBody>
      </p:sp>
      <p:sp>
        <p:nvSpPr>
          <p:cNvPr id="4" name="Pladsholder til tekst 3">
            <a:extLst>
              <a:ext uri="{FF2B5EF4-FFF2-40B4-BE49-F238E27FC236}">
                <a16:creationId xmlns:a16="http://schemas.microsoft.com/office/drawing/2014/main" id="{FC0234AE-8383-473B-9F4E-A3CBEF7ECA09}"/>
              </a:ext>
            </a:extLst>
          </p:cNvPr>
          <p:cNvSpPr>
            <a:spLocks noGrp="1"/>
          </p:cNvSpPr>
          <p:nvPr>
            <p:ph type="body" sz="quarter" idx="25"/>
          </p:nvPr>
        </p:nvSpPr>
        <p:spPr/>
        <p:txBody>
          <a:bodyPr/>
          <a:lstStyle/>
          <a:p>
            <a:endParaRPr lang="da-DK"/>
          </a:p>
        </p:txBody>
      </p:sp>
      <p:sp>
        <p:nvSpPr>
          <p:cNvPr id="5" name="Pladsholder til tekst 4">
            <a:extLst>
              <a:ext uri="{FF2B5EF4-FFF2-40B4-BE49-F238E27FC236}">
                <a16:creationId xmlns:a16="http://schemas.microsoft.com/office/drawing/2014/main" id="{57246B4A-4595-4F5D-B57D-66C93EF9F5C1}"/>
              </a:ext>
            </a:extLst>
          </p:cNvPr>
          <p:cNvSpPr>
            <a:spLocks noGrp="1"/>
          </p:cNvSpPr>
          <p:nvPr>
            <p:ph type="body" sz="quarter" idx="24"/>
          </p:nvPr>
        </p:nvSpPr>
        <p:spPr/>
        <p:txBody>
          <a:bodyPr/>
          <a:lstStyle/>
          <a:p>
            <a:endParaRPr lang="da-DK"/>
          </a:p>
        </p:txBody>
      </p:sp>
      <p:pic>
        <p:nvPicPr>
          <p:cNvPr id="8" name="Billede 7">
            <a:extLst>
              <a:ext uri="{FF2B5EF4-FFF2-40B4-BE49-F238E27FC236}">
                <a16:creationId xmlns:a16="http://schemas.microsoft.com/office/drawing/2014/main" id="{E8FE839F-1C87-4380-83A8-4ED73CF5BC6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936179" y="5022000"/>
            <a:ext cx="3254234" cy="1800000"/>
          </a:xfrm>
          <a:prstGeom prst="rect">
            <a:avLst/>
          </a:prstGeom>
        </p:spPr>
      </p:pic>
    </p:spTree>
    <p:extLst>
      <p:ext uri="{BB962C8B-B14F-4D97-AF65-F5344CB8AC3E}">
        <p14:creationId xmlns:p14="http://schemas.microsoft.com/office/powerpoint/2010/main" val="35085703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8B2F27-C7E7-46FC-BF4D-1C1325A889A2}"/>
              </a:ext>
            </a:extLst>
          </p:cNvPr>
          <p:cNvSpPr>
            <a:spLocks noGrp="1"/>
          </p:cNvSpPr>
          <p:nvPr>
            <p:ph type="title"/>
          </p:nvPr>
        </p:nvSpPr>
        <p:spPr/>
        <p:txBody>
          <a:bodyPr/>
          <a:lstStyle/>
          <a:p>
            <a:r>
              <a:rPr lang="da-DK" dirty="0"/>
              <a:t>Landmandens opgaver	</a:t>
            </a:r>
          </a:p>
        </p:txBody>
      </p:sp>
      <p:sp>
        <p:nvSpPr>
          <p:cNvPr id="3" name="Pladsholder til indhold 2">
            <a:extLst>
              <a:ext uri="{FF2B5EF4-FFF2-40B4-BE49-F238E27FC236}">
                <a16:creationId xmlns:a16="http://schemas.microsoft.com/office/drawing/2014/main" id="{4A9BAB00-8481-49F2-90E6-79F3A5A92C78}"/>
              </a:ext>
            </a:extLst>
          </p:cNvPr>
          <p:cNvSpPr>
            <a:spLocks noGrp="1"/>
          </p:cNvSpPr>
          <p:nvPr>
            <p:ph sz="quarter" idx="21"/>
          </p:nvPr>
        </p:nvSpPr>
        <p:spPr/>
        <p:txBody>
          <a:bodyPr/>
          <a:lstStyle/>
          <a:p>
            <a:pPr>
              <a:spcAft>
                <a:spcPts val="1200"/>
              </a:spcAft>
            </a:pPr>
            <a:r>
              <a:rPr lang="da-DK" dirty="0"/>
              <a:t>Åbenhed overfor at diskutere roller, ansvar, styrker, svagheder.</a:t>
            </a:r>
          </a:p>
          <a:p>
            <a:pPr>
              <a:spcAft>
                <a:spcPts val="1200"/>
              </a:spcAft>
            </a:pPr>
            <a:r>
              <a:rPr lang="da-DK" dirty="0"/>
              <a:t>Ærlighed og realisme i forhold til egne evner og ressourcer</a:t>
            </a:r>
          </a:p>
          <a:p>
            <a:pPr>
              <a:spcAft>
                <a:spcPts val="1200"/>
              </a:spcAft>
            </a:pPr>
            <a:r>
              <a:rPr lang="da-DK" dirty="0"/>
              <a:t>Vilje til at ændre på tingene</a:t>
            </a:r>
          </a:p>
          <a:p>
            <a:pPr>
              <a:spcAft>
                <a:spcPts val="1200"/>
              </a:spcAft>
            </a:pPr>
            <a:r>
              <a:rPr lang="da-DK" dirty="0"/>
              <a:t>Vilje til samarbejde om handlinger og opfølgning. </a:t>
            </a:r>
          </a:p>
          <a:p>
            <a:pPr>
              <a:spcAft>
                <a:spcPts val="1200"/>
              </a:spcAft>
            </a:pPr>
            <a:r>
              <a:rPr lang="da-DK" dirty="0"/>
              <a:t>Overskud til at nå mere end de daglige rutiner i produktionen. </a:t>
            </a:r>
          </a:p>
          <a:p>
            <a:pPr>
              <a:spcAft>
                <a:spcPts val="1200"/>
              </a:spcAft>
            </a:pPr>
            <a:endParaRPr lang="da-DK" dirty="0"/>
          </a:p>
        </p:txBody>
      </p:sp>
      <p:sp>
        <p:nvSpPr>
          <p:cNvPr id="4" name="Pladsholder til tekst 3">
            <a:extLst>
              <a:ext uri="{FF2B5EF4-FFF2-40B4-BE49-F238E27FC236}">
                <a16:creationId xmlns:a16="http://schemas.microsoft.com/office/drawing/2014/main" id="{70A2DFE6-E812-43FB-B61E-ADC26B672A0C}"/>
              </a:ext>
            </a:extLst>
          </p:cNvPr>
          <p:cNvSpPr>
            <a:spLocks noGrp="1"/>
          </p:cNvSpPr>
          <p:nvPr>
            <p:ph type="body" sz="quarter" idx="25"/>
          </p:nvPr>
        </p:nvSpPr>
        <p:spPr/>
        <p:txBody>
          <a:bodyPr/>
          <a:lstStyle/>
          <a:p>
            <a:endParaRPr lang="da-DK"/>
          </a:p>
        </p:txBody>
      </p:sp>
      <p:sp>
        <p:nvSpPr>
          <p:cNvPr id="5" name="Pladsholder til tekst 4">
            <a:extLst>
              <a:ext uri="{FF2B5EF4-FFF2-40B4-BE49-F238E27FC236}">
                <a16:creationId xmlns:a16="http://schemas.microsoft.com/office/drawing/2014/main" id="{72ED9537-74E9-4498-AA16-94D4F381D1D2}"/>
              </a:ext>
            </a:extLst>
          </p:cNvPr>
          <p:cNvSpPr>
            <a:spLocks noGrp="1"/>
          </p:cNvSpPr>
          <p:nvPr>
            <p:ph type="body" sz="quarter" idx="24"/>
          </p:nvPr>
        </p:nvSpPr>
        <p:spPr/>
        <p:txBody>
          <a:bodyPr/>
          <a:lstStyle/>
          <a:p>
            <a:endParaRPr lang="da-DK"/>
          </a:p>
        </p:txBody>
      </p:sp>
      <p:pic>
        <p:nvPicPr>
          <p:cNvPr id="9" name="Billede 8">
            <a:extLst>
              <a:ext uri="{FF2B5EF4-FFF2-40B4-BE49-F238E27FC236}">
                <a16:creationId xmlns:a16="http://schemas.microsoft.com/office/drawing/2014/main" id="{D7F72441-91DE-432E-8D19-B4C241D0ABB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388406" y="5058000"/>
            <a:ext cx="1802007" cy="1800000"/>
          </a:xfrm>
          <a:prstGeom prst="rect">
            <a:avLst/>
          </a:prstGeom>
        </p:spPr>
      </p:pic>
      <p:pic>
        <p:nvPicPr>
          <p:cNvPr id="7" name="Picture 3" descr="U:\Rådgivningsmetode\Trumf på rådgivningen\Trumfkort\Trumfkort 2.0\trumfkort_105x148_EFFEKTKORT1.png">
            <a:extLst>
              <a:ext uri="{FF2B5EF4-FFF2-40B4-BE49-F238E27FC236}">
                <a16:creationId xmlns:a16="http://schemas.microsoft.com/office/drawing/2014/main" id="{0691012E-9251-42F9-A06F-DD2AE7CABBAB}"/>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31710" y="4636062"/>
            <a:ext cx="1557809" cy="2196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U:\Rådgivningsmetode\Trumf på rådgivningen\Trumfkort\Trumfkort 2.0\trumfkort_105x148_JOKER1.png">
            <a:extLst>
              <a:ext uri="{FF2B5EF4-FFF2-40B4-BE49-F238E27FC236}">
                <a16:creationId xmlns:a16="http://schemas.microsoft.com/office/drawing/2014/main" id="{5F6E0463-E01E-456F-A086-79C5D3C8569F}"/>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1759396">
            <a:off x="2920594" y="4387785"/>
            <a:ext cx="1557802" cy="21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13931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41DEFE-CEE6-44F2-9933-91C5C3496398}"/>
              </a:ext>
            </a:extLst>
          </p:cNvPr>
          <p:cNvSpPr>
            <a:spLocks noGrp="1"/>
          </p:cNvSpPr>
          <p:nvPr>
            <p:ph type="title"/>
          </p:nvPr>
        </p:nvSpPr>
        <p:spPr/>
        <p:txBody>
          <a:bodyPr/>
          <a:lstStyle/>
          <a:p>
            <a:r>
              <a:rPr lang="da-DK" dirty="0"/>
              <a:t>Sparringspartnerens opgave</a:t>
            </a:r>
          </a:p>
        </p:txBody>
      </p:sp>
      <p:sp>
        <p:nvSpPr>
          <p:cNvPr id="3" name="Pladsholder til indhold 2">
            <a:extLst>
              <a:ext uri="{FF2B5EF4-FFF2-40B4-BE49-F238E27FC236}">
                <a16:creationId xmlns:a16="http://schemas.microsoft.com/office/drawing/2014/main" id="{22E3AB2A-4572-4FB8-B8EF-34AB58A6F938}"/>
              </a:ext>
            </a:extLst>
          </p:cNvPr>
          <p:cNvSpPr>
            <a:spLocks noGrp="1"/>
          </p:cNvSpPr>
          <p:nvPr>
            <p:ph sz="quarter" idx="21"/>
          </p:nvPr>
        </p:nvSpPr>
        <p:spPr>
          <a:xfrm>
            <a:off x="542925" y="1549399"/>
            <a:ext cx="9936580" cy="4148139"/>
          </a:xfrm>
        </p:spPr>
        <p:txBody>
          <a:bodyPr/>
          <a:lstStyle/>
          <a:p>
            <a:pPr>
              <a:spcAft>
                <a:spcPts val="1200"/>
              </a:spcAft>
            </a:pPr>
            <a:r>
              <a:rPr lang="da-DK" dirty="0"/>
              <a:t>Være åben og nysgerrig og stille spørgsmål </a:t>
            </a:r>
          </a:p>
          <a:p>
            <a:pPr>
              <a:spcAft>
                <a:spcPts val="1200"/>
              </a:spcAft>
            </a:pPr>
            <a:r>
              <a:rPr lang="da-DK" dirty="0"/>
              <a:t>Afdække landmandens ønsker, behov og mål</a:t>
            </a:r>
          </a:p>
          <a:p>
            <a:pPr>
              <a:spcAft>
                <a:spcPts val="1200"/>
              </a:spcAft>
            </a:pPr>
            <a:r>
              <a:rPr lang="da-DK" dirty="0"/>
              <a:t>Sparre med landmanden om mål, muligheder og barriere</a:t>
            </a:r>
          </a:p>
          <a:p>
            <a:pPr>
              <a:spcAft>
                <a:spcPts val="1200"/>
              </a:spcAft>
            </a:pPr>
            <a:r>
              <a:rPr lang="da-DK" dirty="0"/>
              <a:t>Bidrage med løsningsforslag og udarbejde en handlingsplan sammen med landmanden</a:t>
            </a:r>
          </a:p>
        </p:txBody>
      </p:sp>
      <p:sp>
        <p:nvSpPr>
          <p:cNvPr id="4" name="Pladsholder til tekst 3">
            <a:extLst>
              <a:ext uri="{FF2B5EF4-FFF2-40B4-BE49-F238E27FC236}">
                <a16:creationId xmlns:a16="http://schemas.microsoft.com/office/drawing/2014/main" id="{8D0F2B40-0FF4-4FB5-8FFE-157543924689}"/>
              </a:ext>
            </a:extLst>
          </p:cNvPr>
          <p:cNvSpPr>
            <a:spLocks noGrp="1"/>
          </p:cNvSpPr>
          <p:nvPr>
            <p:ph type="body" sz="quarter" idx="25"/>
          </p:nvPr>
        </p:nvSpPr>
        <p:spPr/>
        <p:txBody>
          <a:bodyPr/>
          <a:lstStyle/>
          <a:p>
            <a:endParaRPr lang="da-DK"/>
          </a:p>
        </p:txBody>
      </p:sp>
      <p:sp>
        <p:nvSpPr>
          <p:cNvPr id="5" name="Pladsholder til tekst 4">
            <a:extLst>
              <a:ext uri="{FF2B5EF4-FFF2-40B4-BE49-F238E27FC236}">
                <a16:creationId xmlns:a16="http://schemas.microsoft.com/office/drawing/2014/main" id="{43F2E67A-E245-4166-B7FF-C8BCADFD8907}"/>
              </a:ext>
            </a:extLst>
          </p:cNvPr>
          <p:cNvSpPr>
            <a:spLocks noGrp="1"/>
          </p:cNvSpPr>
          <p:nvPr>
            <p:ph type="body" sz="quarter" idx="24"/>
          </p:nvPr>
        </p:nvSpPr>
        <p:spPr/>
        <p:txBody>
          <a:bodyPr/>
          <a:lstStyle/>
          <a:p>
            <a:endParaRPr lang="da-DK"/>
          </a:p>
        </p:txBody>
      </p:sp>
      <p:pic>
        <p:nvPicPr>
          <p:cNvPr id="7" name="Billede 6">
            <a:extLst>
              <a:ext uri="{FF2B5EF4-FFF2-40B4-BE49-F238E27FC236}">
                <a16:creationId xmlns:a16="http://schemas.microsoft.com/office/drawing/2014/main" id="{3E0ECB2F-B385-429D-BD58-FF72FE4B25E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388406" y="5058000"/>
            <a:ext cx="1802007" cy="1800000"/>
          </a:xfrm>
          <a:prstGeom prst="rect">
            <a:avLst/>
          </a:prstGeom>
        </p:spPr>
      </p:pic>
      <p:pic>
        <p:nvPicPr>
          <p:cNvPr id="24" name="Picture 7" descr="U:\7291-13 Virksomhedsleder - Effekt\05_Projektaktiviteter\Trumfkort\Trumfkortene\trumfkort_105x148_lyttekort_Side_1.png">
            <a:extLst>
              <a:ext uri="{FF2B5EF4-FFF2-40B4-BE49-F238E27FC236}">
                <a16:creationId xmlns:a16="http://schemas.microsoft.com/office/drawing/2014/main" id="{9BDE3579-AC41-43DA-9B79-D83BB9FB4B5B}"/>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345427" y="4626000"/>
            <a:ext cx="1557541" cy="21960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U:\Rådgivningsmetode\Trumf på rådgivningen\Trumfkort\Trumfkort 2.0\trumfkort_105x148_DEGODE1.png">
            <a:extLst>
              <a:ext uri="{FF2B5EF4-FFF2-40B4-BE49-F238E27FC236}">
                <a16:creationId xmlns:a16="http://schemas.microsoft.com/office/drawing/2014/main" id="{C4A36715-980E-4CB3-9F1F-1D4C0CFD0F55}"/>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113390" y="4626000"/>
            <a:ext cx="1557803" cy="219600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U:\Rådgivningsmetode\Trumf på rådgivningen\Trumfkort\Trumfkort 2.0\trumfkort_105x148_GAMEMASTER1.png">
            <a:extLst>
              <a:ext uri="{FF2B5EF4-FFF2-40B4-BE49-F238E27FC236}">
                <a16:creationId xmlns:a16="http://schemas.microsoft.com/office/drawing/2014/main" id="{47C332C8-D08B-48E0-90D7-080DCA33956E}"/>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31714" y="4626000"/>
            <a:ext cx="1557809" cy="21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58224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4D0D69AE-CA84-4822-B087-5DEB5E350689}"/>
              </a:ext>
            </a:extLst>
          </p:cNvPr>
          <p:cNvSpPr>
            <a:spLocks noGrp="1"/>
          </p:cNvSpPr>
          <p:nvPr>
            <p:ph type="title"/>
          </p:nvPr>
        </p:nvSpPr>
        <p:spPr/>
        <p:txBody>
          <a:bodyPr/>
          <a:lstStyle/>
          <a:p>
            <a:r>
              <a:rPr lang="da-DK" dirty="0"/>
              <a:t>Brug</a:t>
            </a:r>
          </a:p>
        </p:txBody>
      </p:sp>
      <p:sp>
        <p:nvSpPr>
          <p:cNvPr id="10" name="Pladsholder til tekst 9">
            <a:extLst>
              <a:ext uri="{FF2B5EF4-FFF2-40B4-BE49-F238E27FC236}">
                <a16:creationId xmlns:a16="http://schemas.microsoft.com/office/drawing/2014/main" id="{53FABD82-6DD1-4240-8AA7-26D1F81BD698}"/>
              </a:ext>
            </a:extLst>
          </p:cNvPr>
          <p:cNvSpPr>
            <a:spLocks noGrp="1"/>
          </p:cNvSpPr>
          <p:nvPr>
            <p:ph type="body" sz="quarter" idx="25"/>
          </p:nvPr>
        </p:nvSpPr>
        <p:spPr/>
        <p:txBody>
          <a:bodyPr/>
          <a:lstStyle/>
          <a:p>
            <a:endParaRPr lang="da-DK"/>
          </a:p>
        </p:txBody>
      </p:sp>
      <p:sp>
        <p:nvSpPr>
          <p:cNvPr id="9" name="Pladsholder til tekst 8">
            <a:extLst>
              <a:ext uri="{FF2B5EF4-FFF2-40B4-BE49-F238E27FC236}">
                <a16:creationId xmlns:a16="http://schemas.microsoft.com/office/drawing/2014/main" id="{10C9A6EC-DBFC-49BE-BF2C-8D42317AAB70}"/>
              </a:ext>
            </a:extLst>
          </p:cNvPr>
          <p:cNvSpPr>
            <a:spLocks noGrp="1"/>
          </p:cNvSpPr>
          <p:nvPr>
            <p:ph type="body" sz="quarter" idx="24"/>
          </p:nvPr>
        </p:nvSpPr>
        <p:spPr/>
        <p:txBody>
          <a:bodyPr/>
          <a:lstStyle/>
          <a:p>
            <a:endParaRPr lang="da-DK"/>
          </a:p>
        </p:txBody>
      </p:sp>
      <p:pic>
        <p:nvPicPr>
          <p:cNvPr id="31" name="Billede 30">
            <a:extLst>
              <a:ext uri="{FF2B5EF4-FFF2-40B4-BE49-F238E27FC236}">
                <a16:creationId xmlns:a16="http://schemas.microsoft.com/office/drawing/2014/main" id="{2EEE43BD-FBA9-40B6-B12E-E3BB6D344CA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45821" y="1098000"/>
            <a:ext cx="4069014" cy="5760000"/>
          </a:xfrm>
          <a:prstGeom prst="rect">
            <a:avLst/>
          </a:prstGeom>
          <a:ln>
            <a:solidFill>
              <a:schemeClr val="bg1">
                <a:lumMod val="75000"/>
              </a:schemeClr>
            </a:solidFill>
          </a:ln>
        </p:spPr>
      </p:pic>
      <p:pic>
        <p:nvPicPr>
          <p:cNvPr id="4" name="Billede 3">
            <a:extLst>
              <a:ext uri="{FF2B5EF4-FFF2-40B4-BE49-F238E27FC236}">
                <a16:creationId xmlns:a16="http://schemas.microsoft.com/office/drawing/2014/main" id="{86B770BF-97C8-48D4-B45D-7F5A4B37ED1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842413" y="3543312"/>
            <a:ext cx="3348000" cy="3314688"/>
          </a:xfrm>
          <a:prstGeom prst="rect">
            <a:avLst/>
          </a:prstGeom>
          <a:ln>
            <a:solidFill>
              <a:schemeClr val="bg1">
                <a:lumMod val="65000"/>
              </a:schemeClr>
            </a:solidFill>
          </a:ln>
        </p:spPr>
      </p:pic>
      <p:pic>
        <p:nvPicPr>
          <p:cNvPr id="20" name="Billede 19">
            <a:extLst>
              <a:ext uri="{FF2B5EF4-FFF2-40B4-BE49-F238E27FC236}">
                <a16:creationId xmlns:a16="http://schemas.microsoft.com/office/drawing/2014/main" id="{B9EB5D49-5E2D-40A9-9AA6-2AF73C15821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842413" y="-2"/>
            <a:ext cx="3348000" cy="3314690"/>
          </a:xfrm>
          <a:prstGeom prst="rect">
            <a:avLst/>
          </a:prstGeom>
          <a:ln>
            <a:solidFill>
              <a:schemeClr val="bg1">
                <a:lumMod val="75000"/>
              </a:schemeClr>
            </a:solidFill>
          </a:ln>
        </p:spPr>
      </p:pic>
      <p:pic>
        <p:nvPicPr>
          <p:cNvPr id="5" name="Billede 4">
            <a:extLst>
              <a:ext uri="{FF2B5EF4-FFF2-40B4-BE49-F238E27FC236}">
                <a16:creationId xmlns:a16="http://schemas.microsoft.com/office/drawing/2014/main" id="{5DCC0C15-9BFB-4BA5-80FC-45DCB6329AE9}"/>
              </a:ext>
            </a:extLst>
          </p:cNvPr>
          <p:cNvPicPr>
            <a:picLocks noChangeAspect="1"/>
          </p:cNvPicPr>
          <p:nvPr/>
        </p:nvPicPr>
        <p:blipFill>
          <a:blip r:embed="rId5"/>
          <a:stretch>
            <a:fillRect/>
          </a:stretch>
        </p:blipFill>
        <p:spPr>
          <a:xfrm>
            <a:off x="4578487" y="1098000"/>
            <a:ext cx="4075563" cy="5760000"/>
          </a:xfrm>
          <a:prstGeom prst="rect">
            <a:avLst/>
          </a:prstGeom>
        </p:spPr>
      </p:pic>
    </p:spTree>
    <p:extLst>
      <p:ext uri="{BB962C8B-B14F-4D97-AF65-F5344CB8AC3E}">
        <p14:creationId xmlns:p14="http://schemas.microsoft.com/office/powerpoint/2010/main" val="21571725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236D0F-C724-4955-B989-672B0F651BF9}"/>
              </a:ext>
            </a:extLst>
          </p:cNvPr>
          <p:cNvSpPr>
            <a:spLocks noGrp="1"/>
          </p:cNvSpPr>
          <p:nvPr>
            <p:ph type="title"/>
          </p:nvPr>
        </p:nvSpPr>
        <p:spPr/>
        <p:txBody>
          <a:bodyPr/>
          <a:lstStyle/>
          <a:p>
            <a:r>
              <a:rPr lang="da-DK" dirty="0"/>
              <a:t>Procespil  1. Kontrakten</a:t>
            </a:r>
          </a:p>
        </p:txBody>
      </p:sp>
      <p:sp>
        <p:nvSpPr>
          <p:cNvPr id="12" name="Pladsholder til indhold 11">
            <a:extLst>
              <a:ext uri="{FF2B5EF4-FFF2-40B4-BE49-F238E27FC236}">
                <a16:creationId xmlns:a16="http://schemas.microsoft.com/office/drawing/2014/main" id="{3B434593-FED1-4134-BD5A-B51463661779}"/>
              </a:ext>
            </a:extLst>
          </p:cNvPr>
          <p:cNvSpPr>
            <a:spLocks noGrp="1"/>
          </p:cNvSpPr>
          <p:nvPr>
            <p:ph sz="quarter" idx="21"/>
          </p:nvPr>
        </p:nvSpPr>
        <p:spPr>
          <a:xfrm>
            <a:off x="542925" y="1549399"/>
            <a:ext cx="7200000" cy="4148139"/>
          </a:xfrm>
        </p:spPr>
        <p:txBody>
          <a:bodyPr/>
          <a:lstStyle/>
          <a:p>
            <a:pPr marL="0" indent="0">
              <a:lnSpc>
                <a:spcPct val="100000"/>
              </a:lnSpc>
              <a:spcAft>
                <a:spcPts val="0"/>
              </a:spcAft>
              <a:buNone/>
            </a:pPr>
            <a:r>
              <a:rPr lang="da-DK" sz="1400" b="1" dirty="0">
                <a:latin typeface="+mj-lt"/>
              </a:rPr>
              <a:t>Opgaven</a:t>
            </a:r>
          </a:p>
          <a:p>
            <a:pPr marL="0" indent="0">
              <a:lnSpc>
                <a:spcPct val="100000"/>
              </a:lnSpc>
              <a:spcAft>
                <a:spcPts val="1200"/>
              </a:spcAft>
              <a:buNone/>
            </a:pPr>
            <a:r>
              <a:rPr lang="da-DK" sz="1400" dirty="0">
                <a:latin typeface="+mj-lt"/>
              </a:rPr>
              <a:t>I skal nu i gang med forløbet Fokuseret Ledelse. Forløbet består af seks trin, hvor kontrakten er trin 1. Opgaven er at få forventningerne til forløb og udbytte på plads.</a:t>
            </a:r>
          </a:p>
          <a:p>
            <a:pPr marL="0" indent="0">
              <a:lnSpc>
                <a:spcPct val="100000"/>
              </a:lnSpc>
              <a:spcAft>
                <a:spcPts val="0"/>
              </a:spcAft>
              <a:buNone/>
            </a:pPr>
            <a:r>
              <a:rPr lang="da-DK" sz="1400" b="1" dirty="0">
                <a:latin typeface="+mj-lt"/>
                <a:cs typeface="Arial" panose="020B0604020202020204" pitchFamily="34" charset="0"/>
              </a:rPr>
              <a:t>Udbytte</a:t>
            </a:r>
          </a:p>
          <a:p>
            <a:pPr marL="0" indent="0">
              <a:lnSpc>
                <a:spcPct val="100000"/>
              </a:lnSpc>
              <a:spcAft>
                <a:spcPts val="1200"/>
              </a:spcAft>
              <a:buNone/>
            </a:pPr>
            <a:r>
              <a:rPr lang="da-DK" sz="1400" dirty="0">
                <a:latin typeface="+mj-lt"/>
                <a:cs typeface="Arial" panose="020B0604020202020204" pitchFamily="34" charset="0"/>
              </a:rPr>
              <a:t>Dit udbytte af Fokuseret Ledelse bliver refleksioner over de ledelsesmæssige udfordringer i virksomheden og et eller flere bud på handlingsplaner, der sætter fokus på de ledelsesopgaver, han med fordel kan arbejde på i den nærmeste fremtid. </a:t>
            </a:r>
          </a:p>
          <a:p>
            <a:pPr marL="0" indent="0">
              <a:lnSpc>
                <a:spcPct val="100000"/>
              </a:lnSpc>
              <a:spcAft>
                <a:spcPts val="1200"/>
              </a:spcAft>
              <a:buNone/>
            </a:pPr>
            <a:r>
              <a:rPr lang="da-DK" sz="1400" dirty="0">
                <a:latin typeface="+mj-lt"/>
                <a:cs typeface="Arial" panose="020B0604020202020204" pitchFamily="34" charset="0"/>
              </a:rPr>
              <a:t>Du  bliver altså ikke bedre til sine ledelsesopgaver, når du  har gennemført forløbet, men du har bedre forudsætninger for at blive det fremover, såfremt du gennemfører de aktiviteter og den opfølgning, der fremgår af handlingsplanerne.</a:t>
            </a:r>
          </a:p>
          <a:p>
            <a:pPr marL="0" indent="0">
              <a:lnSpc>
                <a:spcPct val="100000"/>
              </a:lnSpc>
              <a:spcAft>
                <a:spcPts val="0"/>
              </a:spcAft>
              <a:buNone/>
            </a:pPr>
            <a:r>
              <a:rPr lang="da-DK" sz="1400" b="1" dirty="0">
                <a:cs typeface="Arial" panose="020B0604020202020204" pitchFamily="34" charset="0"/>
              </a:rPr>
              <a:t>Indtastninger i Excel-værktøjet</a:t>
            </a:r>
          </a:p>
          <a:p>
            <a:pPr marL="0" indent="0">
              <a:lnSpc>
                <a:spcPct val="100000"/>
              </a:lnSpc>
              <a:spcAft>
                <a:spcPts val="600"/>
              </a:spcAft>
              <a:buNone/>
            </a:pPr>
            <a:r>
              <a:rPr lang="da-DK" sz="1400" dirty="0">
                <a:cs typeface="Arial" panose="020B0604020202020204" pitchFamily="34" charset="0"/>
              </a:rPr>
              <a:t>Tast dit navn og initialer i felterne i arket [trin 1 Kontrakten] øverst og  </a:t>
            </a:r>
            <a:r>
              <a:rPr lang="da-DK" sz="1400" dirty="0">
                <a:cs typeface="Arial" panose="020B0604020202020204" pitchFamily="34" charset="0"/>
                <a:sym typeface="Webdings" panose="05030102010509060703" pitchFamily="18" charset="2"/>
              </a:rPr>
              <a:t> for accept af indhold og udbytte af forløbet</a:t>
            </a:r>
          </a:p>
          <a:p>
            <a:pPr marL="0" indent="0">
              <a:lnSpc>
                <a:spcPct val="100000"/>
              </a:lnSpc>
              <a:spcAft>
                <a:spcPts val="1200"/>
              </a:spcAft>
              <a:buNone/>
            </a:pPr>
            <a:endParaRPr lang="da-DK" sz="1400" b="1" dirty="0">
              <a:latin typeface="+mj-lt"/>
              <a:cs typeface="Arial" panose="020B0604020202020204" pitchFamily="34" charset="0"/>
            </a:endParaRPr>
          </a:p>
          <a:p>
            <a:pPr marL="0" indent="0">
              <a:lnSpc>
                <a:spcPct val="100000"/>
              </a:lnSpc>
              <a:spcAft>
                <a:spcPts val="1200"/>
              </a:spcAft>
              <a:buNone/>
            </a:pPr>
            <a:endParaRPr lang="da-DK" sz="1400" dirty="0">
              <a:latin typeface="+mj-lt"/>
              <a:cs typeface="Arial" panose="020B0604020202020204" pitchFamily="34" charset="0"/>
            </a:endParaRPr>
          </a:p>
          <a:p>
            <a:pPr marL="0" indent="0">
              <a:lnSpc>
                <a:spcPct val="100000"/>
              </a:lnSpc>
              <a:spcAft>
                <a:spcPts val="1200"/>
              </a:spcAft>
              <a:buNone/>
            </a:pPr>
            <a:endParaRPr lang="da-DK" sz="1400" dirty="0">
              <a:latin typeface="+mj-lt"/>
            </a:endParaRPr>
          </a:p>
          <a:p>
            <a:pPr marL="0" indent="0">
              <a:lnSpc>
                <a:spcPct val="100000"/>
              </a:lnSpc>
              <a:spcAft>
                <a:spcPts val="1200"/>
              </a:spcAft>
              <a:buNone/>
            </a:pPr>
            <a:endParaRPr lang="da-DK" sz="1400" dirty="0">
              <a:latin typeface="+mj-lt"/>
            </a:endParaRPr>
          </a:p>
        </p:txBody>
      </p:sp>
      <p:sp>
        <p:nvSpPr>
          <p:cNvPr id="14" name="Pladsholder til tekst 13">
            <a:extLst>
              <a:ext uri="{FF2B5EF4-FFF2-40B4-BE49-F238E27FC236}">
                <a16:creationId xmlns:a16="http://schemas.microsoft.com/office/drawing/2014/main" id="{893C622C-091B-4F9D-8FDA-3285EE357CBC}"/>
              </a:ext>
            </a:extLst>
          </p:cNvPr>
          <p:cNvSpPr>
            <a:spLocks noGrp="1"/>
          </p:cNvSpPr>
          <p:nvPr>
            <p:ph type="body" sz="quarter" idx="25"/>
          </p:nvPr>
        </p:nvSpPr>
        <p:spPr/>
        <p:txBody>
          <a:bodyPr/>
          <a:lstStyle/>
          <a:p>
            <a:endParaRPr lang="da-DK"/>
          </a:p>
        </p:txBody>
      </p:sp>
      <p:sp>
        <p:nvSpPr>
          <p:cNvPr id="13" name="Pladsholder til tekst 12">
            <a:extLst>
              <a:ext uri="{FF2B5EF4-FFF2-40B4-BE49-F238E27FC236}">
                <a16:creationId xmlns:a16="http://schemas.microsoft.com/office/drawing/2014/main" id="{09665248-59C2-4712-A14B-25F66E3FA928}"/>
              </a:ext>
            </a:extLst>
          </p:cNvPr>
          <p:cNvSpPr>
            <a:spLocks noGrp="1"/>
          </p:cNvSpPr>
          <p:nvPr>
            <p:ph type="body" sz="quarter" idx="24"/>
          </p:nvPr>
        </p:nvSpPr>
        <p:spPr/>
        <p:txBody>
          <a:bodyPr/>
          <a:lstStyle/>
          <a:p>
            <a:endParaRPr lang="da-DK"/>
          </a:p>
        </p:txBody>
      </p:sp>
      <p:pic>
        <p:nvPicPr>
          <p:cNvPr id="6" name="Billede 5">
            <a:extLst>
              <a:ext uri="{FF2B5EF4-FFF2-40B4-BE49-F238E27FC236}">
                <a16:creationId xmlns:a16="http://schemas.microsoft.com/office/drawing/2014/main" id="{14DAA750-CB73-4BC0-8221-2D7D87F19560}"/>
              </a:ext>
            </a:extLst>
          </p:cNvPr>
          <p:cNvPicPr>
            <a:picLocks noChangeAspect="1"/>
          </p:cNvPicPr>
          <p:nvPr/>
        </p:nvPicPr>
        <p:blipFill rotWithShape="1">
          <a:blip r:embed="rId2" cstate="screen">
            <a:clrChange>
              <a:clrFrom>
                <a:srgbClr val="DAE3F3"/>
              </a:clrFrom>
              <a:clrTo>
                <a:srgbClr val="DAE3F3">
                  <a:alpha val="0"/>
                </a:srgbClr>
              </a:clrTo>
            </a:clrChange>
            <a:extLst>
              <a:ext uri="{28A0092B-C50C-407E-A947-70E740481C1C}">
                <a14:useLocalDpi xmlns:a14="http://schemas.microsoft.com/office/drawing/2010/main"/>
              </a:ext>
            </a:extLst>
          </a:blip>
          <a:srcRect/>
          <a:stretch/>
        </p:blipFill>
        <p:spPr>
          <a:xfrm>
            <a:off x="8048192" y="2529000"/>
            <a:ext cx="4142221" cy="1800000"/>
          </a:xfrm>
          <a:prstGeom prst="rect">
            <a:avLst/>
          </a:prstGeom>
        </p:spPr>
      </p:pic>
      <p:pic>
        <p:nvPicPr>
          <p:cNvPr id="25" name="Billede 24">
            <a:extLst>
              <a:ext uri="{FF2B5EF4-FFF2-40B4-BE49-F238E27FC236}">
                <a16:creationId xmlns:a16="http://schemas.microsoft.com/office/drawing/2014/main" id="{F3250A5F-F60E-4B6C-8A32-99E1248BD44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44608" y="1171296"/>
            <a:ext cx="975884" cy="972000"/>
          </a:xfrm>
          <a:prstGeom prst="rect">
            <a:avLst/>
          </a:prstGeom>
          <a:ln w="3175">
            <a:solidFill>
              <a:schemeClr val="bg1">
                <a:lumMod val="75000"/>
              </a:schemeClr>
            </a:solidFill>
          </a:ln>
        </p:spPr>
      </p:pic>
      <p:pic>
        <p:nvPicPr>
          <p:cNvPr id="8" name="Billede 7">
            <a:extLst>
              <a:ext uri="{FF2B5EF4-FFF2-40B4-BE49-F238E27FC236}">
                <a16:creationId xmlns:a16="http://schemas.microsoft.com/office/drawing/2014/main" id="{13B0A756-D699-A343-A9AC-BE95BC8020C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225646" y="4968244"/>
            <a:ext cx="2616922" cy="1889756"/>
          </a:xfrm>
          <a:prstGeom prst="rect">
            <a:avLst/>
          </a:prstGeom>
        </p:spPr>
      </p:pic>
    </p:spTree>
    <p:extLst>
      <p:ext uri="{BB962C8B-B14F-4D97-AF65-F5344CB8AC3E}">
        <p14:creationId xmlns:p14="http://schemas.microsoft.com/office/powerpoint/2010/main" val="6691008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DFA844-7EA0-4310-B530-8ABD619B60F9}"/>
              </a:ext>
            </a:extLst>
          </p:cNvPr>
          <p:cNvSpPr>
            <a:spLocks noGrp="1"/>
          </p:cNvSpPr>
          <p:nvPr>
            <p:ph type="title"/>
          </p:nvPr>
        </p:nvSpPr>
        <p:spPr/>
        <p:txBody>
          <a:bodyPr/>
          <a:lstStyle/>
          <a:p>
            <a:r>
              <a:rPr lang="da-DK" dirty="0"/>
              <a:t>På væggen</a:t>
            </a:r>
          </a:p>
        </p:txBody>
      </p:sp>
      <p:sp>
        <p:nvSpPr>
          <p:cNvPr id="3" name="Pladsholder til indhold 2">
            <a:extLst>
              <a:ext uri="{FF2B5EF4-FFF2-40B4-BE49-F238E27FC236}">
                <a16:creationId xmlns:a16="http://schemas.microsoft.com/office/drawing/2014/main" id="{F6982FC7-C5FD-4BDF-9161-8791E41C5001}"/>
              </a:ext>
            </a:extLst>
          </p:cNvPr>
          <p:cNvSpPr>
            <a:spLocks noGrp="1"/>
          </p:cNvSpPr>
          <p:nvPr>
            <p:ph sz="quarter" idx="21"/>
          </p:nvPr>
        </p:nvSpPr>
        <p:spPr/>
        <p:txBody>
          <a:bodyPr/>
          <a:lstStyle/>
          <a:p>
            <a:r>
              <a:rPr lang="da-DK" dirty="0"/>
              <a:t>Bruger den store pil – efterfølgende slides er understøttende i forhold til </a:t>
            </a:r>
            <a:r>
              <a:rPr lang="da-DK" dirty="0" err="1"/>
              <a:t>forståeles</a:t>
            </a:r>
            <a:r>
              <a:rPr lang="da-DK" dirty="0"/>
              <a:t> </a:t>
            </a:r>
            <a:r>
              <a:rPr lang="da-DK"/>
              <a:t>af processen</a:t>
            </a:r>
            <a:endParaRPr lang="da-DK" dirty="0"/>
          </a:p>
        </p:txBody>
      </p:sp>
      <p:sp>
        <p:nvSpPr>
          <p:cNvPr id="4" name="Pladsholder til tekst 3">
            <a:extLst>
              <a:ext uri="{FF2B5EF4-FFF2-40B4-BE49-F238E27FC236}">
                <a16:creationId xmlns:a16="http://schemas.microsoft.com/office/drawing/2014/main" id="{F2C0C74F-E926-48B5-9CA2-46B1CFC5F6E5}"/>
              </a:ext>
            </a:extLst>
          </p:cNvPr>
          <p:cNvSpPr>
            <a:spLocks noGrp="1"/>
          </p:cNvSpPr>
          <p:nvPr>
            <p:ph type="body" sz="quarter" idx="25"/>
          </p:nvPr>
        </p:nvSpPr>
        <p:spPr/>
        <p:txBody>
          <a:bodyPr/>
          <a:lstStyle/>
          <a:p>
            <a:endParaRPr lang="da-DK"/>
          </a:p>
        </p:txBody>
      </p:sp>
      <p:sp>
        <p:nvSpPr>
          <p:cNvPr id="5" name="Pladsholder til tekst 4">
            <a:extLst>
              <a:ext uri="{FF2B5EF4-FFF2-40B4-BE49-F238E27FC236}">
                <a16:creationId xmlns:a16="http://schemas.microsoft.com/office/drawing/2014/main" id="{065229D0-9C07-4137-9E1A-E41162C61E6C}"/>
              </a:ext>
            </a:extLst>
          </p:cNvPr>
          <p:cNvSpPr>
            <a:spLocks noGrp="1"/>
          </p:cNvSpPr>
          <p:nvPr>
            <p:ph type="body" sz="quarter" idx="24"/>
          </p:nvPr>
        </p:nvSpPr>
        <p:spPr/>
        <p:txBody>
          <a:bodyPr/>
          <a:lstStyle/>
          <a:p>
            <a:endParaRPr lang="da-DK"/>
          </a:p>
        </p:txBody>
      </p:sp>
      <p:pic>
        <p:nvPicPr>
          <p:cNvPr id="7" name="Billede 6">
            <a:extLst>
              <a:ext uri="{FF2B5EF4-FFF2-40B4-BE49-F238E27FC236}">
                <a16:creationId xmlns:a16="http://schemas.microsoft.com/office/drawing/2014/main" id="{1C57563A-CF09-4911-833A-AB80A44ECD6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5400000">
            <a:off x="3882585" y="1531451"/>
            <a:ext cx="4425242" cy="5471495"/>
          </a:xfrm>
          <a:prstGeom prst="rect">
            <a:avLst/>
          </a:prstGeom>
        </p:spPr>
      </p:pic>
    </p:spTree>
    <p:extLst>
      <p:ext uri="{BB962C8B-B14F-4D97-AF65-F5344CB8AC3E}">
        <p14:creationId xmlns:p14="http://schemas.microsoft.com/office/powerpoint/2010/main" val="23465996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Pladsholder til indhold 15">
            <a:extLst>
              <a:ext uri="{FF2B5EF4-FFF2-40B4-BE49-F238E27FC236}">
                <a16:creationId xmlns:a16="http://schemas.microsoft.com/office/drawing/2014/main" id="{D0BD0BFB-A864-4187-8720-73BA3982111F}"/>
              </a:ext>
            </a:extLst>
          </p:cNvPr>
          <p:cNvSpPr>
            <a:spLocks noGrp="1"/>
          </p:cNvSpPr>
          <p:nvPr>
            <p:ph sz="quarter" idx="21"/>
          </p:nvPr>
        </p:nvSpPr>
        <p:spPr>
          <a:xfrm>
            <a:off x="542925" y="1549399"/>
            <a:ext cx="7200000" cy="4148139"/>
          </a:xfrm>
        </p:spPr>
        <p:txBody>
          <a:bodyPr/>
          <a:lstStyle/>
          <a:p>
            <a:pPr marL="0" lvl="0" indent="0" defTabSz="457200">
              <a:lnSpc>
                <a:spcPct val="100000"/>
              </a:lnSpc>
              <a:spcAft>
                <a:spcPts val="0"/>
              </a:spcAft>
              <a:buNone/>
              <a:defRPr/>
            </a:pPr>
            <a:r>
              <a:rPr lang="da-DK" sz="1400" b="1" kern="0" dirty="0">
                <a:solidFill>
                  <a:prstClr val="black"/>
                </a:solidFill>
                <a:cs typeface="Arial" panose="020B0604020202020204" pitchFamily="34" charset="0"/>
              </a:rPr>
              <a:t>Opgaven</a:t>
            </a:r>
          </a:p>
          <a:p>
            <a:pPr marL="0" lvl="0" indent="0" defTabSz="457200">
              <a:lnSpc>
                <a:spcPct val="100000"/>
              </a:lnSpc>
              <a:spcAft>
                <a:spcPts val="1200"/>
              </a:spcAft>
              <a:buNone/>
              <a:defRPr/>
            </a:pPr>
            <a:r>
              <a:rPr lang="da-DK" sz="1400" kern="0" dirty="0">
                <a:solidFill>
                  <a:prstClr val="black"/>
                </a:solidFill>
                <a:cs typeface="Arial" panose="020B0604020202020204" pitchFamily="34" charset="0"/>
              </a:rPr>
              <a:t>I trin 2 skal landmanden vurdere sin ledelse på 28 områder. Det gør han ved at vurdere, hvordan niveauet er på 28 udsagn om ledelse på bedriften.  </a:t>
            </a:r>
          </a:p>
          <a:p>
            <a:pPr marL="0" lvl="0" indent="0" defTabSz="457200">
              <a:lnSpc>
                <a:spcPct val="100000"/>
              </a:lnSpc>
              <a:spcAft>
                <a:spcPts val="0"/>
              </a:spcAft>
              <a:buNone/>
              <a:defRPr/>
            </a:pPr>
            <a:r>
              <a:rPr lang="da-DK" sz="1400" b="1" kern="0" dirty="0">
                <a:solidFill>
                  <a:prstClr val="black"/>
                </a:solidFill>
                <a:cs typeface="Arial" panose="020B0604020202020204" pitchFamily="34" charset="0"/>
              </a:rPr>
              <a:t>Forløb</a:t>
            </a:r>
          </a:p>
          <a:p>
            <a:pPr marL="0" lvl="0" indent="0" defTabSz="457200">
              <a:lnSpc>
                <a:spcPct val="100000"/>
              </a:lnSpc>
              <a:spcAft>
                <a:spcPts val="1200"/>
              </a:spcAft>
              <a:buNone/>
              <a:defRPr/>
            </a:pPr>
            <a:r>
              <a:rPr lang="da-DK" sz="1400" kern="0" dirty="0">
                <a:solidFill>
                  <a:prstClr val="black"/>
                </a:solidFill>
                <a:cs typeface="Arial" panose="020B0604020202020204" pitchFamily="34" charset="0"/>
              </a:rPr>
              <a:t>De 28 udsagnskort skal efter en vurdering placeres i et af felterne med den grønne, gule eller røde cirkel på procespilen ”Stærk og Svag”. De kort, der placeres i det gule eller røde felt på procespilen, skal der arbejdes videre med i trin 3 Vigtighed og motivation. </a:t>
            </a:r>
          </a:p>
          <a:p>
            <a:pPr marL="0" lvl="0" indent="0" defTabSz="457200">
              <a:lnSpc>
                <a:spcPct val="100000"/>
              </a:lnSpc>
              <a:spcAft>
                <a:spcPts val="0"/>
              </a:spcAft>
              <a:buNone/>
              <a:defRPr/>
            </a:pPr>
            <a:r>
              <a:rPr lang="da-DK" sz="1400" kern="0" dirty="0">
                <a:solidFill>
                  <a:prstClr val="black"/>
                </a:solidFill>
                <a:cs typeface="Arial" panose="020B0604020202020204" pitchFamily="34" charset="0"/>
              </a:rPr>
              <a:t>Skalaen er: 	</a:t>
            </a:r>
            <a:r>
              <a:rPr lang="da-DK" sz="1400" b="1" kern="0" dirty="0">
                <a:solidFill>
                  <a:srgbClr val="C00000"/>
                </a:solidFill>
                <a:cs typeface="Arial" panose="020B0604020202020204" pitchFamily="34" charset="0"/>
              </a:rPr>
              <a:t>1:</a:t>
            </a:r>
            <a:r>
              <a:rPr lang="da-DK" sz="1400" kern="0" dirty="0">
                <a:solidFill>
                  <a:prstClr val="black"/>
                </a:solidFill>
                <a:cs typeface="Arial" panose="020B0604020202020204" pitchFamily="34" charset="0"/>
              </a:rPr>
              <a:t> Helt i bund  		</a:t>
            </a:r>
            <a:r>
              <a:rPr lang="da-DK" sz="1400" b="1" kern="0" dirty="0">
                <a:solidFill>
                  <a:srgbClr val="C00000"/>
                </a:solidFill>
                <a:cs typeface="Arial" panose="020B0604020202020204" pitchFamily="34" charset="0"/>
              </a:rPr>
              <a:t>2: </a:t>
            </a:r>
            <a:r>
              <a:rPr lang="da-DK" sz="1400" kern="0" dirty="0">
                <a:solidFill>
                  <a:prstClr val="black"/>
                </a:solidFill>
                <a:cs typeface="Arial" panose="020B0604020202020204" pitchFamily="34" charset="0"/>
              </a:rPr>
              <a:t>Meget langt fra målet  </a:t>
            </a:r>
          </a:p>
          <a:p>
            <a:pPr marL="0" lvl="0" indent="0" defTabSz="457200">
              <a:lnSpc>
                <a:spcPct val="100000"/>
              </a:lnSpc>
              <a:spcAft>
                <a:spcPts val="0"/>
              </a:spcAft>
              <a:buNone/>
              <a:defRPr/>
            </a:pPr>
            <a:r>
              <a:rPr lang="da-DK" sz="1400" b="1" kern="0" dirty="0">
                <a:solidFill>
                  <a:srgbClr val="FFC000">
                    <a:lumMod val="75000"/>
                  </a:srgbClr>
                </a:solidFill>
                <a:cs typeface="Arial" panose="020B0604020202020204" pitchFamily="34" charset="0"/>
              </a:rPr>
              <a:t>			3: </a:t>
            </a:r>
            <a:r>
              <a:rPr lang="da-DK" sz="1400" kern="0" dirty="0">
                <a:solidFill>
                  <a:prstClr val="black"/>
                </a:solidFill>
                <a:cs typeface="Arial" panose="020B0604020202020204" pitchFamily="34" charset="0"/>
              </a:rPr>
              <a:t>Langt fra målet  	</a:t>
            </a:r>
            <a:r>
              <a:rPr lang="da-DK" sz="1400" b="1" kern="0" dirty="0">
                <a:solidFill>
                  <a:srgbClr val="FFC000">
                    <a:lumMod val="75000"/>
                  </a:srgbClr>
                </a:solidFill>
                <a:cs typeface="Arial" panose="020B0604020202020204" pitchFamily="34" charset="0"/>
              </a:rPr>
              <a:t>4: </a:t>
            </a:r>
            <a:r>
              <a:rPr lang="da-DK" sz="1400" kern="0" dirty="0">
                <a:solidFill>
                  <a:prstClr val="black"/>
                </a:solidFill>
                <a:cs typeface="Arial" panose="020B0604020202020204" pitchFamily="34" charset="0"/>
              </a:rPr>
              <a:t>Opfyldt delvist  </a:t>
            </a:r>
          </a:p>
          <a:p>
            <a:pPr marL="0" lvl="0" indent="0" defTabSz="457200">
              <a:lnSpc>
                <a:spcPct val="100000"/>
              </a:lnSpc>
              <a:spcAft>
                <a:spcPts val="1200"/>
              </a:spcAft>
              <a:buNone/>
              <a:defRPr/>
            </a:pPr>
            <a:r>
              <a:rPr lang="da-DK" sz="1400" b="1" kern="0" dirty="0">
                <a:solidFill>
                  <a:srgbClr val="70AD47">
                    <a:lumMod val="75000"/>
                  </a:srgbClr>
                </a:solidFill>
                <a:cs typeface="Arial" panose="020B0604020202020204" pitchFamily="34" charset="0"/>
              </a:rPr>
              <a:t>			5: </a:t>
            </a:r>
            <a:r>
              <a:rPr lang="da-DK" sz="1400" kern="0" dirty="0">
                <a:solidFill>
                  <a:prstClr val="black"/>
                </a:solidFill>
                <a:cs typeface="Arial" panose="020B0604020202020204" pitchFamily="34" charset="0"/>
              </a:rPr>
              <a:t>Næsten opfyldt  	</a:t>
            </a:r>
            <a:r>
              <a:rPr lang="da-DK" sz="1400" b="1" kern="0" dirty="0">
                <a:solidFill>
                  <a:srgbClr val="70AD47">
                    <a:lumMod val="75000"/>
                  </a:srgbClr>
                </a:solidFill>
                <a:cs typeface="Arial" panose="020B0604020202020204" pitchFamily="34" charset="0"/>
              </a:rPr>
              <a:t>6:</a:t>
            </a:r>
            <a:r>
              <a:rPr lang="da-DK" sz="1400" kern="0" dirty="0">
                <a:solidFill>
                  <a:prstClr val="black"/>
                </a:solidFill>
                <a:cs typeface="Arial" panose="020B0604020202020204" pitchFamily="34" charset="0"/>
              </a:rPr>
              <a:t> Helt i top. </a:t>
            </a:r>
          </a:p>
          <a:p>
            <a:pPr marL="0" lvl="0" indent="0" defTabSz="457200">
              <a:lnSpc>
                <a:spcPct val="100000"/>
              </a:lnSpc>
              <a:spcAft>
                <a:spcPts val="1200"/>
              </a:spcAft>
              <a:buNone/>
              <a:defRPr/>
            </a:pPr>
            <a:r>
              <a:rPr lang="da-DK" sz="1400" kern="0" dirty="0">
                <a:solidFill>
                  <a:prstClr val="black"/>
                </a:solidFill>
                <a:cs typeface="Arial" panose="020B0604020202020204" pitchFamily="34" charset="0"/>
              </a:rPr>
              <a:t>De 28 udsagn ligger indenfor 4 hovedområder. Til hvert hovedområde er der 7 udsagn.</a:t>
            </a:r>
          </a:p>
          <a:p>
            <a:pPr marL="0" lvl="0" indent="0" defTabSz="457200">
              <a:lnSpc>
                <a:spcPct val="100000"/>
              </a:lnSpc>
              <a:spcAft>
                <a:spcPts val="1200"/>
              </a:spcAft>
              <a:buNone/>
              <a:defRPr/>
            </a:pPr>
            <a:r>
              <a:rPr lang="da-DK" sz="1400" kern="0" dirty="0">
                <a:solidFill>
                  <a:prstClr val="black"/>
                </a:solidFill>
                <a:cs typeface="Arial" panose="020B0604020202020204" pitchFamily="34" charset="0"/>
              </a:rPr>
              <a:t>Vær opmærksom på, hvilke refleksioner landmanden har. Er der tanker om muligheder, barrierer, eller hvad han gerne vil opnå på området, så vend tilbage til disse i Trin 4.</a:t>
            </a:r>
          </a:p>
          <a:p>
            <a:pPr marL="0" indent="0">
              <a:lnSpc>
                <a:spcPct val="100000"/>
              </a:lnSpc>
              <a:spcAft>
                <a:spcPts val="0"/>
              </a:spcAft>
              <a:buNone/>
            </a:pPr>
            <a:r>
              <a:rPr lang="da-DK" sz="1400" b="1" dirty="0">
                <a:cs typeface="Arial" panose="020B0604020202020204" pitchFamily="34" charset="0"/>
              </a:rPr>
              <a:t>Indtastninger i Excel-værktøjet</a:t>
            </a:r>
          </a:p>
          <a:p>
            <a:pPr marL="0" indent="0">
              <a:lnSpc>
                <a:spcPct val="100000"/>
              </a:lnSpc>
              <a:spcAft>
                <a:spcPts val="600"/>
              </a:spcAft>
              <a:buNone/>
            </a:pPr>
            <a:r>
              <a:rPr lang="da-DK" sz="1400" dirty="0">
                <a:cs typeface="Arial" panose="020B0604020202020204" pitchFamily="34" charset="0"/>
              </a:rPr>
              <a:t>Tast resultatet af vurderingen i [trin 2 Stærk og svag]</a:t>
            </a:r>
            <a:endParaRPr lang="da-DK" sz="1400" dirty="0">
              <a:cs typeface="Arial" panose="020B0604020202020204" pitchFamily="34" charset="0"/>
              <a:sym typeface="Webdings" panose="05030102010509060703" pitchFamily="18" charset="2"/>
            </a:endParaRPr>
          </a:p>
          <a:p>
            <a:pPr marL="0" lvl="0" indent="0" defTabSz="457200">
              <a:lnSpc>
                <a:spcPct val="100000"/>
              </a:lnSpc>
              <a:spcAft>
                <a:spcPts val="1200"/>
              </a:spcAft>
              <a:buNone/>
              <a:defRPr/>
            </a:pPr>
            <a:endParaRPr lang="da-DK" sz="1400" kern="0" dirty="0">
              <a:solidFill>
                <a:prstClr val="black"/>
              </a:solidFill>
              <a:cs typeface="Arial" panose="020B0604020202020204" pitchFamily="34" charset="0"/>
            </a:endParaRPr>
          </a:p>
          <a:p>
            <a:pPr>
              <a:lnSpc>
                <a:spcPct val="100000"/>
              </a:lnSpc>
              <a:spcAft>
                <a:spcPts val="1200"/>
              </a:spcAft>
            </a:pPr>
            <a:endParaRPr lang="da-DK" sz="1400" dirty="0"/>
          </a:p>
        </p:txBody>
      </p:sp>
      <p:sp>
        <p:nvSpPr>
          <p:cNvPr id="5" name="Titel 4">
            <a:extLst>
              <a:ext uri="{FF2B5EF4-FFF2-40B4-BE49-F238E27FC236}">
                <a16:creationId xmlns:a16="http://schemas.microsoft.com/office/drawing/2014/main" id="{1067C081-FA3E-4F84-B28D-441508591464}"/>
              </a:ext>
            </a:extLst>
          </p:cNvPr>
          <p:cNvSpPr>
            <a:spLocks noGrp="1"/>
          </p:cNvSpPr>
          <p:nvPr>
            <p:ph type="title"/>
          </p:nvPr>
        </p:nvSpPr>
        <p:spPr/>
        <p:txBody>
          <a:bodyPr/>
          <a:lstStyle/>
          <a:p>
            <a:r>
              <a:rPr lang="da-DK" dirty="0"/>
              <a:t>Procespil 2. Stærk og Svag</a:t>
            </a:r>
          </a:p>
        </p:txBody>
      </p:sp>
      <p:sp>
        <p:nvSpPr>
          <p:cNvPr id="18" name="Pladsholder til tekst 17">
            <a:extLst>
              <a:ext uri="{FF2B5EF4-FFF2-40B4-BE49-F238E27FC236}">
                <a16:creationId xmlns:a16="http://schemas.microsoft.com/office/drawing/2014/main" id="{192FF274-DD7B-47EA-BD8A-DAEB809A7042}"/>
              </a:ext>
            </a:extLst>
          </p:cNvPr>
          <p:cNvSpPr>
            <a:spLocks noGrp="1"/>
          </p:cNvSpPr>
          <p:nvPr>
            <p:ph type="body" sz="quarter" idx="25"/>
          </p:nvPr>
        </p:nvSpPr>
        <p:spPr/>
        <p:txBody>
          <a:bodyPr/>
          <a:lstStyle/>
          <a:p>
            <a:endParaRPr lang="da-DK"/>
          </a:p>
        </p:txBody>
      </p:sp>
      <p:sp>
        <p:nvSpPr>
          <p:cNvPr id="17" name="Pladsholder til tekst 16">
            <a:extLst>
              <a:ext uri="{FF2B5EF4-FFF2-40B4-BE49-F238E27FC236}">
                <a16:creationId xmlns:a16="http://schemas.microsoft.com/office/drawing/2014/main" id="{A09C3195-AE1F-489F-92D3-21AA8F567071}"/>
              </a:ext>
            </a:extLst>
          </p:cNvPr>
          <p:cNvSpPr>
            <a:spLocks noGrp="1"/>
          </p:cNvSpPr>
          <p:nvPr>
            <p:ph type="body" sz="quarter" idx="24"/>
          </p:nvPr>
        </p:nvSpPr>
        <p:spPr/>
        <p:txBody>
          <a:bodyPr/>
          <a:lstStyle/>
          <a:p>
            <a:endParaRPr lang="da-DK"/>
          </a:p>
        </p:txBody>
      </p:sp>
      <p:pic>
        <p:nvPicPr>
          <p:cNvPr id="9" name="Billede 8">
            <a:extLst>
              <a:ext uri="{FF2B5EF4-FFF2-40B4-BE49-F238E27FC236}">
                <a16:creationId xmlns:a16="http://schemas.microsoft.com/office/drawing/2014/main" id="{2B12EFBE-89AC-4F5E-BC8F-F363B122B97C}"/>
              </a:ext>
            </a:extLst>
          </p:cNvPr>
          <p:cNvPicPr>
            <a:picLocks noChangeAspect="1"/>
          </p:cNvPicPr>
          <p:nvPr/>
        </p:nvPicPr>
        <p:blipFill>
          <a:blip r:embed="rId2" cstate="screen">
            <a:clrChange>
              <a:clrFrom>
                <a:srgbClr val="DAE3F3"/>
              </a:clrFrom>
              <a:clrTo>
                <a:srgbClr val="DAE3F3">
                  <a:alpha val="0"/>
                </a:srgbClr>
              </a:clrTo>
            </a:clrChange>
            <a:extLst>
              <a:ext uri="{28A0092B-C50C-407E-A947-70E740481C1C}">
                <a14:useLocalDpi xmlns:a14="http://schemas.microsoft.com/office/drawing/2010/main"/>
              </a:ext>
            </a:extLst>
          </a:blip>
          <a:stretch>
            <a:fillRect/>
          </a:stretch>
        </p:blipFill>
        <p:spPr>
          <a:xfrm>
            <a:off x="7794963" y="2529000"/>
            <a:ext cx="4395450" cy="1800000"/>
          </a:xfrm>
          <a:prstGeom prst="rect">
            <a:avLst/>
          </a:prstGeom>
        </p:spPr>
      </p:pic>
      <p:pic>
        <p:nvPicPr>
          <p:cNvPr id="26" name="Billede 25">
            <a:extLst>
              <a:ext uri="{FF2B5EF4-FFF2-40B4-BE49-F238E27FC236}">
                <a16:creationId xmlns:a16="http://schemas.microsoft.com/office/drawing/2014/main" id="{40C796B6-0056-4FB1-A27F-B4805130241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764954">
            <a:off x="8898159" y="1164764"/>
            <a:ext cx="939744" cy="936000"/>
          </a:xfrm>
          <a:prstGeom prst="rect">
            <a:avLst/>
          </a:prstGeom>
          <a:ln w="3175">
            <a:solidFill>
              <a:schemeClr val="bg1">
                <a:lumMod val="75000"/>
              </a:schemeClr>
            </a:solidFill>
          </a:ln>
        </p:spPr>
      </p:pic>
      <p:pic>
        <p:nvPicPr>
          <p:cNvPr id="30" name="Billede 29">
            <a:extLst>
              <a:ext uri="{FF2B5EF4-FFF2-40B4-BE49-F238E27FC236}">
                <a16:creationId xmlns:a16="http://schemas.microsoft.com/office/drawing/2014/main" id="{16607523-8B34-4BAE-B3AA-0F3BBC55BFF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244608" y="1171296"/>
            <a:ext cx="975884" cy="972000"/>
          </a:xfrm>
          <a:prstGeom prst="rect">
            <a:avLst/>
          </a:prstGeom>
          <a:ln w="3175">
            <a:solidFill>
              <a:schemeClr val="bg1">
                <a:lumMod val="75000"/>
              </a:schemeClr>
            </a:solidFill>
          </a:ln>
        </p:spPr>
      </p:pic>
    </p:spTree>
    <p:extLst>
      <p:ext uri="{BB962C8B-B14F-4D97-AF65-F5344CB8AC3E}">
        <p14:creationId xmlns:p14="http://schemas.microsoft.com/office/powerpoint/2010/main" val="28234456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Pladsholder til indhold 15">
            <a:extLst>
              <a:ext uri="{FF2B5EF4-FFF2-40B4-BE49-F238E27FC236}">
                <a16:creationId xmlns:a16="http://schemas.microsoft.com/office/drawing/2014/main" id="{D0BD0BFB-A864-4187-8720-73BA3982111F}"/>
              </a:ext>
            </a:extLst>
          </p:cNvPr>
          <p:cNvSpPr>
            <a:spLocks noGrp="1"/>
          </p:cNvSpPr>
          <p:nvPr>
            <p:ph sz="quarter" idx="21"/>
          </p:nvPr>
        </p:nvSpPr>
        <p:spPr>
          <a:xfrm>
            <a:off x="542925" y="1549399"/>
            <a:ext cx="2349131" cy="4148139"/>
          </a:xfrm>
        </p:spPr>
        <p:txBody>
          <a:bodyPr/>
          <a:lstStyle/>
          <a:p>
            <a:pPr marL="0" indent="0">
              <a:lnSpc>
                <a:spcPct val="100000"/>
              </a:lnSpc>
              <a:spcAft>
                <a:spcPts val="0"/>
              </a:spcAft>
              <a:buNone/>
            </a:pPr>
            <a:r>
              <a:rPr lang="da-DK" sz="1400" dirty="0">
                <a:cs typeface="Arial" panose="020B0604020202020204" pitchFamily="34" charset="0"/>
                <a:sym typeface="Webdings" panose="05030102010509060703" pitchFamily="18" charset="2"/>
              </a:rPr>
              <a:t>Tegn gerne grafen efter resultaterne i [Trin 2 Stærk og svag] på materialet Tegn din graf.</a:t>
            </a:r>
          </a:p>
          <a:p>
            <a:pPr marL="0" indent="0">
              <a:lnSpc>
                <a:spcPct val="100000"/>
              </a:lnSpc>
              <a:spcAft>
                <a:spcPts val="0"/>
              </a:spcAft>
              <a:buNone/>
            </a:pPr>
            <a:endParaRPr lang="da-DK" sz="1400" dirty="0">
              <a:cs typeface="Arial" panose="020B0604020202020204" pitchFamily="34" charset="0"/>
              <a:sym typeface="Webdings" panose="05030102010509060703" pitchFamily="18" charset="2"/>
            </a:endParaRPr>
          </a:p>
          <a:p>
            <a:pPr marL="0" indent="0">
              <a:lnSpc>
                <a:spcPct val="100000"/>
              </a:lnSpc>
              <a:spcAft>
                <a:spcPts val="0"/>
              </a:spcAft>
              <a:buNone/>
            </a:pPr>
            <a:r>
              <a:rPr lang="da-DK" sz="1400" dirty="0">
                <a:cs typeface="Arial" panose="020B0604020202020204" pitchFamily="34" charset="0"/>
              </a:rPr>
              <a:t>Bemærk at aksernes værdi er størst tæt ved centrum. </a:t>
            </a:r>
          </a:p>
          <a:p>
            <a:pPr marL="0" indent="0">
              <a:lnSpc>
                <a:spcPct val="100000"/>
              </a:lnSpc>
              <a:spcAft>
                <a:spcPts val="0"/>
              </a:spcAft>
              <a:buNone/>
            </a:pPr>
            <a:endParaRPr lang="da-DK" sz="1400" dirty="0">
              <a:cs typeface="Arial" panose="020B0604020202020204" pitchFamily="34" charset="0"/>
            </a:endParaRPr>
          </a:p>
          <a:p>
            <a:pPr marL="0" indent="0">
              <a:lnSpc>
                <a:spcPct val="100000"/>
              </a:lnSpc>
              <a:spcAft>
                <a:spcPts val="0"/>
              </a:spcAft>
              <a:buNone/>
            </a:pPr>
            <a:r>
              <a:rPr lang="da-DK" sz="1400" dirty="0">
                <a:cs typeface="Arial" panose="020B0604020202020204" pitchFamily="34" charset="0"/>
              </a:rPr>
              <a:t>Jo længere væk fra centrum, jo større potentiale for forbedring.</a:t>
            </a:r>
            <a:endParaRPr lang="da-DK" sz="1400" dirty="0"/>
          </a:p>
        </p:txBody>
      </p:sp>
      <p:sp>
        <p:nvSpPr>
          <p:cNvPr id="5" name="Titel 4">
            <a:extLst>
              <a:ext uri="{FF2B5EF4-FFF2-40B4-BE49-F238E27FC236}">
                <a16:creationId xmlns:a16="http://schemas.microsoft.com/office/drawing/2014/main" id="{1067C081-FA3E-4F84-B28D-441508591464}"/>
              </a:ext>
            </a:extLst>
          </p:cNvPr>
          <p:cNvSpPr>
            <a:spLocks noGrp="1"/>
          </p:cNvSpPr>
          <p:nvPr>
            <p:ph type="title"/>
          </p:nvPr>
        </p:nvSpPr>
        <p:spPr/>
        <p:txBody>
          <a:bodyPr/>
          <a:lstStyle/>
          <a:p>
            <a:r>
              <a:rPr lang="da-DK" dirty="0"/>
              <a:t>Tegn din graf </a:t>
            </a:r>
          </a:p>
        </p:txBody>
      </p:sp>
      <p:sp>
        <p:nvSpPr>
          <p:cNvPr id="18" name="Pladsholder til tekst 17">
            <a:extLst>
              <a:ext uri="{FF2B5EF4-FFF2-40B4-BE49-F238E27FC236}">
                <a16:creationId xmlns:a16="http://schemas.microsoft.com/office/drawing/2014/main" id="{192FF274-DD7B-47EA-BD8A-DAEB809A7042}"/>
              </a:ext>
            </a:extLst>
          </p:cNvPr>
          <p:cNvSpPr>
            <a:spLocks noGrp="1"/>
          </p:cNvSpPr>
          <p:nvPr>
            <p:ph type="body" sz="quarter" idx="25"/>
          </p:nvPr>
        </p:nvSpPr>
        <p:spPr/>
        <p:txBody>
          <a:bodyPr/>
          <a:lstStyle/>
          <a:p>
            <a:endParaRPr lang="da-DK"/>
          </a:p>
        </p:txBody>
      </p:sp>
      <p:sp>
        <p:nvSpPr>
          <p:cNvPr id="17" name="Pladsholder til tekst 16">
            <a:extLst>
              <a:ext uri="{FF2B5EF4-FFF2-40B4-BE49-F238E27FC236}">
                <a16:creationId xmlns:a16="http://schemas.microsoft.com/office/drawing/2014/main" id="{A09C3195-AE1F-489F-92D3-21AA8F567071}"/>
              </a:ext>
            </a:extLst>
          </p:cNvPr>
          <p:cNvSpPr>
            <a:spLocks noGrp="1"/>
          </p:cNvSpPr>
          <p:nvPr>
            <p:ph type="body" sz="quarter" idx="24"/>
          </p:nvPr>
        </p:nvSpPr>
        <p:spPr/>
        <p:txBody>
          <a:bodyPr/>
          <a:lstStyle/>
          <a:p>
            <a:endParaRPr lang="da-DK"/>
          </a:p>
        </p:txBody>
      </p:sp>
      <p:pic>
        <p:nvPicPr>
          <p:cNvPr id="7" name="Billede 6">
            <a:extLst>
              <a:ext uri="{FF2B5EF4-FFF2-40B4-BE49-F238E27FC236}">
                <a16:creationId xmlns:a16="http://schemas.microsoft.com/office/drawing/2014/main" id="{E93287CE-1CBD-4612-832E-FDCC8F246F59}"/>
              </a:ext>
            </a:extLst>
          </p:cNvPr>
          <p:cNvPicPr>
            <a:picLocks noChangeAspect="1"/>
          </p:cNvPicPr>
          <p:nvPr/>
        </p:nvPicPr>
        <p:blipFill>
          <a:blip r:embed="rId2"/>
          <a:stretch>
            <a:fillRect/>
          </a:stretch>
        </p:blipFill>
        <p:spPr>
          <a:xfrm>
            <a:off x="7870413" y="2559865"/>
            <a:ext cx="4298923" cy="4248000"/>
          </a:xfrm>
          <a:prstGeom prst="rect">
            <a:avLst/>
          </a:prstGeom>
        </p:spPr>
      </p:pic>
      <p:pic>
        <p:nvPicPr>
          <p:cNvPr id="10" name="Billede 9">
            <a:extLst>
              <a:ext uri="{FF2B5EF4-FFF2-40B4-BE49-F238E27FC236}">
                <a16:creationId xmlns:a16="http://schemas.microsoft.com/office/drawing/2014/main" id="{D22F5129-4619-4C3D-9F94-EB4CE58E356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423671" y="1626786"/>
            <a:ext cx="4338383" cy="4248000"/>
          </a:xfrm>
          <a:prstGeom prst="rect">
            <a:avLst/>
          </a:prstGeom>
        </p:spPr>
      </p:pic>
    </p:spTree>
    <p:extLst>
      <p:ext uri="{BB962C8B-B14F-4D97-AF65-F5344CB8AC3E}">
        <p14:creationId xmlns:p14="http://schemas.microsoft.com/office/powerpoint/2010/main" val="12191513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02E0C7-1191-4DAA-A806-F0D3B5391BCE}"/>
              </a:ext>
            </a:extLst>
          </p:cNvPr>
          <p:cNvSpPr>
            <a:spLocks noGrp="1"/>
          </p:cNvSpPr>
          <p:nvPr>
            <p:ph type="title"/>
          </p:nvPr>
        </p:nvSpPr>
        <p:spPr/>
        <p:txBody>
          <a:bodyPr/>
          <a:lstStyle/>
          <a:p>
            <a:r>
              <a:rPr lang="da-DK" dirty="0"/>
              <a:t>Procespil 3. Vigtighed og Motivation</a:t>
            </a:r>
          </a:p>
        </p:txBody>
      </p:sp>
      <p:sp>
        <p:nvSpPr>
          <p:cNvPr id="12" name="Pladsholder til indhold 11">
            <a:extLst>
              <a:ext uri="{FF2B5EF4-FFF2-40B4-BE49-F238E27FC236}">
                <a16:creationId xmlns:a16="http://schemas.microsoft.com/office/drawing/2014/main" id="{F1454F20-8184-409A-9067-97FAD7701EC2}"/>
              </a:ext>
            </a:extLst>
          </p:cNvPr>
          <p:cNvSpPr>
            <a:spLocks noGrp="1"/>
          </p:cNvSpPr>
          <p:nvPr>
            <p:ph sz="quarter" idx="21"/>
          </p:nvPr>
        </p:nvSpPr>
        <p:spPr>
          <a:xfrm>
            <a:off x="542925" y="1549399"/>
            <a:ext cx="7252038" cy="5074685"/>
          </a:xfrm>
          <a:solidFill>
            <a:schemeClr val="bg1"/>
          </a:solidFill>
        </p:spPr>
        <p:txBody>
          <a:bodyPr/>
          <a:lstStyle/>
          <a:p>
            <a:pPr marL="0" lvl="0" indent="0" defTabSz="457200">
              <a:lnSpc>
                <a:spcPct val="100000"/>
              </a:lnSpc>
              <a:spcAft>
                <a:spcPts val="0"/>
              </a:spcAft>
              <a:buNone/>
              <a:defRPr/>
            </a:pPr>
            <a:r>
              <a:rPr lang="da-DK" sz="1400" b="1" kern="0" dirty="0">
                <a:solidFill>
                  <a:prstClr val="black"/>
                </a:solidFill>
                <a:cs typeface="Arial" panose="020B0604020202020204" pitchFamily="34" charset="0"/>
              </a:rPr>
              <a:t>Opgaven</a:t>
            </a:r>
          </a:p>
          <a:p>
            <a:pPr marL="0" lvl="0" indent="0" defTabSz="457200">
              <a:lnSpc>
                <a:spcPct val="100000"/>
              </a:lnSpc>
              <a:spcAft>
                <a:spcPts val="1200"/>
              </a:spcAft>
              <a:buNone/>
              <a:defRPr/>
            </a:pPr>
            <a:r>
              <a:rPr lang="da-DK" sz="1400" kern="0" dirty="0">
                <a:solidFill>
                  <a:prstClr val="black"/>
                </a:solidFill>
                <a:cs typeface="Arial" panose="020B0604020202020204" pitchFamily="34" charset="0"/>
              </a:rPr>
              <a:t>I Trin 3 skal du vurdere to forhold, som viser, hvilke områder, der skal arbejdes videre med i forløbet. Det første forhold er, hvor vigtigt det er at forbedre et område. Det andet, hvor motiveret du er for at arbejde med området. </a:t>
            </a:r>
          </a:p>
          <a:p>
            <a:pPr marL="0" lvl="0" indent="0" defTabSz="457200">
              <a:lnSpc>
                <a:spcPct val="100000"/>
              </a:lnSpc>
              <a:spcAft>
                <a:spcPts val="0"/>
              </a:spcAft>
              <a:buNone/>
              <a:defRPr/>
            </a:pPr>
            <a:r>
              <a:rPr lang="da-DK" sz="1400" b="1" kern="0" dirty="0">
                <a:solidFill>
                  <a:prstClr val="black"/>
                </a:solidFill>
                <a:cs typeface="Arial" panose="020B0604020202020204" pitchFamily="34" charset="0"/>
              </a:rPr>
              <a:t>Forløb</a:t>
            </a:r>
          </a:p>
          <a:p>
            <a:pPr marL="0" lvl="0" indent="0" defTabSz="457200">
              <a:lnSpc>
                <a:spcPct val="100000"/>
              </a:lnSpc>
              <a:spcAft>
                <a:spcPts val="1200"/>
              </a:spcAft>
              <a:buNone/>
              <a:defRPr/>
            </a:pPr>
            <a:r>
              <a:rPr lang="da-DK" sz="1400" kern="0" dirty="0">
                <a:solidFill>
                  <a:prstClr val="black">
                    <a:lumMod val="95000"/>
                    <a:lumOff val="5000"/>
                  </a:prstClr>
                </a:solidFill>
                <a:cs typeface="Arial" panose="020B0604020202020204" pitchFamily="34" charset="0"/>
              </a:rPr>
              <a:t>Tag de små kort fra felterne</a:t>
            </a:r>
            <a:r>
              <a:rPr lang="da-DK" sz="1400" kern="0" dirty="0">
                <a:solidFill>
                  <a:srgbClr val="E7E6E6">
                    <a:lumMod val="50000"/>
                  </a:srgbClr>
                </a:solidFill>
                <a:cs typeface="Arial" panose="020B0604020202020204" pitchFamily="34" charset="0"/>
              </a:rPr>
              <a:t> </a:t>
            </a:r>
            <a:r>
              <a:rPr lang="da-DK" sz="1400" kern="0" dirty="0">
                <a:solidFill>
                  <a:srgbClr val="FFC000"/>
                </a:solidFill>
                <a:cs typeface="Arial" panose="020B0604020202020204" pitchFamily="34" charset="0"/>
                <a:sym typeface="Webdings" panose="05030102010509060703" pitchFamily="18" charset="2"/>
              </a:rPr>
              <a:t></a:t>
            </a:r>
            <a:r>
              <a:rPr lang="da-DK" sz="1400" kern="0" dirty="0">
                <a:solidFill>
                  <a:srgbClr val="E7E6E6">
                    <a:lumMod val="50000"/>
                  </a:srgbClr>
                </a:solidFill>
                <a:cs typeface="Arial" panose="020B0604020202020204" pitchFamily="34" charset="0"/>
                <a:sym typeface="Webdings" panose="05030102010509060703" pitchFamily="18" charset="2"/>
              </a:rPr>
              <a:t> </a:t>
            </a:r>
            <a:r>
              <a:rPr lang="da-DK" sz="1400" kern="0" dirty="0">
                <a:solidFill>
                  <a:prstClr val="black">
                    <a:lumMod val="95000"/>
                    <a:lumOff val="5000"/>
                  </a:prstClr>
                </a:solidFill>
                <a:cs typeface="Arial" panose="020B0604020202020204" pitchFamily="34" charset="0"/>
                <a:sym typeface="Webdings" panose="05030102010509060703" pitchFamily="18" charset="2"/>
              </a:rPr>
              <a:t>og </a:t>
            </a:r>
            <a:r>
              <a:rPr lang="da-DK" sz="1400" kern="0" dirty="0">
                <a:solidFill>
                  <a:srgbClr val="C00000"/>
                </a:solidFill>
                <a:cs typeface="Arial" panose="020B0604020202020204" pitchFamily="34" charset="0"/>
                <a:sym typeface="Webdings" panose="05030102010509060703" pitchFamily="18" charset="2"/>
              </a:rPr>
              <a:t></a:t>
            </a:r>
            <a:r>
              <a:rPr lang="da-DK" sz="1400" kern="0" dirty="0">
                <a:solidFill>
                  <a:srgbClr val="E7E6E6">
                    <a:lumMod val="50000"/>
                  </a:srgbClr>
                </a:solidFill>
                <a:cs typeface="Arial" panose="020B0604020202020204" pitchFamily="34" charset="0"/>
                <a:sym typeface="Webdings" panose="05030102010509060703" pitchFamily="18" charset="2"/>
              </a:rPr>
              <a:t> </a:t>
            </a:r>
            <a:r>
              <a:rPr lang="da-DK" sz="1400" kern="0" dirty="0">
                <a:solidFill>
                  <a:prstClr val="black">
                    <a:lumMod val="95000"/>
                    <a:lumOff val="5000"/>
                  </a:prstClr>
                </a:solidFill>
                <a:cs typeface="Arial" panose="020B0604020202020204" pitchFamily="34" charset="0"/>
                <a:sym typeface="Webdings" panose="05030102010509060703" pitchFamily="18" charset="2"/>
              </a:rPr>
              <a:t>på procespilen ”Stærk og Svag” .</a:t>
            </a:r>
            <a:r>
              <a:rPr lang="da-DK" sz="1400" kern="0" dirty="0">
                <a:solidFill>
                  <a:prstClr val="black">
                    <a:lumMod val="95000"/>
                    <a:lumOff val="5000"/>
                  </a:prstClr>
                </a:solidFill>
                <a:cs typeface="Arial" panose="020B0604020202020204" pitchFamily="34" charset="0"/>
              </a:rPr>
              <a:t> Nu skal det vurderes om et område er vigtigt eller ej, samt om motivationen er til stede eller ej. </a:t>
            </a:r>
            <a:endParaRPr lang="da-DK" sz="1400" kern="0" dirty="0">
              <a:solidFill>
                <a:prstClr val="black"/>
              </a:solidFill>
              <a:cs typeface="Arial" panose="020B0604020202020204" pitchFamily="34" charset="0"/>
            </a:endParaRPr>
          </a:p>
          <a:p>
            <a:pPr marL="0" lvl="0" indent="0" defTabSz="504058">
              <a:lnSpc>
                <a:spcPct val="100000"/>
              </a:lnSpc>
              <a:spcAft>
                <a:spcPts val="0"/>
              </a:spcAft>
              <a:buNone/>
              <a:tabLst>
                <a:tab pos="1088109" algn="l"/>
              </a:tabLst>
              <a:defRPr/>
            </a:pPr>
            <a:r>
              <a:rPr lang="da-DK" sz="1400" kern="0" dirty="0">
                <a:solidFill>
                  <a:prstClr val="black"/>
                </a:solidFill>
                <a:cs typeface="Arial" panose="020B0604020202020204" pitchFamily="34" charset="0"/>
              </a:rPr>
              <a:t>Skala vigtighed: 	</a:t>
            </a:r>
            <a:r>
              <a:rPr lang="da-DK" sz="1400" b="1" kern="0" dirty="0">
                <a:solidFill>
                  <a:prstClr val="black"/>
                </a:solidFill>
                <a:cs typeface="Arial" panose="020B0604020202020204" pitchFamily="34" charset="0"/>
              </a:rPr>
              <a:t>1:</a:t>
            </a:r>
            <a:r>
              <a:rPr lang="da-DK" sz="1400" kern="0" dirty="0">
                <a:solidFill>
                  <a:prstClr val="black"/>
                </a:solidFill>
                <a:cs typeface="Arial" panose="020B0604020202020204" pitchFamily="34" charset="0"/>
              </a:rPr>
              <a:t>  </a:t>
            </a:r>
            <a:r>
              <a:rPr lang="da-DK" sz="1400" kern="0" dirty="0">
                <a:solidFill>
                  <a:prstClr val="black"/>
                </a:solidFill>
                <a:cs typeface="Arial" panose="020B0604020202020204" pitchFamily="34" charset="0"/>
                <a:sym typeface="Webdings" panose="05030102010509060703" pitchFamily="18" charset="2"/>
              </a:rPr>
              <a:t></a:t>
            </a:r>
            <a:r>
              <a:rPr lang="da-DK" sz="1400" kern="0" dirty="0">
                <a:solidFill>
                  <a:prstClr val="black"/>
                </a:solidFill>
                <a:cs typeface="Arial" panose="020B0604020202020204" pitchFamily="34" charset="0"/>
              </a:rPr>
              <a:t>Det er vigtigt. 	</a:t>
            </a:r>
            <a:r>
              <a:rPr lang="da-DK" sz="1400" b="1" kern="0" dirty="0">
                <a:solidFill>
                  <a:prstClr val="black"/>
                </a:solidFill>
                <a:cs typeface="Arial" panose="020B0604020202020204" pitchFamily="34" charset="0"/>
              </a:rPr>
              <a:t>2:</a:t>
            </a:r>
            <a:r>
              <a:rPr lang="da-DK" sz="1400" kern="0" dirty="0">
                <a:solidFill>
                  <a:prstClr val="black"/>
                </a:solidFill>
                <a:cs typeface="Arial" panose="020B0604020202020204" pitchFamily="34" charset="0"/>
              </a:rPr>
              <a:t> </a:t>
            </a:r>
            <a:r>
              <a:rPr lang="da-DK" sz="1400" kern="0" dirty="0">
                <a:solidFill>
                  <a:prstClr val="black"/>
                </a:solidFill>
                <a:cs typeface="Arial" panose="020B0604020202020204" pitchFamily="34" charset="0"/>
                <a:sym typeface="Webdings" panose="05030102010509060703" pitchFamily="18" charset="2"/>
              </a:rPr>
              <a:t> </a:t>
            </a:r>
            <a:r>
              <a:rPr lang="da-DK" sz="1400" kern="0" dirty="0">
                <a:solidFill>
                  <a:prstClr val="black"/>
                </a:solidFill>
                <a:cs typeface="Arial" panose="020B0604020202020204" pitchFamily="34" charset="0"/>
              </a:rPr>
              <a:t>Det er ikke vigtigt                   </a:t>
            </a:r>
          </a:p>
          <a:p>
            <a:pPr marL="0" lvl="0" indent="0" defTabSz="504058">
              <a:lnSpc>
                <a:spcPct val="100000"/>
              </a:lnSpc>
              <a:spcAft>
                <a:spcPts val="1200"/>
              </a:spcAft>
              <a:buNone/>
              <a:tabLst>
                <a:tab pos="1088109" algn="l"/>
              </a:tabLst>
              <a:defRPr/>
            </a:pPr>
            <a:r>
              <a:rPr lang="da-DK" sz="1400" kern="0" dirty="0">
                <a:solidFill>
                  <a:prstClr val="black"/>
                </a:solidFill>
                <a:cs typeface="Arial" panose="020B0604020202020204" pitchFamily="34" charset="0"/>
              </a:rPr>
              <a:t>Skala motivation:	</a:t>
            </a:r>
            <a:r>
              <a:rPr lang="da-DK" sz="1400" b="1" kern="0" dirty="0">
                <a:solidFill>
                  <a:prstClr val="black"/>
                </a:solidFill>
                <a:cs typeface="Arial" panose="020B0604020202020204" pitchFamily="34" charset="0"/>
              </a:rPr>
              <a:t>1:</a:t>
            </a:r>
            <a:r>
              <a:rPr lang="da-DK" sz="1400" kern="0" dirty="0">
                <a:solidFill>
                  <a:prstClr val="black"/>
                </a:solidFill>
                <a:cs typeface="Arial" panose="020B0604020202020204" pitchFamily="34" charset="0"/>
              </a:rPr>
              <a:t>  </a:t>
            </a:r>
            <a:r>
              <a:rPr lang="da-DK" sz="1400" kern="0" dirty="0">
                <a:solidFill>
                  <a:srgbClr val="FFC000">
                    <a:lumMod val="75000"/>
                  </a:srgbClr>
                </a:solidFill>
                <a:cs typeface="Arial" panose="020B0604020202020204" pitchFamily="34" charset="0"/>
                <a:sym typeface="Wingdings" panose="05000000000000000000" pitchFamily="2" charset="2"/>
              </a:rPr>
              <a:t> </a:t>
            </a:r>
            <a:r>
              <a:rPr lang="da-DK" sz="1400" kern="0" dirty="0">
                <a:solidFill>
                  <a:prstClr val="black"/>
                </a:solidFill>
                <a:cs typeface="Arial" panose="020B0604020202020204" pitchFamily="34" charset="0"/>
                <a:sym typeface="Wingdings" panose="05000000000000000000" pitchFamily="2" charset="2"/>
              </a:rPr>
              <a:t>H</a:t>
            </a:r>
            <a:r>
              <a:rPr lang="da-DK" sz="1400" kern="0" dirty="0">
                <a:solidFill>
                  <a:prstClr val="black"/>
                </a:solidFill>
                <a:cs typeface="Arial" panose="020B0604020202020204" pitchFamily="34" charset="0"/>
              </a:rPr>
              <a:t>øj motivation	</a:t>
            </a:r>
            <a:r>
              <a:rPr lang="da-DK" sz="1400" b="1" kern="0" dirty="0">
                <a:solidFill>
                  <a:prstClr val="black"/>
                </a:solidFill>
                <a:cs typeface="Arial" panose="020B0604020202020204" pitchFamily="34" charset="0"/>
              </a:rPr>
              <a:t>2: </a:t>
            </a:r>
            <a:r>
              <a:rPr lang="da-DK" sz="1400" kern="0" dirty="0">
                <a:solidFill>
                  <a:prstClr val="white">
                    <a:lumMod val="50000"/>
                  </a:prstClr>
                </a:solidFill>
                <a:cs typeface="Arial" panose="020B0604020202020204" pitchFamily="34" charset="0"/>
                <a:sym typeface="Wingdings" panose="05000000000000000000" pitchFamily="2" charset="2"/>
              </a:rPr>
              <a:t></a:t>
            </a:r>
            <a:r>
              <a:rPr lang="da-DK" sz="1400" kern="0" dirty="0">
                <a:solidFill>
                  <a:prstClr val="black"/>
                </a:solidFill>
                <a:cs typeface="Arial" panose="020B0604020202020204" pitchFamily="34" charset="0"/>
              </a:rPr>
              <a:t> Lav motivation</a:t>
            </a:r>
          </a:p>
          <a:p>
            <a:pPr marL="0" lvl="0" indent="0" defTabSz="457200">
              <a:lnSpc>
                <a:spcPct val="100000"/>
              </a:lnSpc>
              <a:spcAft>
                <a:spcPts val="1200"/>
              </a:spcAft>
              <a:buNone/>
              <a:defRPr/>
            </a:pPr>
            <a:r>
              <a:rPr lang="da-DK" sz="1400" kern="0" dirty="0">
                <a:solidFill>
                  <a:prstClr val="black"/>
                </a:solidFill>
                <a:cs typeface="Arial" panose="020B0604020202020204" pitchFamily="34" charset="0"/>
              </a:rPr>
              <a:t>Kortene, der er taget med fra trin 2, skal efter vurderingen placeres i et af de to felter på procespilen ”Vigtighed og Motivation”. Alle kort, der har en score på 1 i vigtighed og/eller motivation skal placere i feltet til højre med tjektegnet og den gule stjerne</a:t>
            </a:r>
          </a:p>
          <a:p>
            <a:pPr marL="0" lvl="0" indent="0" defTabSz="457200">
              <a:lnSpc>
                <a:spcPct val="100000"/>
              </a:lnSpc>
              <a:spcAft>
                <a:spcPts val="1200"/>
              </a:spcAft>
              <a:buNone/>
              <a:defRPr/>
            </a:pPr>
            <a:r>
              <a:rPr lang="da-DK" sz="1400" kern="0" dirty="0">
                <a:solidFill>
                  <a:prstClr val="black"/>
                </a:solidFill>
                <a:cs typeface="Arial" panose="020B0604020202020204" pitchFamily="34" charset="0"/>
              </a:rPr>
              <a:t>Se evt. hjælpespørgsmålene i ”Udsagn og spørgsmål”.</a:t>
            </a:r>
          </a:p>
          <a:p>
            <a:pPr marL="0" lvl="0" indent="0" defTabSz="457200">
              <a:lnSpc>
                <a:spcPct val="100000"/>
              </a:lnSpc>
              <a:spcAft>
                <a:spcPts val="1200"/>
              </a:spcAft>
              <a:buNone/>
              <a:defRPr/>
            </a:pPr>
            <a:r>
              <a:rPr lang="da-DK" sz="1400" kern="0" dirty="0">
                <a:solidFill>
                  <a:prstClr val="black">
                    <a:lumMod val="95000"/>
                    <a:lumOff val="5000"/>
                  </a:prstClr>
                </a:solidFill>
                <a:cs typeface="Arial" panose="020B0604020202020204" pitchFamily="34" charset="0"/>
              </a:rPr>
              <a:t>Eventuelle refleksioner om muligheder og barrierer i forbindelse med et udsagn kan ”genanvendes” i næste trin 4 Vælg, når der skal prioriteres mellem områderne.  </a:t>
            </a:r>
          </a:p>
          <a:p>
            <a:pPr marL="0" indent="0">
              <a:lnSpc>
                <a:spcPct val="100000"/>
              </a:lnSpc>
              <a:spcAft>
                <a:spcPts val="0"/>
              </a:spcAft>
              <a:buNone/>
            </a:pPr>
            <a:r>
              <a:rPr lang="da-DK" sz="1400" b="1" dirty="0">
                <a:cs typeface="Arial" panose="020B0604020202020204" pitchFamily="34" charset="0"/>
              </a:rPr>
              <a:t>Indtastninger i Excel-værktøjet</a:t>
            </a:r>
          </a:p>
          <a:p>
            <a:pPr marL="0" indent="0">
              <a:lnSpc>
                <a:spcPct val="100000"/>
              </a:lnSpc>
              <a:spcAft>
                <a:spcPts val="0"/>
              </a:spcAft>
              <a:buNone/>
            </a:pPr>
            <a:r>
              <a:rPr lang="da-DK" sz="1400" dirty="0">
                <a:cs typeface="Arial" panose="020B0604020202020204" pitchFamily="34" charset="0"/>
              </a:rPr>
              <a:t>Tast resultatet af vurderingen i [Trin 3 Ledelse], [Trin 3 Netværk], [Trin 3 Økonomi] og </a:t>
            </a:r>
          </a:p>
          <a:p>
            <a:pPr marL="0" indent="0">
              <a:lnSpc>
                <a:spcPct val="100000"/>
              </a:lnSpc>
              <a:spcAft>
                <a:spcPts val="600"/>
              </a:spcAft>
              <a:buNone/>
            </a:pPr>
            <a:r>
              <a:rPr lang="da-DK" sz="1400" dirty="0">
                <a:cs typeface="Arial" panose="020B0604020202020204" pitchFamily="34" charset="0"/>
              </a:rPr>
              <a:t>[Trin 3 Udvikling]. </a:t>
            </a:r>
            <a:endParaRPr lang="da-DK" sz="1400" dirty="0"/>
          </a:p>
          <a:p>
            <a:pPr marL="0" lvl="0" indent="0" defTabSz="457200">
              <a:lnSpc>
                <a:spcPct val="100000"/>
              </a:lnSpc>
              <a:spcAft>
                <a:spcPts val="1200"/>
              </a:spcAft>
              <a:buNone/>
              <a:defRPr/>
            </a:pPr>
            <a:endParaRPr lang="da-DK" sz="1400" kern="0" dirty="0">
              <a:solidFill>
                <a:prstClr val="black"/>
              </a:solidFill>
              <a:cs typeface="Arial" panose="020B0604020202020204" pitchFamily="34" charset="0"/>
            </a:endParaRPr>
          </a:p>
          <a:p>
            <a:pPr>
              <a:lnSpc>
                <a:spcPct val="100000"/>
              </a:lnSpc>
              <a:spcAft>
                <a:spcPts val="1200"/>
              </a:spcAft>
            </a:pPr>
            <a:endParaRPr lang="da-DK" sz="1400" dirty="0"/>
          </a:p>
        </p:txBody>
      </p:sp>
      <p:sp>
        <p:nvSpPr>
          <p:cNvPr id="14" name="Pladsholder til tekst 13">
            <a:extLst>
              <a:ext uri="{FF2B5EF4-FFF2-40B4-BE49-F238E27FC236}">
                <a16:creationId xmlns:a16="http://schemas.microsoft.com/office/drawing/2014/main" id="{90C2CFCB-C5DF-4044-9B23-40019BF48CA4}"/>
              </a:ext>
            </a:extLst>
          </p:cNvPr>
          <p:cNvSpPr>
            <a:spLocks noGrp="1"/>
          </p:cNvSpPr>
          <p:nvPr>
            <p:ph type="body" sz="quarter" idx="25"/>
          </p:nvPr>
        </p:nvSpPr>
        <p:spPr/>
        <p:txBody>
          <a:bodyPr/>
          <a:lstStyle/>
          <a:p>
            <a:endParaRPr lang="da-DK"/>
          </a:p>
        </p:txBody>
      </p:sp>
      <p:sp>
        <p:nvSpPr>
          <p:cNvPr id="13" name="Pladsholder til tekst 12">
            <a:extLst>
              <a:ext uri="{FF2B5EF4-FFF2-40B4-BE49-F238E27FC236}">
                <a16:creationId xmlns:a16="http://schemas.microsoft.com/office/drawing/2014/main" id="{C2FF6053-4BD6-4EB6-8BFF-1E10B14F48D7}"/>
              </a:ext>
            </a:extLst>
          </p:cNvPr>
          <p:cNvSpPr>
            <a:spLocks noGrp="1"/>
          </p:cNvSpPr>
          <p:nvPr>
            <p:ph type="body" sz="quarter" idx="24"/>
          </p:nvPr>
        </p:nvSpPr>
        <p:spPr/>
        <p:txBody>
          <a:bodyPr/>
          <a:lstStyle/>
          <a:p>
            <a:endParaRPr lang="da-DK"/>
          </a:p>
        </p:txBody>
      </p:sp>
      <p:pic>
        <p:nvPicPr>
          <p:cNvPr id="6" name="Billede 5">
            <a:extLst>
              <a:ext uri="{FF2B5EF4-FFF2-40B4-BE49-F238E27FC236}">
                <a16:creationId xmlns:a16="http://schemas.microsoft.com/office/drawing/2014/main" id="{7D0F876D-8383-49C6-9BBF-52D045F21753}"/>
              </a:ext>
            </a:extLst>
          </p:cNvPr>
          <p:cNvPicPr>
            <a:picLocks noChangeAspect="1"/>
          </p:cNvPicPr>
          <p:nvPr/>
        </p:nvPicPr>
        <p:blipFill>
          <a:blip r:embed="rId2" cstate="screen">
            <a:clrChange>
              <a:clrFrom>
                <a:srgbClr val="DAE3F3"/>
              </a:clrFrom>
              <a:clrTo>
                <a:srgbClr val="DAE3F3">
                  <a:alpha val="0"/>
                </a:srgbClr>
              </a:clrTo>
            </a:clrChange>
            <a:extLst>
              <a:ext uri="{28A0092B-C50C-407E-A947-70E740481C1C}">
                <a14:useLocalDpi xmlns:a14="http://schemas.microsoft.com/office/drawing/2010/main"/>
              </a:ext>
            </a:extLst>
          </a:blip>
          <a:stretch>
            <a:fillRect/>
          </a:stretch>
        </p:blipFill>
        <p:spPr>
          <a:xfrm>
            <a:off x="7794963" y="2529000"/>
            <a:ext cx="4395450" cy="1800000"/>
          </a:xfrm>
          <a:prstGeom prst="rect">
            <a:avLst/>
          </a:prstGeom>
        </p:spPr>
      </p:pic>
      <p:pic>
        <p:nvPicPr>
          <p:cNvPr id="28" name="Billede 27">
            <a:extLst>
              <a:ext uri="{FF2B5EF4-FFF2-40B4-BE49-F238E27FC236}">
                <a16:creationId xmlns:a16="http://schemas.microsoft.com/office/drawing/2014/main" id="{57177379-B167-419C-B319-DEB0DEB06A6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865467">
            <a:off x="10074464" y="4822789"/>
            <a:ext cx="903596" cy="900000"/>
          </a:xfrm>
          <a:prstGeom prst="rect">
            <a:avLst/>
          </a:prstGeom>
          <a:ln w="3175">
            <a:solidFill>
              <a:schemeClr val="bg1">
                <a:lumMod val="75000"/>
              </a:schemeClr>
            </a:solidFill>
          </a:ln>
        </p:spPr>
      </p:pic>
      <p:pic>
        <p:nvPicPr>
          <p:cNvPr id="29" name="Billede 28">
            <a:extLst>
              <a:ext uri="{FF2B5EF4-FFF2-40B4-BE49-F238E27FC236}">
                <a16:creationId xmlns:a16="http://schemas.microsoft.com/office/drawing/2014/main" id="{4CF7F0D4-CDC4-4D2A-B21B-49B56875EBE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9622472">
            <a:off x="9866498" y="5153729"/>
            <a:ext cx="903596" cy="900000"/>
          </a:xfrm>
          <a:prstGeom prst="rect">
            <a:avLst/>
          </a:prstGeom>
          <a:ln w="3175">
            <a:solidFill>
              <a:schemeClr val="bg1">
                <a:lumMod val="75000"/>
              </a:schemeClr>
            </a:solidFill>
          </a:ln>
        </p:spPr>
      </p:pic>
      <p:pic>
        <p:nvPicPr>
          <p:cNvPr id="30" name="Billede 29">
            <a:extLst>
              <a:ext uri="{FF2B5EF4-FFF2-40B4-BE49-F238E27FC236}">
                <a16:creationId xmlns:a16="http://schemas.microsoft.com/office/drawing/2014/main" id="{3843CBC2-8731-4BA7-84BD-5106DD421DC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731741" y="5634473"/>
            <a:ext cx="903596" cy="900000"/>
          </a:xfrm>
          <a:prstGeom prst="rect">
            <a:avLst/>
          </a:prstGeom>
          <a:ln w="3175">
            <a:solidFill>
              <a:schemeClr val="bg1">
                <a:lumMod val="75000"/>
              </a:schemeClr>
            </a:solidFill>
          </a:ln>
        </p:spPr>
      </p:pic>
      <p:pic>
        <p:nvPicPr>
          <p:cNvPr id="31" name="Billede 30">
            <a:extLst>
              <a:ext uri="{FF2B5EF4-FFF2-40B4-BE49-F238E27FC236}">
                <a16:creationId xmlns:a16="http://schemas.microsoft.com/office/drawing/2014/main" id="{18B34EAE-081D-41F9-864B-2C1FC28BA9F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20457369">
            <a:off x="10929030" y="4490199"/>
            <a:ext cx="903596" cy="900000"/>
          </a:xfrm>
          <a:prstGeom prst="rect">
            <a:avLst/>
          </a:prstGeom>
          <a:ln w="3175">
            <a:solidFill>
              <a:schemeClr val="bg1">
                <a:lumMod val="75000"/>
              </a:schemeClr>
            </a:solidFill>
          </a:ln>
        </p:spPr>
      </p:pic>
      <p:pic>
        <p:nvPicPr>
          <p:cNvPr id="32" name="Billede 31">
            <a:extLst>
              <a:ext uri="{FF2B5EF4-FFF2-40B4-BE49-F238E27FC236}">
                <a16:creationId xmlns:a16="http://schemas.microsoft.com/office/drawing/2014/main" id="{0DF164C8-7E51-4821-B232-8C22F5221BE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20077268">
            <a:off x="10749248" y="5792322"/>
            <a:ext cx="903596" cy="900000"/>
          </a:xfrm>
          <a:prstGeom prst="rect">
            <a:avLst/>
          </a:prstGeom>
          <a:ln w="3175">
            <a:solidFill>
              <a:schemeClr val="bg1">
                <a:lumMod val="75000"/>
              </a:schemeClr>
            </a:solidFill>
          </a:ln>
        </p:spPr>
      </p:pic>
      <p:pic>
        <p:nvPicPr>
          <p:cNvPr id="33" name="Billede 32">
            <a:extLst>
              <a:ext uri="{FF2B5EF4-FFF2-40B4-BE49-F238E27FC236}">
                <a16:creationId xmlns:a16="http://schemas.microsoft.com/office/drawing/2014/main" id="{85F8AA7B-94DE-483B-AB77-F3C01C6CF5BD}"/>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858153" y="4316039"/>
            <a:ext cx="903596" cy="900000"/>
          </a:xfrm>
          <a:prstGeom prst="rect">
            <a:avLst/>
          </a:prstGeom>
          <a:ln w="3175">
            <a:solidFill>
              <a:schemeClr val="bg1">
                <a:lumMod val="75000"/>
              </a:schemeClr>
            </a:solidFill>
          </a:ln>
        </p:spPr>
      </p:pic>
      <p:pic>
        <p:nvPicPr>
          <p:cNvPr id="34" name="Billede 33">
            <a:extLst>
              <a:ext uri="{FF2B5EF4-FFF2-40B4-BE49-F238E27FC236}">
                <a16:creationId xmlns:a16="http://schemas.microsoft.com/office/drawing/2014/main" id="{33FE3D1B-47A9-4C29-BDDA-78C149F6E178}"/>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0652530" y="4924605"/>
            <a:ext cx="903600" cy="900000"/>
          </a:xfrm>
          <a:prstGeom prst="rect">
            <a:avLst/>
          </a:prstGeom>
          <a:ln w="3175">
            <a:solidFill>
              <a:schemeClr val="bg1">
                <a:lumMod val="75000"/>
              </a:schemeClr>
            </a:solidFill>
          </a:ln>
        </p:spPr>
      </p:pic>
      <p:pic>
        <p:nvPicPr>
          <p:cNvPr id="35" name="Billede 34">
            <a:extLst>
              <a:ext uri="{FF2B5EF4-FFF2-40B4-BE49-F238E27FC236}">
                <a16:creationId xmlns:a16="http://schemas.microsoft.com/office/drawing/2014/main" id="{E7328371-8952-4BC7-8CC4-339782492B10}"/>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rot="927494">
            <a:off x="11144554" y="5208594"/>
            <a:ext cx="903600" cy="900000"/>
          </a:xfrm>
          <a:prstGeom prst="rect">
            <a:avLst/>
          </a:prstGeom>
          <a:ln w="3175">
            <a:solidFill>
              <a:schemeClr val="bg1">
                <a:lumMod val="75000"/>
              </a:schemeClr>
            </a:solidFill>
          </a:ln>
        </p:spPr>
      </p:pic>
      <p:pic>
        <p:nvPicPr>
          <p:cNvPr id="38" name="Billede 37">
            <a:extLst>
              <a:ext uri="{FF2B5EF4-FFF2-40B4-BE49-F238E27FC236}">
                <a16:creationId xmlns:a16="http://schemas.microsoft.com/office/drawing/2014/main" id="{42B48E19-7F60-482F-BE1D-C80580456B4F}"/>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7869460" y="1308333"/>
            <a:ext cx="903596" cy="900000"/>
          </a:xfrm>
          <a:prstGeom prst="rect">
            <a:avLst/>
          </a:prstGeom>
          <a:ln w="3175">
            <a:solidFill>
              <a:schemeClr val="bg1">
                <a:lumMod val="75000"/>
              </a:schemeClr>
            </a:solidFill>
          </a:ln>
        </p:spPr>
      </p:pic>
      <p:pic>
        <p:nvPicPr>
          <p:cNvPr id="39" name="Billede 38">
            <a:extLst>
              <a:ext uri="{FF2B5EF4-FFF2-40B4-BE49-F238E27FC236}">
                <a16:creationId xmlns:a16="http://schemas.microsoft.com/office/drawing/2014/main" id="{7F6D0362-96E9-4075-AEC1-B535021A7AE6}"/>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8821332" y="1283546"/>
            <a:ext cx="903596" cy="900000"/>
          </a:xfrm>
          <a:prstGeom prst="rect">
            <a:avLst/>
          </a:prstGeom>
          <a:ln w="3175">
            <a:solidFill>
              <a:schemeClr val="bg1">
                <a:lumMod val="75000"/>
              </a:schemeClr>
            </a:solidFill>
          </a:ln>
        </p:spPr>
      </p:pic>
      <p:pic>
        <p:nvPicPr>
          <p:cNvPr id="40" name="Billede 39">
            <a:extLst>
              <a:ext uri="{FF2B5EF4-FFF2-40B4-BE49-F238E27FC236}">
                <a16:creationId xmlns:a16="http://schemas.microsoft.com/office/drawing/2014/main" id="{DDEEFEFB-ADC4-4274-9FDB-29E119EEA97D}"/>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7764428" y="1483395"/>
            <a:ext cx="900000" cy="900000"/>
          </a:xfrm>
          <a:prstGeom prst="rect">
            <a:avLst/>
          </a:prstGeom>
        </p:spPr>
      </p:pic>
      <p:pic>
        <p:nvPicPr>
          <p:cNvPr id="41" name="Billede 40">
            <a:extLst>
              <a:ext uri="{FF2B5EF4-FFF2-40B4-BE49-F238E27FC236}">
                <a16:creationId xmlns:a16="http://schemas.microsoft.com/office/drawing/2014/main" id="{600FBDCA-F103-47F2-AE4B-C47A7E290FDC}"/>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8460071" y="1365847"/>
            <a:ext cx="911641" cy="900000"/>
          </a:xfrm>
          <a:prstGeom prst="rect">
            <a:avLst/>
          </a:prstGeom>
          <a:ln w="3175">
            <a:solidFill>
              <a:schemeClr val="bg1">
                <a:lumMod val="75000"/>
              </a:schemeClr>
            </a:solidFill>
          </a:ln>
        </p:spPr>
      </p:pic>
    </p:spTree>
    <p:extLst>
      <p:ext uri="{BB962C8B-B14F-4D97-AF65-F5344CB8AC3E}">
        <p14:creationId xmlns:p14="http://schemas.microsoft.com/office/powerpoint/2010/main" val="35727473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8F8D4B-D313-4C43-A32F-6917AE25E09E}"/>
              </a:ext>
            </a:extLst>
          </p:cNvPr>
          <p:cNvSpPr>
            <a:spLocks noGrp="1"/>
          </p:cNvSpPr>
          <p:nvPr>
            <p:ph type="title"/>
          </p:nvPr>
        </p:nvSpPr>
        <p:spPr>
          <a:xfrm>
            <a:off x="529792" y="392885"/>
            <a:ext cx="10871843" cy="711638"/>
          </a:xfrm>
        </p:spPr>
        <p:txBody>
          <a:bodyPr/>
          <a:lstStyle/>
          <a:p>
            <a:r>
              <a:rPr lang="da-DK" sz="3200" dirty="0"/>
              <a:t>Samarbejde mellem landmænd, rådgivere og eksperter</a:t>
            </a:r>
          </a:p>
        </p:txBody>
      </p:sp>
      <p:sp>
        <p:nvSpPr>
          <p:cNvPr id="4" name="Pladsholder til tekst 3">
            <a:extLst>
              <a:ext uri="{FF2B5EF4-FFF2-40B4-BE49-F238E27FC236}">
                <a16:creationId xmlns:a16="http://schemas.microsoft.com/office/drawing/2014/main" id="{9945E26A-89BE-4569-A97A-C5F1D9F5F62C}"/>
              </a:ext>
            </a:extLst>
          </p:cNvPr>
          <p:cNvSpPr>
            <a:spLocks noGrp="1"/>
          </p:cNvSpPr>
          <p:nvPr>
            <p:ph type="body" sz="quarter" idx="25"/>
          </p:nvPr>
        </p:nvSpPr>
        <p:spPr/>
        <p:txBody>
          <a:bodyPr/>
          <a:lstStyle/>
          <a:p>
            <a:endParaRPr lang="da-DK"/>
          </a:p>
        </p:txBody>
      </p:sp>
      <p:sp>
        <p:nvSpPr>
          <p:cNvPr id="5" name="Pladsholder til tekst 4">
            <a:extLst>
              <a:ext uri="{FF2B5EF4-FFF2-40B4-BE49-F238E27FC236}">
                <a16:creationId xmlns:a16="http://schemas.microsoft.com/office/drawing/2014/main" id="{18A2421D-DDC6-487B-8954-80806910FB28}"/>
              </a:ext>
            </a:extLst>
          </p:cNvPr>
          <p:cNvSpPr>
            <a:spLocks noGrp="1"/>
          </p:cNvSpPr>
          <p:nvPr>
            <p:ph type="body" sz="quarter" idx="24"/>
          </p:nvPr>
        </p:nvSpPr>
        <p:spPr/>
        <p:txBody>
          <a:bodyPr/>
          <a:lstStyle/>
          <a:p>
            <a:endParaRPr lang="da-DK"/>
          </a:p>
        </p:txBody>
      </p:sp>
      <p:graphicFrame>
        <p:nvGraphicFramePr>
          <p:cNvPr id="10" name="Tabel 9">
            <a:extLst>
              <a:ext uri="{FF2B5EF4-FFF2-40B4-BE49-F238E27FC236}">
                <a16:creationId xmlns:a16="http://schemas.microsoft.com/office/drawing/2014/main" id="{44D4E284-E331-47FC-B2A1-521CDA3E0C9D}"/>
              </a:ext>
            </a:extLst>
          </p:cNvPr>
          <p:cNvGraphicFramePr>
            <a:graphicFrameLocks noGrp="1"/>
          </p:cNvGraphicFramePr>
          <p:nvPr>
            <p:extLst>
              <p:ext uri="{D42A27DB-BD31-4B8C-83A1-F6EECF244321}">
                <p14:modId xmlns:p14="http://schemas.microsoft.com/office/powerpoint/2010/main" val="3072790046"/>
              </p:ext>
            </p:extLst>
          </p:nvPr>
        </p:nvGraphicFramePr>
        <p:xfrm>
          <a:off x="2279206" y="1229771"/>
          <a:ext cx="7632000" cy="5610720"/>
        </p:xfrm>
        <a:graphic>
          <a:graphicData uri="http://schemas.openxmlformats.org/drawingml/2006/table">
            <a:tbl>
              <a:tblPr firstRow="1" bandRow="1">
                <a:tableStyleId>{5C22544A-7EE6-4342-B048-85BDC9FD1C3A}</a:tableStyleId>
              </a:tblPr>
              <a:tblGrid>
                <a:gridCol w="1908000">
                  <a:extLst>
                    <a:ext uri="{9D8B030D-6E8A-4147-A177-3AD203B41FA5}">
                      <a16:colId xmlns:a16="http://schemas.microsoft.com/office/drawing/2014/main" val="3921884662"/>
                    </a:ext>
                  </a:extLst>
                </a:gridCol>
                <a:gridCol w="1908000">
                  <a:extLst>
                    <a:ext uri="{9D8B030D-6E8A-4147-A177-3AD203B41FA5}">
                      <a16:colId xmlns:a16="http://schemas.microsoft.com/office/drawing/2014/main" val="2183980540"/>
                    </a:ext>
                  </a:extLst>
                </a:gridCol>
                <a:gridCol w="1908000">
                  <a:extLst>
                    <a:ext uri="{9D8B030D-6E8A-4147-A177-3AD203B41FA5}">
                      <a16:colId xmlns:a16="http://schemas.microsoft.com/office/drawing/2014/main" val="857349614"/>
                    </a:ext>
                  </a:extLst>
                </a:gridCol>
                <a:gridCol w="1908000">
                  <a:extLst>
                    <a:ext uri="{9D8B030D-6E8A-4147-A177-3AD203B41FA5}">
                      <a16:colId xmlns:a16="http://schemas.microsoft.com/office/drawing/2014/main" val="2019918828"/>
                    </a:ext>
                  </a:extLst>
                </a:gridCol>
              </a:tblGrid>
              <a:tr h="370840">
                <a:tc>
                  <a:txBody>
                    <a:bodyPr/>
                    <a:lstStyle/>
                    <a:p>
                      <a:pPr algn="ctr"/>
                      <a:r>
                        <a:rPr lang="da-DK" sz="1100" dirty="0"/>
                        <a:t>Rådgivere</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50000"/>
                      </a:schemeClr>
                    </a:solidFill>
                  </a:tcPr>
                </a:tc>
                <a:tc>
                  <a:txBody>
                    <a:bodyPr/>
                    <a:lstStyle/>
                    <a:p>
                      <a:pPr algn="ctr"/>
                      <a:r>
                        <a:rPr lang="da-DK" sz="1100" dirty="0"/>
                        <a:t>Landmænd </a:t>
                      </a:r>
                    </a:p>
                    <a:p>
                      <a:pPr algn="ctr"/>
                      <a:r>
                        <a:rPr lang="da-DK" sz="1100" dirty="0"/>
                        <a:t>Interview</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50000"/>
                      </a:schemeClr>
                    </a:solidFill>
                  </a:tcPr>
                </a:tc>
                <a:tc>
                  <a:txBody>
                    <a:bodyPr/>
                    <a:lstStyle/>
                    <a:p>
                      <a:pPr algn="ctr"/>
                      <a:r>
                        <a:rPr lang="da-DK" sz="1100" dirty="0"/>
                        <a:t>Landmænd</a:t>
                      </a:r>
                    </a:p>
                    <a:p>
                      <a:pPr algn="ctr"/>
                      <a:r>
                        <a:rPr lang="da-DK" sz="1100" dirty="0"/>
                        <a:t>Test  med centre</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50000"/>
                      </a:schemeClr>
                    </a:solidFill>
                  </a:tcPr>
                </a:tc>
                <a:tc>
                  <a:txBody>
                    <a:bodyPr/>
                    <a:lstStyle/>
                    <a:p>
                      <a:pPr algn="ctr"/>
                      <a:r>
                        <a:rPr lang="da-DK" sz="1100" dirty="0"/>
                        <a:t>Landmænd og rådgiver</a:t>
                      </a:r>
                    </a:p>
                    <a:p>
                      <a:pPr algn="ctr"/>
                      <a:r>
                        <a:rPr lang="da-DK" sz="1100" dirty="0"/>
                        <a:t>Afprøvning af koncept</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963572049"/>
                  </a:ext>
                </a:extLst>
              </a:tr>
              <a:tr h="648000">
                <a:tc>
                  <a:txBody>
                    <a:bodyPr/>
                    <a:lstStyle/>
                    <a:p>
                      <a:endParaRPr lang="da-DK"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a:txBody>
                    <a:bodyPr/>
                    <a:lstStyle/>
                    <a:p>
                      <a:endParaRPr lang="da-DK"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a:txBody>
                    <a:bodyPr/>
                    <a:lstStyle/>
                    <a:p>
                      <a:endParaRPr lang="da-DK"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a:txBody>
                    <a:bodyPr/>
                    <a:lstStyle/>
                    <a:p>
                      <a:endParaRPr lang="da-DK"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96704124"/>
                  </a:ext>
                </a:extLst>
              </a:tr>
              <a:tr h="648000">
                <a:tc>
                  <a:txBody>
                    <a:bodyPr/>
                    <a:lstStyle/>
                    <a:p>
                      <a:endParaRPr lang="da-DK"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a:txBody>
                    <a:bodyPr/>
                    <a:lstStyle/>
                    <a:p>
                      <a:endParaRPr lang="da-DK"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a:txBody>
                    <a:bodyPr/>
                    <a:lstStyle/>
                    <a:p>
                      <a:endParaRPr lang="da-DK"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a:txBody>
                    <a:bodyPr/>
                    <a:lstStyle/>
                    <a:p>
                      <a:endParaRPr lang="da-DK"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215607833"/>
                  </a:ext>
                </a:extLst>
              </a:tr>
              <a:tr h="648000">
                <a:tc>
                  <a:txBody>
                    <a:bodyPr/>
                    <a:lstStyle/>
                    <a:p>
                      <a:endParaRPr lang="da-DK"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a:txBody>
                    <a:bodyPr/>
                    <a:lstStyle/>
                    <a:p>
                      <a:endParaRPr lang="da-DK"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a:txBody>
                    <a:bodyPr/>
                    <a:lstStyle/>
                    <a:p>
                      <a:endParaRPr lang="da-DK"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a:txBody>
                    <a:bodyPr/>
                    <a:lstStyle/>
                    <a:p>
                      <a:endParaRPr lang="da-DK"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873408797"/>
                  </a:ext>
                </a:extLst>
              </a:tr>
              <a:tr h="648000">
                <a:tc>
                  <a:txBody>
                    <a:bodyPr/>
                    <a:lstStyle/>
                    <a:p>
                      <a:endParaRPr lang="da-DK"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a:txBody>
                    <a:bodyPr/>
                    <a:lstStyle/>
                    <a:p>
                      <a:endParaRPr lang="da-DK"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a:txBody>
                    <a:bodyPr/>
                    <a:lstStyle/>
                    <a:p>
                      <a:endParaRPr lang="da-DK"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a:txBody>
                    <a:bodyPr/>
                    <a:lstStyle/>
                    <a:p>
                      <a:endParaRPr lang="da-DK"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43429536"/>
                  </a:ext>
                </a:extLst>
              </a:tr>
              <a:tr h="648000">
                <a:tc>
                  <a:txBody>
                    <a:bodyPr/>
                    <a:lstStyle/>
                    <a:p>
                      <a:endParaRPr lang="da-DK"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a:txBody>
                    <a:bodyPr/>
                    <a:lstStyle/>
                    <a:p>
                      <a:endParaRPr lang="da-DK"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a:txBody>
                    <a:bodyPr/>
                    <a:lstStyle/>
                    <a:p>
                      <a:endParaRPr lang="da-DK"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a:txBody>
                    <a:bodyPr/>
                    <a:lstStyle/>
                    <a:p>
                      <a:endParaRPr lang="da-DK"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16527704"/>
                  </a:ext>
                </a:extLst>
              </a:tr>
              <a:tr h="648000">
                <a:tc>
                  <a:txBody>
                    <a:bodyPr/>
                    <a:lstStyle/>
                    <a:p>
                      <a:endParaRPr lang="da-DK"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a:txBody>
                    <a:bodyPr/>
                    <a:lstStyle/>
                    <a:p>
                      <a:endParaRPr lang="da-DK"/>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a:txBody>
                    <a:bodyPr/>
                    <a:lstStyle/>
                    <a:p>
                      <a:endParaRPr lang="da-DK"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a:txBody>
                    <a:bodyPr/>
                    <a:lstStyle/>
                    <a:p>
                      <a:endParaRPr lang="da-DK"/>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972201333"/>
                  </a:ext>
                </a:extLst>
              </a:tr>
              <a:tr h="648000">
                <a:tc>
                  <a:txBody>
                    <a:bodyPr/>
                    <a:lstStyle/>
                    <a:p>
                      <a:endParaRPr lang="da-DK"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a:txBody>
                    <a:bodyPr/>
                    <a:lstStyle/>
                    <a:p>
                      <a:endParaRPr lang="da-DK"/>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a:txBody>
                    <a:bodyPr/>
                    <a:lstStyle/>
                    <a:p>
                      <a:endParaRPr lang="da-DK"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a:txBody>
                    <a:bodyPr/>
                    <a:lstStyle/>
                    <a:p>
                      <a:endParaRPr lang="da-DK"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50323763"/>
                  </a:ext>
                </a:extLst>
              </a:tr>
              <a:tr h="648000">
                <a:tc>
                  <a:txBody>
                    <a:bodyPr/>
                    <a:lstStyle/>
                    <a:p>
                      <a:endParaRPr lang="da-DK"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a:txBody>
                    <a:bodyPr/>
                    <a:lstStyle/>
                    <a:p>
                      <a:endParaRPr lang="da-DK"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65000"/>
                      </a:schemeClr>
                    </a:solidFill>
                  </a:tcPr>
                </a:tc>
                <a:tc>
                  <a:txBody>
                    <a:bodyPr/>
                    <a:lstStyle/>
                    <a:p>
                      <a:endParaRPr lang="da-DK"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a:txBody>
                    <a:bodyPr/>
                    <a:lstStyle/>
                    <a:p>
                      <a:endParaRPr lang="da-DK"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859918537"/>
                  </a:ext>
                </a:extLst>
              </a:tr>
            </a:tbl>
          </a:graphicData>
        </a:graphic>
      </p:graphicFrame>
      <p:grpSp>
        <p:nvGrpSpPr>
          <p:cNvPr id="238" name="Gruppe 237">
            <a:extLst>
              <a:ext uri="{FF2B5EF4-FFF2-40B4-BE49-F238E27FC236}">
                <a16:creationId xmlns:a16="http://schemas.microsoft.com/office/drawing/2014/main" id="{3104C4A1-48F5-4A73-899E-E0B636834320}"/>
              </a:ext>
            </a:extLst>
          </p:cNvPr>
          <p:cNvGrpSpPr/>
          <p:nvPr/>
        </p:nvGrpSpPr>
        <p:grpSpPr>
          <a:xfrm>
            <a:off x="646872" y="6124058"/>
            <a:ext cx="1275462" cy="437800"/>
            <a:chOff x="522456" y="3726081"/>
            <a:chExt cx="1275462" cy="437800"/>
          </a:xfrm>
          <a:solidFill>
            <a:schemeClr val="bg1"/>
          </a:solidFill>
        </p:grpSpPr>
        <p:pic>
          <p:nvPicPr>
            <p:cNvPr id="236" name="Billede 235">
              <a:extLst>
                <a:ext uri="{FF2B5EF4-FFF2-40B4-BE49-F238E27FC236}">
                  <a16:creationId xmlns:a16="http://schemas.microsoft.com/office/drawing/2014/main" id="{29D3B59C-BD8D-4A46-9970-6870FE33C2B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22456" y="3726081"/>
              <a:ext cx="1275462" cy="269712"/>
            </a:xfrm>
            <a:prstGeom prst="rect">
              <a:avLst/>
            </a:prstGeom>
            <a:grpFill/>
          </p:spPr>
        </p:pic>
        <p:sp>
          <p:nvSpPr>
            <p:cNvPr id="237" name="Tekstfelt 236">
              <a:extLst>
                <a:ext uri="{FF2B5EF4-FFF2-40B4-BE49-F238E27FC236}">
                  <a16:creationId xmlns:a16="http://schemas.microsoft.com/office/drawing/2014/main" id="{6BD5A2EC-7433-4BEB-BDB9-D2620338B0E0}"/>
                </a:ext>
              </a:extLst>
            </p:cNvPr>
            <p:cNvSpPr txBox="1"/>
            <p:nvPr/>
          </p:nvSpPr>
          <p:spPr>
            <a:xfrm>
              <a:off x="541172" y="3994604"/>
              <a:ext cx="1255152" cy="169277"/>
            </a:xfrm>
            <a:prstGeom prst="rect">
              <a:avLst/>
            </a:prstGeom>
            <a:grpFill/>
          </p:spPr>
          <p:txBody>
            <a:bodyPr wrap="none" lIns="0" tIns="0" rIns="0" bIns="0" rtlCol="0">
              <a:spAutoFit/>
            </a:bodyPr>
            <a:lstStyle/>
            <a:p>
              <a:r>
                <a:rPr lang="da-DK" sz="600" dirty="0">
                  <a:solidFill>
                    <a:srgbClr val="1D478A"/>
                  </a:solidFill>
                </a:rPr>
                <a:t>HENRIK B. SØRENSEN</a:t>
              </a:r>
            </a:p>
            <a:p>
              <a:r>
                <a:rPr lang="da-DK" sz="500" dirty="0">
                  <a:solidFill>
                    <a:srgbClr val="1D478A"/>
                  </a:solidFill>
                </a:rPr>
                <a:t>INSTITUT FOR VIRKSOMHEDSLEDELSE</a:t>
              </a:r>
            </a:p>
          </p:txBody>
        </p:sp>
      </p:grpSp>
      <p:sp>
        <p:nvSpPr>
          <p:cNvPr id="179" name="Tekstfelt 178">
            <a:extLst>
              <a:ext uri="{FF2B5EF4-FFF2-40B4-BE49-F238E27FC236}">
                <a16:creationId xmlns:a16="http://schemas.microsoft.com/office/drawing/2014/main" id="{E93DEE9D-D34E-4DA0-A205-7E76ADFE3029}"/>
              </a:ext>
            </a:extLst>
          </p:cNvPr>
          <p:cNvSpPr txBox="1"/>
          <p:nvPr/>
        </p:nvSpPr>
        <p:spPr>
          <a:xfrm>
            <a:off x="10276327" y="6392581"/>
            <a:ext cx="1370568" cy="169277"/>
          </a:xfrm>
          <a:prstGeom prst="rect">
            <a:avLst/>
          </a:prstGeom>
          <a:solidFill>
            <a:schemeClr val="bg1"/>
          </a:solidFill>
        </p:spPr>
        <p:txBody>
          <a:bodyPr wrap="none" lIns="0" tIns="0" rIns="0" bIns="0" rtlCol="0">
            <a:spAutoFit/>
          </a:bodyPr>
          <a:lstStyle/>
          <a:p>
            <a:r>
              <a:rPr lang="da-DK" sz="600" dirty="0">
                <a:solidFill>
                  <a:srgbClr val="481048"/>
                </a:solidFill>
              </a:rPr>
              <a:t>JOHN MØLDRUP</a:t>
            </a:r>
          </a:p>
          <a:p>
            <a:r>
              <a:rPr lang="da-DK" sz="500" dirty="0">
                <a:solidFill>
                  <a:srgbClr val="481048"/>
                </a:solidFill>
              </a:rPr>
              <a:t>COK – Center for Offentlig Kompetenceudvikling</a:t>
            </a:r>
          </a:p>
        </p:txBody>
      </p:sp>
      <p:grpSp>
        <p:nvGrpSpPr>
          <p:cNvPr id="3" name="Gruppe 2">
            <a:extLst>
              <a:ext uri="{FF2B5EF4-FFF2-40B4-BE49-F238E27FC236}">
                <a16:creationId xmlns:a16="http://schemas.microsoft.com/office/drawing/2014/main" id="{9D667E5E-7CF2-4ABA-8FE6-83A4891C0B41}"/>
              </a:ext>
            </a:extLst>
          </p:cNvPr>
          <p:cNvGrpSpPr/>
          <p:nvPr/>
        </p:nvGrpSpPr>
        <p:grpSpPr>
          <a:xfrm>
            <a:off x="2521042" y="1687650"/>
            <a:ext cx="7073683" cy="5024255"/>
            <a:chOff x="2521042" y="1467727"/>
            <a:chExt cx="7073683" cy="5024255"/>
          </a:xfrm>
        </p:grpSpPr>
        <p:pic>
          <p:nvPicPr>
            <p:cNvPr id="9" name="Billede 8">
              <a:extLst>
                <a:ext uri="{FF2B5EF4-FFF2-40B4-BE49-F238E27FC236}">
                  <a16:creationId xmlns:a16="http://schemas.microsoft.com/office/drawing/2014/main" id="{58A38DAC-0ED1-4135-BCC9-0BF7058D2120}"/>
                </a:ext>
              </a:extLst>
            </p:cNvPr>
            <p:cNvPicPr>
              <a:picLocks noChangeAspect="1"/>
            </p:cNvPicPr>
            <p:nvPr/>
          </p:nvPicPr>
          <p:blipFill>
            <a:blip r:embed="rId3" cstate="screen">
              <a:clrChange>
                <a:clrFrom>
                  <a:srgbClr val="FFFEFC"/>
                </a:clrFrom>
                <a:clrTo>
                  <a:srgbClr val="FFFEFC">
                    <a:alpha val="0"/>
                  </a:srgbClr>
                </a:clrTo>
              </a:clrChange>
              <a:extLst>
                <a:ext uri="{28A0092B-C50C-407E-A947-70E740481C1C}">
                  <a14:useLocalDpi xmlns:a14="http://schemas.microsoft.com/office/drawing/2010/main"/>
                </a:ext>
              </a:extLst>
            </a:blip>
            <a:stretch>
              <a:fillRect/>
            </a:stretch>
          </p:blipFill>
          <p:spPr>
            <a:xfrm>
              <a:off x="2577487" y="2290456"/>
              <a:ext cx="1252800" cy="229689"/>
            </a:xfrm>
            <a:prstGeom prst="rect">
              <a:avLst/>
            </a:prstGeom>
          </p:spPr>
        </p:pic>
        <p:pic>
          <p:nvPicPr>
            <p:cNvPr id="11" name="Billede 10">
              <a:extLst>
                <a:ext uri="{FF2B5EF4-FFF2-40B4-BE49-F238E27FC236}">
                  <a16:creationId xmlns:a16="http://schemas.microsoft.com/office/drawing/2014/main" id="{82409A33-1328-47A6-ACDD-ABF30086FFE9}"/>
                </a:ext>
              </a:extLst>
            </p:cNvPr>
            <p:cNvPicPr>
              <a:picLocks noChangeAspect="1"/>
            </p:cNvPicPr>
            <p:nvPr/>
          </p:nvPicPr>
          <p:blipFill>
            <a:blip r:embed="rId4" cstate="screen">
              <a:clrChange>
                <a:clrFrom>
                  <a:srgbClr val="FFFCFF"/>
                </a:clrFrom>
                <a:clrTo>
                  <a:srgbClr val="FFFCFF">
                    <a:alpha val="0"/>
                  </a:srgbClr>
                </a:clrTo>
              </a:clrChange>
              <a:extLst>
                <a:ext uri="{28A0092B-C50C-407E-A947-70E740481C1C}">
                  <a14:useLocalDpi xmlns:a14="http://schemas.microsoft.com/office/drawing/2010/main"/>
                </a:ext>
              </a:extLst>
            </a:blip>
            <a:stretch>
              <a:fillRect/>
            </a:stretch>
          </p:blipFill>
          <p:spPr>
            <a:xfrm>
              <a:off x="2521042" y="2813240"/>
              <a:ext cx="1252800" cy="452863"/>
            </a:xfrm>
            <a:prstGeom prst="rect">
              <a:avLst/>
            </a:prstGeom>
          </p:spPr>
        </p:pic>
        <p:pic>
          <p:nvPicPr>
            <p:cNvPr id="13" name="Billede 12">
              <a:extLst>
                <a:ext uri="{FF2B5EF4-FFF2-40B4-BE49-F238E27FC236}">
                  <a16:creationId xmlns:a16="http://schemas.microsoft.com/office/drawing/2014/main" id="{DDEB28A2-1210-4119-966F-1594E0E3A07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521042" y="4104092"/>
              <a:ext cx="1252800" cy="480684"/>
            </a:xfrm>
            <a:prstGeom prst="rect">
              <a:avLst/>
            </a:prstGeom>
          </p:spPr>
        </p:pic>
        <p:pic>
          <p:nvPicPr>
            <p:cNvPr id="17" name="Billede 16">
              <a:extLst>
                <a:ext uri="{FF2B5EF4-FFF2-40B4-BE49-F238E27FC236}">
                  <a16:creationId xmlns:a16="http://schemas.microsoft.com/office/drawing/2014/main" id="{4F590DAC-263C-4E58-BE72-8249FD3BDB1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770264" y="5392178"/>
              <a:ext cx="889826" cy="501120"/>
            </a:xfrm>
            <a:prstGeom prst="rect">
              <a:avLst/>
            </a:prstGeom>
          </p:spPr>
        </p:pic>
        <p:pic>
          <p:nvPicPr>
            <p:cNvPr id="21" name="Billede 20">
              <a:extLst>
                <a:ext uri="{FF2B5EF4-FFF2-40B4-BE49-F238E27FC236}">
                  <a16:creationId xmlns:a16="http://schemas.microsoft.com/office/drawing/2014/main" id="{51700869-0C43-41D2-ABAC-60D6ADB65D5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038067" y="4749919"/>
              <a:ext cx="354219" cy="501120"/>
            </a:xfrm>
            <a:prstGeom prst="rect">
              <a:avLst/>
            </a:prstGeom>
          </p:spPr>
        </p:pic>
        <p:pic>
          <p:nvPicPr>
            <p:cNvPr id="24" name="Billede 23">
              <a:extLst>
                <a:ext uri="{FF2B5EF4-FFF2-40B4-BE49-F238E27FC236}">
                  <a16:creationId xmlns:a16="http://schemas.microsoft.com/office/drawing/2014/main" id="{368B549F-798F-435E-9621-AE2342A0CA04}"/>
                </a:ext>
              </a:extLst>
            </p:cNvPr>
            <p:cNvPicPr>
              <a:picLocks noChangeAspect="1"/>
            </p:cNvPicPr>
            <p:nvPr/>
          </p:nvPicPr>
          <p:blipFill>
            <a:blip r:embed="rId8" cstate="screen">
              <a:clrChange>
                <a:clrFrom>
                  <a:srgbClr val="FDFDFD"/>
                </a:clrFrom>
                <a:clrTo>
                  <a:srgbClr val="FDFDFD">
                    <a:alpha val="0"/>
                  </a:srgbClr>
                </a:clrTo>
              </a:clrChange>
              <a:extLst>
                <a:ext uri="{28A0092B-C50C-407E-A947-70E740481C1C}">
                  <a14:useLocalDpi xmlns:a14="http://schemas.microsoft.com/office/drawing/2010/main"/>
                </a:ext>
              </a:extLst>
            </a:blip>
            <a:stretch>
              <a:fillRect/>
            </a:stretch>
          </p:blipFill>
          <p:spPr>
            <a:xfrm>
              <a:off x="2964622" y="3453024"/>
              <a:ext cx="501110" cy="501120"/>
            </a:xfrm>
            <a:prstGeom prst="rect">
              <a:avLst/>
            </a:prstGeom>
          </p:spPr>
        </p:pic>
        <p:pic>
          <p:nvPicPr>
            <p:cNvPr id="23" name="Billede 22">
              <a:extLst>
                <a:ext uri="{FF2B5EF4-FFF2-40B4-BE49-F238E27FC236}">
                  <a16:creationId xmlns:a16="http://schemas.microsoft.com/office/drawing/2014/main" id="{6EBA7259-D24B-413D-AF2B-FE4BFEEBF6D8}"/>
                </a:ext>
              </a:extLst>
            </p:cNvPr>
            <p:cNvPicPr>
              <a:picLocks noChangeAspect="1"/>
            </p:cNvPicPr>
            <p:nvPr/>
          </p:nvPicPr>
          <p:blipFill>
            <a:blip r:embed="rId9" cstate="screen">
              <a:clrChange>
                <a:clrFrom>
                  <a:srgbClr val="FFFEFC"/>
                </a:clrFrom>
                <a:clrTo>
                  <a:srgbClr val="FFFEFC">
                    <a:alpha val="0"/>
                  </a:srgbClr>
                </a:clrTo>
              </a:clrChange>
              <a:extLst>
                <a:ext uri="{28A0092B-C50C-407E-A947-70E740481C1C}">
                  <a14:useLocalDpi xmlns:a14="http://schemas.microsoft.com/office/drawing/2010/main"/>
                </a:ext>
              </a:extLst>
            </a:blip>
            <a:stretch>
              <a:fillRect/>
            </a:stretch>
          </p:blipFill>
          <p:spPr>
            <a:xfrm>
              <a:off x="2633932" y="1498084"/>
              <a:ext cx="840788" cy="501120"/>
            </a:xfrm>
            <a:prstGeom prst="rect">
              <a:avLst/>
            </a:prstGeom>
          </p:spPr>
        </p:pic>
        <p:pic>
          <p:nvPicPr>
            <p:cNvPr id="66" name="Billede 65">
              <a:extLst>
                <a:ext uri="{FF2B5EF4-FFF2-40B4-BE49-F238E27FC236}">
                  <a16:creationId xmlns:a16="http://schemas.microsoft.com/office/drawing/2014/main" id="{DB687349-5F54-4808-9A9C-69A3AFD7458F}"/>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2839336" y="6205120"/>
              <a:ext cx="751680" cy="191327"/>
            </a:xfrm>
            <a:prstGeom prst="rect">
              <a:avLst/>
            </a:prstGeom>
          </p:spPr>
        </p:pic>
        <p:grpSp>
          <p:nvGrpSpPr>
            <p:cNvPr id="232" name="Gruppe 231">
              <a:extLst>
                <a:ext uri="{FF2B5EF4-FFF2-40B4-BE49-F238E27FC236}">
                  <a16:creationId xmlns:a16="http://schemas.microsoft.com/office/drawing/2014/main" id="{8C5E4F93-AE2E-4053-B6B5-16924AD7C7BE}"/>
                </a:ext>
              </a:extLst>
            </p:cNvPr>
            <p:cNvGrpSpPr/>
            <p:nvPr/>
          </p:nvGrpSpPr>
          <p:grpSpPr>
            <a:xfrm>
              <a:off x="8274832" y="5444825"/>
              <a:ext cx="432482" cy="432000"/>
              <a:chOff x="7179744" y="400342"/>
              <a:chExt cx="432482" cy="432000"/>
            </a:xfrm>
          </p:grpSpPr>
          <p:sp>
            <p:nvSpPr>
              <p:cNvPr id="187" name="Ellipse 186">
                <a:extLst>
                  <a:ext uri="{FF2B5EF4-FFF2-40B4-BE49-F238E27FC236}">
                    <a16:creationId xmlns:a16="http://schemas.microsoft.com/office/drawing/2014/main" id="{5E0C1F49-9D22-4D0F-9958-9B8351151CD9}"/>
                  </a:ext>
                </a:extLst>
              </p:cNvPr>
              <p:cNvSpPr/>
              <p:nvPr/>
            </p:nvSpPr>
            <p:spPr>
              <a:xfrm>
                <a:off x="7215985" y="436342"/>
                <a:ext cx="360000" cy="36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dirty="0" err="1"/>
              </a:p>
            </p:txBody>
          </p:sp>
          <p:pic>
            <p:nvPicPr>
              <p:cNvPr id="188" name="Billede 187">
                <a:extLst>
                  <a:ext uri="{FF2B5EF4-FFF2-40B4-BE49-F238E27FC236}">
                    <a16:creationId xmlns:a16="http://schemas.microsoft.com/office/drawing/2014/main" id="{78F1DC88-4493-4B58-A93E-1EAF339FCC11}"/>
                  </a:ext>
                </a:extLst>
              </p:cNvPr>
              <p:cNvPicPr>
                <a:picLocks noChangeAspect="1"/>
              </p:cNvPicPr>
              <p:nvPr/>
            </p:nvPicPr>
            <p:blipFill>
              <a:blip r:embed="rId11"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179744" y="400342"/>
                <a:ext cx="432482" cy="432000"/>
              </a:xfrm>
              <a:prstGeom prst="rect">
                <a:avLst/>
              </a:prstGeom>
            </p:spPr>
          </p:pic>
        </p:grpSp>
        <p:grpSp>
          <p:nvGrpSpPr>
            <p:cNvPr id="234" name="Gruppe 233">
              <a:extLst>
                <a:ext uri="{FF2B5EF4-FFF2-40B4-BE49-F238E27FC236}">
                  <a16:creationId xmlns:a16="http://schemas.microsoft.com/office/drawing/2014/main" id="{16924E00-B00D-4007-A01F-E911DB8B2044}"/>
                </a:ext>
              </a:extLst>
            </p:cNvPr>
            <p:cNvGrpSpPr/>
            <p:nvPr/>
          </p:nvGrpSpPr>
          <p:grpSpPr>
            <a:xfrm>
              <a:off x="4714276" y="2189300"/>
              <a:ext cx="876712" cy="432000"/>
              <a:chOff x="4961070" y="983342"/>
              <a:chExt cx="876712" cy="432000"/>
            </a:xfrm>
          </p:grpSpPr>
          <p:grpSp>
            <p:nvGrpSpPr>
              <p:cNvPr id="29" name="Gruppe 28">
                <a:extLst>
                  <a:ext uri="{FF2B5EF4-FFF2-40B4-BE49-F238E27FC236}">
                    <a16:creationId xmlns:a16="http://schemas.microsoft.com/office/drawing/2014/main" id="{A065B1CA-1DB8-46ED-B41F-406BB581DBDD}"/>
                  </a:ext>
                </a:extLst>
              </p:cNvPr>
              <p:cNvGrpSpPr/>
              <p:nvPr/>
            </p:nvGrpSpPr>
            <p:grpSpPr>
              <a:xfrm>
                <a:off x="4961070" y="983342"/>
                <a:ext cx="432482" cy="432000"/>
                <a:chOff x="4056396" y="81912"/>
                <a:chExt cx="432482" cy="432000"/>
              </a:xfrm>
            </p:grpSpPr>
            <p:sp>
              <p:nvSpPr>
                <p:cNvPr id="28" name="Ellipse 27">
                  <a:extLst>
                    <a:ext uri="{FF2B5EF4-FFF2-40B4-BE49-F238E27FC236}">
                      <a16:creationId xmlns:a16="http://schemas.microsoft.com/office/drawing/2014/main" id="{DF00BA7A-6AC9-4EA9-B2EC-8740A15A535B}"/>
                    </a:ext>
                  </a:extLst>
                </p:cNvPr>
                <p:cNvSpPr/>
                <p:nvPr/>
              </p:nvSpPr>
              <p:spPr>
                <a:xfrm>
                  <a:off x="4092637" y="117912"/>
                  <a:ext cx="360000" cy="36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dirty="0" err="1"/>
                </a:p>
              </p:txBody>
            </p:sp>
            <p:pic>
              <p:nvPicPr>
                <p:cNvPr id="19" name="Billede 18">
                  <a:extLst>
                    <a:ext uri="{FF2B5EF4-FFF2-40B4-BE49-F238E27FC236}">
                      <a16:creationId xmlns:a16="http://schemas.microsoft.com/office/drawing/2014/main" id="{F36EF492-B8F5-4506-B295-3911AE543A58}"/>
                    </a:ext>
                  </a:extLst>
                </p:cNvPr>
                <p:cNvPicPr>
                  <a:picLocks noChangeAspect="1"/>
                </p:cNvPicPr>
                <p:nvPr/>
              </p:nvPicPr>
              <p:blipFill>
                <a:blip r:embed="rId12"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056396" y="81912"/>
                  <a:ext cx="432482" cy="432000"/>
                </a:xfrm>
                <a:prstGeom prst="rect">
                  <a:avLst/>
                </a:prstGeom>
              </p:spPr>
            </p:pic>
          </p:grpSp>
          <p:grpSp>
            <p:nvGrpSpPr>
              <p:cNvPr id="192" name="Gruppe 191">
                <a:extLst>
                  <a:ext uri="{FF2B5EF4-FFF2-40B4-BE49-F238E27FC236}">
                    <a16:creationId xmlns:a16="http://schemas.microsoft.com/office/drawing/2014/main" id="{3DEF8818-4D90-45D0-97B2-F7C4733822DD}"/>
                  </a:ext>
                </a:extLst>
              </p:cNvPr>
              <p:cNvGrpSpPr/>
              <p:nvPr/>
            </p:nvGrpSpPr>
            <p:grpSpPr>
              <a:xfrm>
                <a:off x="5405300" y="983342"/>
                <a:ext cx="432482" cy="432000"/>
                <a:chOff x="4066124" y="81912"/>
                <a:chExt cx="432482" cy="432000"/>
              </a:xfrm>
            </p:grpSpPr>
            <p:sp>
              <p:nvSpPr>
                <p:cNvPr id="193" name="Ellipse 192">
                  <a:extLst>
                    <a:ext uri="{FF2B5EF4-FFF2-40B4-BE49-F238E27FC236}">
                      <a16:creationId xmlns:a16="http://schemas.microsoft.com/office/drawing/2014/main" id="{8F352D0F-84F5-4F1C-8E7E-881AC76F490A}"/>
                    </a:ext>
                  </a:extLst>
                </p:cNvPr>
                <p:cNvSpPr/>
                <p:nvPr/>
              </p:nvSpPr>
              <p:spPr>
                <a:xfrm>
                  <a:off x="4092637" y="117912"/>
                  <a:ext cx="360000" cy="36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dirty="0" err="1"/>
                </a:p>
              </p:txBody>
            </p:sp>
            <p:pic>
              <p:nvPicPr>
                <p:cNvPr id="233" name="Billede 232">
                  <a:extLst>
                    <a:ext uri="{FF2B5EF4-FFF2-40B4-BE49-F238E27FC236}">
                      <a16:creationId xmlns:a16="http://schemas.microsoft.com/office/drawing/2014/main" id="{A3078760-E6C1-41DD-95A9-74A655FE175E}"/>
                    </a:ext>
                  </a:extLst>
                </p:cNvPr>
                <p:cNvPicPr>
                  <a:picLocks noChangeAspect="1"/>
                </p:cNvPicPr>
                <p:nvPr/>
              </p:nvPicPr>
              <p:blipFill>
                <a:blip r:embed="rId12"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066124" y="81912"/>
                  <a:ext cx="432482" cy="432000"/>
                </a:xfrm>
                <a:prstGeom prst="rect">
                  <a:avLst/>
                </a:prstGeom>
              </p:spPr>
            </p:pic>
          </p:grpSp>
        </p:grpSp>
        <p:grpSp>
          <p:nvGrpSpPr>
            <p:cNvPr id="235" name="Gruppe 234">
              <a:extLst>
                <a:ext uri="{FF2B5EF4-FFF2-40B4-BE49-F238E27FC236}">
                  <a16:creationId xmlns:a16="http://schemas.microsoft.com/office/drawing/2014/main" id="{080579F2-B3E6-4BB4-A04A-A020047FB7C0}"/>
                </a:ext>
              </a:extLst>
            </p:cNvPr>
            <p:cNvGrpSpPr/>
            <p:nvPr/>
          </p:nvGrpSpPr>
          <p:grpSpPr>
            <a:xfrm>
              <a:off x="6822938" y="4135138"/>
              <a:ext cx="432482" cy="432000"/>
              <a:chOff x="4056396" y="81912"/>
              <a:chExt cx="432482" cy="432000"/>
            </a:xfrm>
          </p:grpSpPr>
          <p:sp>
            <p:nvSpPr>
              <p:cNvPr id="239" name="Ellipse 238">
                <a:extLst>
                  <a:ext uri="{FF2B5EF4-FFF2-40B4-BE49-F238E27FC236}">
                    <a16:creationId xmlns:a16="http://schemas.microsoft.com/office/drawing/2014/main" id="{9DAF8971-727A-41A5-887C-F6D6269F167D}"/>
                  </a:ext>
                </a:extLst>
              </p:cNvPr>
              <p:cNvSpPr/>
              <p:nvPr/>
            </p:nvSpPr>
            <p:spPr>
              <a:xfrm>
                <a:off x="4092637" y="117912"/>
                <a:ext cx="360000" cy="36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dirty="0" err="1"/>
              </a:p>
            </p:txBody>
          </p:sp>
          <p:pic>
            <p:nvPicPr>
              <p:cNvPr id="240" name="Billede 239">
                <a:extLst>
                  <a:ext uri="{FF2B5EF4-FFF2-40B4-BE49-F238E27FC236}">
                    <a16:creationId xmlns:a16="http://schemas.microsoft.com/office/drawing/2014/main" id="{212883EB-9E13-4801-B00F-25871D55FA5D}"/>
                  </a:ext>
                </a:extLst>
              </p:cNvPr>
              <p:cNvPicPr>
                <a:picLocks noChangeAspect="1"/>
              </p:cNvPicPr>
              <p:nvPr/>
            </p:nvPicPr>
            <p:blipFill>
              <a:blip r:embed="rId12"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056396" y="81912"/>
                <a:ext cx="432482" cy="432000"/>
              </a:xfrm>
              <a:prstGeom prst="rect">
                <a:avLst/>
              </a:prstGeom>
            </p:spPr>
          </p:pic>
        </p:grpSp>
        <p:grpSp>
          <p:nvGrpSpPr>
            <p:cNvPr id="241" name="Gruppe 240">
              <a:extLst>
                <a:ext uri="{FF2B5EF4-FFF2-40B4-BE49-F238E27FC236}">
                  <a16:creationId xmlns:a16="http://schemas.microsoft.com/office/drawing/2014/main" id="{DDAC6527-75E7-45F5-B6BA-263094BE240A}"/>
                </a:ext>
              </a:extLst>
            </p:cNvPr>
            <p:cNvGrpSpPr/>
            <p:nvPr/>
          </p:nvGrpSpPr>
          <p:grpSpPr>
            <a:xfrm>
              <a:off x="4714276" y="3489713"/>
              <a:ext cx="876712" cy="432000"/>
              <a:chOff x="4961070" y="983342"/>
              <a:chExt cx="876712" cy="432000"/>
            </a:xfrm>
          </p:grpSpPr>
          <p:grpSp>
            <p:nvGrpSpPr>
              <p:cNvPr id="242" name="Gruppe 241">
                <a:extLst>
                  <a:ext uri="{FF2B5EF4-FFF2-40B4-BE49-F238E27FC236}">
                    <a16:creationId xmlns:a16="http://schemas.microsoft.com/office/drawing/2014/main" id="{83BE1CB3-56AC-49BD-B136-A0EFB28C8CE8}"/>
                  </a:ext>
                </a:extLst>
              </p:cNvPr>
              <p:cNvGrpSpPr/>
              <p:nvPr/>
            </p:nvGrpSpPr>
            <p:grpSpPr>
              <a:xfrm>
                <a:off x="4961070" y="983342"/>
                <a:ext cx="432482" cy="432000"/>
                <a:chOff x="4056396" y="81912"/>
                <a:chExt cx="432482" cy="432000"/>
              </a:xfrm>
            </p:grpSpPr>
            <p:sp>
              <p:nvSpPr>
                <p:cNvPr id="246" name="Ellipse 245">
                  <a:extLst>
                    <a:ext uri="{FF2B5EF4-FFF2-40B4-BE49-F238E27FC236}">
                      <a16:creationId xmlns:a16="http://schemas.microsoft.com/office/drawing/2014/main" id="{C2645CB4-19C8-4CE4-9B8E-DEFE1E88DD1B}"/>
                    </a:ext>
                  </a:extLst>
                </p:cNvPr>
                <p:cNvSpPr/>
                <p:nvPr/>
              </p:nvSpPr>
              <p:spPr>
                <a:xfrm>
                  <a:off x="4092637" y="117912"/>
                  <a:ext cx="360000" cy="36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dirty="0" err="1"/>
                </a:p>
              </p:txBody>
            </p:sp>
            <p:pic>
              <p:nvPicPr>
                <p:cNvPr id="249" name="Billede 248">
                  <a:extLst>
                    <a:ext uri="{FF2B5EF4-FFF2-40B4-BE49-F238E27FC236}">
                      <a16:creationId xmlns:a16="http://schemas.microsoft.com/office/drawing/2014/main" id="{3F53C254-2971-427F-B7F5-DBA9B166D102}"/>
                    </a:ext>
                  </a:extLst>
                </p:cNvPr>
                <p:cNvPicPr>
                  <a:picLocks noChangeAspect="1"/>
                </p:cNvPicPr>
                <p:nvPr/>
              </p:nvPicPr>
              <p:blipFill>
                <a:blip r:embed="rId12"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056396" y="81912"/>
                  <a:ext cx="432482" cy="432000"/>
                </a:xfrm>
                <a:prstGeom prst="rect">
                  <a:avLst/>
                </a:prstGeom>
              </p:spPr>
            </p:pic>
          </p:grpSp>
          <p:grpSp>
            <p:nvGrpSpPr>
              <p:cNvPr id="243" name="Gruppe 242">
                <a:extLst>
                  <a:ext uri="{FF2B5EF4-FFF2-40B4-BE49-F238E27FC236}">
                    <a16:creationId xmlns:a16="http://schemas.microsoft.com/office/drawing/2014/main" id="{A65E8A75-F348-4913-BBFB-5763A4739F61}"/>
                  </a:ext>
                </a:extLst>
              </p:cNvPr>
              <p:cNvGrpSpPr/>
              <p:nvPr/>
            </p:nvGrpSpPr>
            <p:grpSpPr>
              <a:xfrm>
                <a:off x="5405300" y="983342"/>
                <a:ext cx="432482" cy="432000"/>
                <a:chOff x="4066124" y="81912"/>
                <a:chExt cx="432482" cy="432000"/>
              </a:xfrm>
            </p:grpSpPr>
            <p:sp>
              <p:nvSpPr>
                <p:cNvPr id="244" name="Ellipse 243">
                  <a:extLst>
                    <a:ext uri="{FF2B5EF4-FFF2-40B4-BE49-F238E27FC236}">
                      <a16:creationId xmlns:a16="http://schemas.microsoft.com/office/drawing/2014/main" id="{2F74296A-B9B9-4781-9696-D625E399E121}"/>
                    </a:ext>
                  </a:extLst>
                </p:cNvPr>
                <p:cNvSpPr/>
                <p:nvPr/>
              </p:nvSpPr>
              <p:spPr>
                <a:xfrm>
                  <a:off x="4092637" y="117912"/>
                  <a:ext cx="360000" cy="36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dirty="0" err="1"/>
                </a:p>
              </p:txBody>
            </p:sp>
            <p:pic>
              <p:nvPicPr>
                <p:cNvPr id="245" name="Billede 244">
                  <a:extLst>
                    <a:ext uri="{FF2B5EF4-FFF2-40B4-BE49-F238E27FC236}">
                      <a16:creationId xmlns:a16="http://schemas.microsoft.com/office/drawing/2014/main" id="{E592888D-E6CB-4F17-BDDC-5682C5CBE38C}"/>
                    </a:ext>
                  </a:extLst>
                </p:cNvPr>
                <p:cNvPicPr>
                  <a:picLocks noChangeAspect="1"/>
                </p:cNvPicPr>
                <p:nvPr/>
              </p:nvPicPr>
              <p:blipFill>
                <a:blip r:embed="rId12"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066124" y="81912"/>
                  <a:ext cx="432482" cy="432000"/>
                </a:xfrm>
                <a:prstGeom prst="rect">
                  <a:avLst/>
                </a:prstGeom>
              </p:spPr>
            </p:pic>
          </p:grpSp>
        </p:grpSp>
        <p:grpSp>
          <p:nvGrpSpPr>
            <p:cNvPr id="250" name="Gruppe 249">
              <a:extLst>
                <a:ext uri="{FF2B5EF4-FFF2-40B4-BE49-F238E27FC236}">
                  <a16:creationId xmlns:a16="http://schemas.microsoft.com/office/drawing/2014/main" id="{B7A4C3D6-91B6-40F4-B057-99934B5985DF}"/>
                </a:ext>
              </a:extLst>
            </p:cNvPr>
            <p:cNvGrpSpPr/>
            <p:nvPr/>
          </p:nvGrpSpPr>
          <p:grpSpPr>
            <a:xfrm>
              <a:off x="4714276" y="4135138"/>
              <a:ext cx="876712" cy="432000"/>
              <a:chOff x="4961070" y="983342"/>
              <a:chExt cx="876712" cy="432000"/>
            </a:xfrm>
          </p:grpSpPr>
          <p:grpSp>
            <p:nvGrpSpPr>
              <p:cNvPr id="251" name="Gruppe 250">
                <a:extLst>
                  <a:ext uri="{FF2B5EF4-FFF2-40B4-BE49-F238E27FC236}">
                    <a16:creationId xmlns:a16="http://schemas.microsoft.com/office/drawing/2014/main" id="{CF0711CF-ABC0-401F-83BE-D533555D7B2A}"/>
                  </a:ext>
                </a:extLst>
              </p:cNvPr>
              <p:cNvGrpSpPr/>
              <p:nvPr/>
            </p:nvGrpSpPr>
            <p:grpSpPr>
              <a:xfrm>
                <a:off x="4961070" y="983342"/>
                <a:ext cx="432482" cy="432000"/>
                <a:chOff x="4056396" y="81912"/>
                <a:chExt cx="432482" cy="432000"/>
              </a:xfrm>
            </p:grpSpPr>
            <p:sp>
              <p:nvSpPr>
                <p:cNvPr id="255" name="Ellipse 254">
                  <a:extLst>
                    <a:ext uri="{FF2B5EF4-FFF2-40B4-BE49-F238E27FC236}">
                      <a16:creationId xmlns:a16="http://schemas.microsoft.com/office/drawing/2014/main" id="{C9D2E1F6-9641-489B-B9B2-814CB718BF5A}"/>
                    </a:ext>
                  </a:extLst>
                </p:cNvPr>
                <p:cNvSpPr/>
                <p:nvPr/>
              </p:nvSpPr>
              <p:spPr>
                <a:xfrm>
                  <a:off x="4092637" y="117912"/>
                  <a:ext cx="360000" cy="36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dirty="0" err="1"/>
                </a:p>
              </p:txBody>
            </p:sp>
            <p:pic>
              <p:nvPicPr>
                <p:cNvPr id="256" name="Billede 255">
                  <a:extLst>
                    <a:ext uri="{FF2B5EF4-FFF2-40B4-BE49-F238E27FC236}">
                      <a16:creationId xmlns:a16="http://schemas.microsoft.com/office/drawing/2014/main" id="{8AA7DF52-C5B9-4C3C-86B6-F01227CEF0DB}"/>
                    </a:ext>
                  </a:extLst>
                </p:cNvPr>
                <p:cNvPicPr>
                  <a:picLocks noChangeAspect="1"/>
                </p:cNvPicPr>
                <p:nvPr/>
              </p:nvPicPr>
              <p:blipFill>
                <a:blip r:embed="rId12"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056396" y="81912"/>
                  <a:ext cx="432482" cy="432000"/>
                </a:xfrm>
                <a:prstGeom prst="rect">
                  <a:avLst/>
                </a:prstGeom>
              </p:spPr>
            </p:pic>
          </p:grpSp>
          <p:grpSp>
            <p:nvGrpSpPr>
              <p:cNvPr id="252" name="Gruppe 251">
                <a:extLst>
                  <a:ext uri="{FF2B5EF4-FFF2-40B4-BE49-F238E27FC236}">
                    <a16:creationId xmlns:a16="http://schemas.microsoft.com/office/drawing/2014/main" id="{6FC978EF-7AC2-45D0-B0FD-79A3E44AE33B}"/>
                  </a:ext>
                </a:extLst>
              </p:cNvPr>
              <p:cNvGrpSpPr/>
              <p:nvPr/>
            </p:nvGrpSpPr>
            <p:grpSpPr>
              <a:xfrm>
                <a:off x="5405300" y="983342"/>
                <a:ext cx="432482" cy="432000"/>
                <a:chOff x="4066124" y="81912"/>
                <a:chExt cx="432482" cy="432000"/>
              </a:xfrm>
            </p:grpSpPr>
            <p:sp>
              <p:nvSpPr>
                <p:cNvPr id="253" name="Ellipse 252">
                  <a:extLst>
                    <a:ext uri="{FF2B5EF4-FFF2-40B4-BE49-F238E27FC236}">
                      <a16:creationId xmlns:a16="http://schemas.microsoft.com/office/drawing/2014/main" id="{C1CD1982-5D3B-4786-B3D6-B83FF6814300}"/>
                    </a:ext>
                  </a:extLst>
                </p:cNvPr>
                <p:cNvSpPr/>
                <p:nvPr/>
              </p:nvSpPr>
              <p:spPr>
                <a:xfrm>
                  <a:off x="4092637" y="117912"/>
                  <a:ext cx="360000" cy="36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dirty="0" err="1"/>
                </a:p>
              </p:txBody>
            </p:sp>
            <p:pic>
              <p:nvPicPr>
                <p:cNvPr id="254" name="Billede 253">
                  <a:extLst>
                    <a:ext uri="{FF2B5EF4-FFF2-40B4-BE49-F238E27FC236}">
                      <a16:creationId xmlns:a16="http://schemas.microsoft.com/office/drawing/2014/main" id="{9C1C6017-CA62-4363-B240-436F65B258EB}"/>
                    </a:ext>
                  </a:extLst>
                </p:cNvPr>
                <p:cNvPicPr>
                  <a:picLocks noChangeAspect="1"/>
                </p:cNvPicPr>
                <p:nvPr/>
              </p:nvPicPr>
              <p:blipFill>
                <a:blip r:embed="rId12"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066124" y="81912"/>
                  <a:ext cx="432482" cy="432000"/>
                </a:xfrm>
                <a:prstGeom prst="rect">
                  <a:avLst/>
                </a:prstGeom>
              </p:spPr>
            </p:pic>
          </p:grpSp>
        </p:grpSp>
        <p:grpSp>
          <p:nvGrpSpPr>
            <p:cNvPr id="257" name="Gruppe 256">
              <a:extLst>
                <a:ext uri="{FF2B5EF4-FFF2-40B4-BE49-F238E27FC236}">
                  <a16:creationId xmlns:a16="http://schemas.microsoft.com/office/drawing/2014/main" id="{98EEE8CA-FBD4-4957-8631-4F7CD6CFA3B5}"/>
                </a:ext>
              </a:extLst>
            </p:cNvPr>
            <p:cNvGrpSpPr/>
            <p:nvPr/>
          </p:nvGrpSpPr>
          <p:grpSpPr>
            <a:xfrm>
              <a:off x="4714276" y="4788113"/>
              <a:ext cx="876712" cy="432000"/>
              <a:chOff x="4961070" y="983342"/>
              <a:chExt cx="876712" cy="432000"/>
            </a:xfrm>
          </p:grpSpPr>
          <p:grpSp>
            <p:nvGrpSpPr>
              <p:cNvPr id="258" name="Gruppe 257">
                <a:extLst>
                  <a:ext uri="{FF2B5EF4-FFF2-40B4-BE49-F238E27FC236}">
                    <a16:creationId xmlns:a16="http://schemas.microsoft.com/office/drawing/2014/main" id="{4C542E44-0DC7-4E81-AA95-7C02701196B8}"/>
                  </a:ext>
                </a:extLst>
              </p:cNvPr>
              <p:cNvGrpSpPr/>
              <p:nvPr/>
            </p:nvGrpSpPr>
            <p:grpSpPr>
              <a:xfrm>
                <a:off x="4961070" y="983342"/>
                <a:ext cx="432482" cy="432000"/>
                <a:chOff x="4056396" y="81912"/>
                <a:chExt cx="432482" cy="432000"/>
              </a:xfrm>
            </p:grpSpPr>
            <p:sp>
              <p:nvSpPr>
                <p:cNvPr id="262" name="Ellipse 261">
                  <a:extLst>
                    <a:ext uri="{FF2B5EF4-FFF2-40B4-BE49-F238E27FC236}">
                      <a16:creationId xmlns:a16="http://schemas.microsoft.com/office/drawing/2014/main" id="{A88352DE-147D-4AFC-85BF-5EF7755E1B25}"/>
                    </a:ext>
                  </a:extLst>
                </p:cNvPr>
                <p:cNvSpPr/>
                <p:nvPr/>
              </p:nvSpPr>
              <p:spPr>
                <a:xfrm>
                  <a:off x="4092637" y="117912"/>
                  <a:ext cx="360000" cy="36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dirty="0" err="1"/>
                </a:p>
              </p:txBody>
            </p:sp>
            <p:pic>
              <p:nvPicPr>
                <p:cNvPr id="263" name="Billede 262">
                  <a:extLst>
                    <a:ext uri="{FF2B5EF4-FFF2-40B4-BE49-F238E27FC236}">
                      <a16:creationId xmlns:a16="http://schemas.microsoft.com/office/drawing/2014/main" id="{80C1451C-1BA4-4563-8103-8E32FA764733}"/>
                    </a:ext>
                  </a:extLst>
                </p:cNvPr>
                <p:cNvPicPr>
                  <a:picLocks noChangeAspect="1"/>
                </p:cNvPicPr>
                <p:nvPr/>
              </p:nvPicPr>
              <p:blipFill>
                <a:blip r:embed="rId12"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056396" y="81912"/>
                  <a:ext cx="432482" cy="432000"/>
                </a:xfrm>
                <a:prstGeom prst="rect">
                  <a:avLst/>
                </a:prstGeom>
              </p:spPr>
            </p:pic>
          </p:grpSp>
          <p:grpSp>
            <p:nvGrpSpPr>
              <p:cNvPr id="259" name="Gruppe 258">
                <a:extLst>
                  <a:ext uri="{FF2B5EF4-FFF2-40B4-BE49-F238E27FC236}">
                    <a16:creationId xmlns:a16="http://schemas.microsoft.com/office/drawing/2014/main" id="{69F2552A-EA54-4D75-BC1B-79510C7F35B3}"/>
                  </a:ext>
                </a:extLst>
              </p:cNvPr>
              <p:cNvGrpSpPr/>
              <p:nvPr/>
            </p:nvGrpSpPr>
            <p:grpSpPr>
              <a:xfrm>
                <a:off x="5405300" y="983342"/>
                <a:ext cx="432482" cy="432000"/>
                <a:chOff x="4066124" y="81912"/>
                <a:chExt cx="432482" cy="432000"/>
              </a:xfrm>
            </p:grpSpPr>
            <p:sp>
              <p:nvSpPr>
                <p:cNvPr id="260" name="Ellipse 259">
                  <a:extLst>
                    <a:ext uri="{FF2B5EF4-FFF2-40B4-BE49-F238E27FC236}">
                      <a16:creationId xmlns:a16="http://schemas.microsoft.com/office/drawing/2014/main" id="{7D9EC308-03E0-466E-BE0E-1C50B10EB0BB}"/>
                    </a:ext>
                  </a:extLst>
                </p:cNvPr>
                <p:cNvSpPr/>
                <p:nvPr/>
              </p:nvSpPr>
              <p:spPr>
                <a:xfrm>
                  <a:off x="4092637" y="117912"/>
                  <a:ext cx="360000" cy="36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dirty="0" err="1"/>
                </a:p>
              </p:txBody>
            </p:sp>
            <p:pic>
              <p:nvPicPr>
                <p:cNvPr id="261" name="Billede 260">
                  <a:extLst>
                    <a:ext uri="{FF2B5EF4-FFF2-40B4-BE49-F238E27FC236}">
                      <a16:creationId xmlns:a16="http://schemas.microsoft.com/office/drawing/2014/main" id="{80545B62-F117-4F46-8788-77F12AC8F114}"/>
                    </a:ext>
                  </a:extLst>
                </p:cNvPr>
                <p:cNvPicPr>
                  <a:picLocks noChangeAspect="1"/>
                </p:cNvPicPr>
                <p:nvPr/>
              </p:nvPicPr>
              <p:blipFill>
                <a:blip r:embed="rId12"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066124" y="81912"/>
                  <a:ext cx="432482" cy="432000"/>
                </a:xfrm>
                <a:prstGeom prst="rect">
                  <a:avLst/>
                </a:prstGeom>
              </p:spPr>
            </p:pic>
          </p:grpSp>
        </p:grpSp>
        <p:grpSp>
          <p:nvGrpSpPr>
            <p:cNvPr id="37" name="Gruppe 36">
              <a:extLst>
                <a:ext uri="{FF2B5EF4-FFF2-40B4-BE49-F238E27FC236}">
                  <a16:creationId xmlns:a16="http://schemas.microsoft.com/office/drawing/2014/main" id="{1DD8A89C-ADDC-410B-89AF-A80AE6687131}"/>
                </a:ext>
              </a:extLst>
            </p:cNvPr>
            <p:cNvGrpSpPr/>
            <p:nvPr/>
          </p:nvGrpSpPr>
          <p:grpSpPr>
            <a:xfrm>
              <a:off x="6605687" y="2189300"/>
              <a:ext cx="866984" cy="432000"/>
              <a:chOff x="4854122" y="2341700"/>
              <a:chExt cx="866984" cy="432000"/>
            </a:xfrm>
          </p:grpSpPr>
          <p:grpSp>
            <p:nvGrpSpPr>
              <p:cNvPr id="265" name="Gruppe 264">
                <a:extLst>
                  <a:ext uri="{FF2B5EF4-FFF2-40B4-BE49-F238E27FC236}">
                    <a16:creationId xmlns:a16="http://schemas.microsoft.com/office/drawing/2014/main" id="{F67F8F2E-6F2D-4109-9B9C-55ED5BA2778F}"/>
                  </a:ext>
                </a:extLst>
              </p:cNvPr>
              <p:cNvGrpSpPr/>
              <p:nvPr/>
            </p:nvGrpSpPr>
            <p:grpSpPr>
              <a:xfrm>
                <a:off x="4854122" y="2341700"/>
                <a:ext cx="432482" cy="432000"/>
                <a:chOff x="4056396" y="81912"/>
                <a:chExt cx="432482" cy="432000"/>
              </a:xfrm>
            </p:grpSpPr>
            <p:sp>
              <p:nvSpPr>
                <p:cNvPr id="269" name="Ellipse 268">
                  <a:extLst>
                    <a:ext uri="{FF2B5EF4-FFF2-40B4-BE49-F238E27FC236}">
                      <a16:creationId xmlns:a16="http://schemas.microsoft.com/office/drawing/2014/main" id="{0992B93B-47F2-4DF0-8DC1-DA05F9F438F6}"/>
                    </a:ext>
                  </a:extLst>
                </p:cNvPr>
                <p:cNvSpPr/>
                <p:nvPr/>
              </p:nvSpPr>
              <p:spPr>
                <a:xfrm>
                  <a:off x="4092637" y="117912"/>
                  <a:ext cx="360000" cy="36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dirty="0" err="1"/>
                </a:p>
              </p:txBody>
            </p:sp>
            <p:pic>
              <p:nvPicPr>
                <p:cNvPr id="270" name="Billede 269">
                  <a:extLst>
                    <a:ext uri="{FF2B5EF4-FFF2-40B4-BE49-F238E27FC236}">
                      <a16:creationId xmlns:a16="http://schemas.microsoft.com/office/drawing/2014/main" id="{DC425B83-C6AA-4F46-848A-33002CB5BC46}"/>
                    </a:ext>
                  </a:extLst>
                </p:cNvPr>
                <p:cNvPicPr>
                  <a:picLocks noChangeAspect="1"/>
                </p:cNvPicPr>
                <p:nvPr/>
              </p:nvPicPr>
              <p:blipFill>
                <a:blip r:embed="rId12"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056396" y="81912"/>
                  <a:ext cx="432482" cy="432000"/>
                </a:xfrm>
                <a:prstGeom prst="rect">
                  <a:avLst/>
                </a:prstGeom>
              </p:spPr>
            </p:pic>
          </p:grpSp>
          <p:grpSp>
            <p:nvGrpSpPr>
              <p:cNvPr id="266" name="Gruppe 265">
                <a:extLst>
                  <a:ext uri="{FF2B5EF4-FFF2-40B4-BE49-F238E27FC236}">
                    <a16:creationId xmlns:a16="http://schemas.microsoft.com/office/drawing/2014/main" id="{58BAC670-E064-40DD-96B8-36186F0D439F}"/>
                  </a:ext>
                </a:extLst>
              </p:cNvPr>
              <p:cNvGrpSpPr/>
              <p:nvPr/>
            </p:nvGrpSpPr>
            <p:grpSpPr>
              <a:xfrm>
                <a:off x="5288624" y="2341700"/>
                <a:ext cx="432482" cy="432000"/>
                <a:chOff x="4056396" y="81912"/>
                <a:chExt cx="432482" cy="432000"/>
              </a:xfrm>
            </p:grpSpPr>
            <p:sp>
              <p:nvSpPr>
                <p:cNvPr id="267" name="Ellipse 266">
                  <a:extLst>
                    <a:ext uri="{FF2B5EF4-FFF2-40B4-BE49-F238E27FC236}">
                      <a16:creationId xmlns:a16="http://schemas.microsoft.com/office/drawing/2014/main" id="{601D2F1A-B071-45BE-82F0-452672FC7274}"/>
                    </a:ext>
                  </a:extLst>
                </p:cNvPr>
                <p:cNvSpPr/>
                <p:nvPr/>
              </p:nvSpPr>
              <p:spPr>
                <a:xfrm>
                  <a:off x="4092637" y="117912"/>
                  <a:ext cx="360000" cy="36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dirty="0" err="1"/>
                </a:p>
              </p:txBody>
            </p:sp>
            <p:pic>
              <p:nvPicPr>
                <p:cNvPr id="268" name="Billede 267">
                  <a:extLst>
                    <a:ext uri="{FF2B5EF4-FFF2-40B4-BE49-F238E27FC236}">
                      <a16:creationId xmlns:a16="http://schemas.microsoft.com/office/drawing/2014/main" id="{81429F13-901D-43AC-B154-4B708F008C16}"/>
                    </a:ext>
                  </a:extLst>
                </p:cNvPr>
                <p:cNvPicPr>
                  <a:picLocks noChangeAspect="1"/>
                </p:cNvPicPr>
                <p:nvPr/>
              </p:nvPicPr>
              <p:blipFill>
                <a:blip r:embed="rId12"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056396" y="81912"/>
                  <a:ext cx="432482" cy="432000"/>
                </a:xfrm>
                <a:prstGeom prst="rect">
                  <a:avLst/>
                </a:prstGeom>
              </p:spPr>
            </p:pic>
          </p:grpSp>
        </p:grpSp>
        <p:grpSp>
          <p:nvGrpSpPr>
            <p:cNvPr id="271" name="Gruppe 270">
              <a:extLst>
                <a:ext uri="{FF2B5EF4-FFF2-40B4-BE49-F238E27FC236}">
                  <a16:creationId xmlns:a16="http://schemas.microsoft.com/office/drawing/2014/main" id="{C1DFF374-B574-4D9B-8A1F-01BADC2331F7}"/>
                </a:ext>
              </a:extLst>
            </p:cNvPr>
            <p:cNvGrpSpPr/>
            <p:nvPr/>
          </p:nvGrpSpPr>
          <p:grpSpPr>
            <a:xfrm>
              <a:off x="6605687" y="1544119"/>
              <a:ext cx="866984" cy="432000"/>
              <a:chOff x="4854122" y="2341700"/>
              <a:chExt cx="866984" cy="432000"/>
            </a:xfrm>
          </p:grpSpPr>
          <p:grpSp>
            <p:nvGrpSpPr>
              <p:cNvPr id="272" name="Gruppe 271">
                <a:extLst>
                  <a:ext uri="{FF2B5EF4-FFF2-40B4-BE49-F238E27FC236}">
                    <a16:creationId xmlns:a16="http://schemas.microsoft.com/office/drawing/2014/main" id="{BB8E616B-6721-46B7-BE2D-C9DE3C9EE68D}"/>
                  </a:ext>
                </a:extLst>
              </p:cNvPr>
              <p:cNvGrpSpPr/>
              <p:nvPr/>
            </p:nvGrpSpPr>
            <p:grpSpPr>
              <a:xfrm>
                <a:off x="4854122" y="2341700"/>
                <a:ext cx="432482" cy="432000"/>
                <a:chOff x="4056396" y="81912"/>
                <a:chExt cx="432482" cy="432000"/>
              </a:xfrm>
            </p:grpSpPr>
            <p:sp>
              <p:nvSpPr>
                <p:cNvPr id="276" name="Ellipse 275">
                  <a:extLst>
                    <a:ext uri="{FF2B5EF4-FFF2-40B4-BE49-F238E27FC236}">
                      <a16:creationId xmlns:a16="http://schemas.microsoft.com/office/drawing/2014/main" id="{95330AE1-262D-484B-9DB4-7584E7B1498A}"/>
                    </a:ext>
                  </a:extLst>
                </p:cNvPr>
                <p:cNvSpPr/>
                <p:nvPr/>
              </p:nvSpPr>
              <p:spPr>
                <a:xfrm>
                  <a:off x="4092637" y="117912"/>
                  <a:ext cx="360000" cy="36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dirty="0" err="1"/>
                </a:p>
              </p:txBody>
            </p:sp>
            <p:pic>
              <p:nvPicPr>
                <p:cNvPr id="277" name="Billede 276">
                  <a:extLst>
                    <a:ext uri="{FF2B5EF4-FFF2-40B4-BE49-F238E27FC236}">
                      <a16:creationId xmlns:a16="http://schemas.microsoft.com/office/drawing/2014/main" id="{695F41E4-8EFF-458E-9C6B-87945DFEA9CA}"/>
                    </a:ext>
                  </a:extLst>
                </p:cNvPr>
                <p:cNvPicPr>
                  <a:picLocks noChangeAspect="1"/>
                </p:cNvPicPr>
                <p:nvPr/>
              </p:nvPicPr>
              <p:blipFill>
                <a:blip r:embed="rId12"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056396" y="81912"/>
                  <a:ext cx="432482" cy="432000"/>
                </a:xfrm>
                <a:prstGeom prst="rect">
                  <a:avLst/>
                </a:prstGeom>
              </p:spPr>
            </p:pic>
          </p:grpSp>
          <p:grpSp>
            <p:nvGrpSpPr>
              <p:cNvPr id="273" name="Gruppe 272">
                <a:extLst>
                  <a:ext uri="{FF2B5EF4-FFF2-40B4-BE49-F238E27FC236}">
                    <a16:creationId xmlns:a16="http://schemas.microsoft.com/office/drawing/2014/main" id="{7AA359A6-9C83-475E-B9D9-C873786B9C41}"/>
                  </a:ext>
                </a:extLst>
              </p:cNvPr>
              <p:cNvGrpSpPr/>
              <p:nvPr/>
            </p:nvGrpSpPr>
            <p:grpSpPr>
              <a:xfrm>
                <a:off x="5288624" y="2341700"/>
                <a:ext cx="432482" cy="432000"/>
                <a:chOff x="4056396" y="81912"/>
                <a:chExt cx="432482" cy="432000"/>
              </a:xfrm>
            </p:grpSpPr>
            <p:sp>
              <p:nvSpPr>
                <p:cNvPr id="274" name="Ellipse 273">
                  <a:extLst>
                    <a:ext uri="{FF2B5EF4-FFF2-40B4-BE49-F238E27FC236}">
                      <a16:creationId xmlns:a16="http://schemas.microsoft.com/office/drawing/2014/main" id="{CBFF5682-51BC-4618-B467-4F62BD46AA10}"/>
                    </a:ext>
                  </a:extLst>
                </p:cNvPr>
                <p:cNvSpPr/>
                <p:nvPr/>
              </p:nvSpPr>
              <p:spPr>
                <a:xfrm>
                  <a:off x="4092637" y="117912"/>
                  <a:ext cx="360000" cy="36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dirty="0" err="1"/>
                </a:p>
              </p:txBody>
            </p:sp>
            <p:pic>
              <p:nvPicPr>
                <p:cNvPr id="275" name="Billede 274">
                  <a:extLst>
                    <a:ext uri="{FF2B5EF4-FFF2-40B4-BE49-F238E27FC236}">
                      <a16:creationId xmlns:a16="http://schemas.microsoft.com/office/drawing/2014/main" id="{3D40DD6A-739E-4234-AC7E-6166134BC9BC}"/>
                    </a:ext>
                  </a:extLst>
                </p:cNvPr>
                <p:cNvPicPr>
                  <a:picLocks noChangeAspect="1"/>
                </p:cNvPicPr>
                <p:nvPr/>
              </p:nvPicPr>
              <p:blipFill>
                <a:blip r:embed="rId12"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056396" y="81912"/>
                  <a:ext cx="432482" cy="432000"/>
                </a:xfrm>
                <a:prstGeom prst="rect">
                  <a:avLst/>
                </a:prstGeom>
              </p:spPr>
            </p:pic>
          </p:grpSp>
        </p:grpSp>
        <p:grpSp>
          <p:nvGrpSpPr>
            <p:cNvPr id="82" name="Gruppe 81">
              <a:extLst>
                <a:ext uri="{FF2B5EF4-FFF2-40B4-BE49-F238E27FC236}">
                  <a16:creationId xmlns:a16="http://schemas.microsoft.com/office/drawing/2014/main" id="{8775BF25-2E25-456D-92A9-DB219EBE7A7C}"/>
                </a:ext>
              </a:extLst>
            </p:cNvPr>
            <p:cNvGrpSpPr/>
            <p:nvPr/>
          </p:nvGrpSpPr>
          <p:grpSpPr>
            <a:xfrm>
              <a:off x="8274832" y="4135138"/>
              <a:ext cx="1319893" cy="432000"/>
              <a:chOff x="8274832" y="4135138"/>
              <a:chExt cx="1319893" cy="432000"/>
            </a:xfrm>
          </p:grpSpPr>
          <p:grpSp>
            <p:nvGrpSpPr>
              <p:cNvPr id="183" name="Gruppe 182">
                <a:extLst>
                  <a:ext uri="{FF2B5EF4-FFF2-40B4-BE49-F238E27FC236}">
                    <a16:creationId xmlns:a16="http://schemas.microsoft.com/office/drawing/2014/main" id="{279F57BF-5512-42B6-8631-FB0DB38A9AD9}"/>
                  </a:ext>
                </a:extLst>
              </p:cNvPr>
              <p:cNvGrpSpPr/>
              <p:nvPr/>
            </p:nvGrpSpPr>
            <p:grpSpPr>
              <a:xfrm>
                <a:off x="9162243" y="4135138"/>
                <a:ext cx="432482" cy="432000"/>
                <a:chOff x="4871042" y="95542"/>
                <a:chExt cx="432482" cy="432000"/>
              </a:xfrm>
            </p:grpSpPr>
            <p:sp>
              <p:nvSpPr>
                <p:cNvPr id="184" name="Ellipse 183">
                  <a:extLst>
                    <a:ext uri="{FF2B5EF4-FFF2-40B4-BE49-F238E27FC236}">
                      <a16:creationId xmlns:a16="http://schemas.microsoft.com/office/drawing/2014/main" id="{BB27A7A7-EE4A-42CC-A055-757C92C5A85F}"/>
                    </a:ext>
                  </a:extLst>
                </p:cNvPr>
                <p:cNvSpPr/>
                <p:nvPr/>
              </p:nvSpPr>
              <p:spPr>
                <a:xfrm>
                  <a:off x="4907283" y="131542"/>
                  <a:ext cx="360000" cy="36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dirty="0" err="1"/>
                </a:p>
              </p:txBody>
            </p:sp>
            <p:pic>
              <p:nvPicPr>
                <p:cNvPr id="185" name="Billede 184">
                  <a:extLst>
                    <a:ext uri="{FF2B5EF4-FFF2-40B4-BE49-F238E27FC236}">
                      <a16:creationId xmlns:a16="http://schemas.microsoft.com/office/drawing/2014/main" id="{F9DB2E6C-04D6-4AAD-905C-7FCE0C51629D}"/>
                    </a:ext>
                  </a:extLst>
                </p:cNvPr>
                <p:cNvPicPr>
                  <a:picLocks noChangeAspect="1"/>
                </p:cNvPicPr>
                <p:nvPr/>
              </p:nvPicPr>
              <p:blipFill>
                <a:blip r:embed="rId11"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871042" y="95542"/>
                  <a:ext cx="432482" cy="432000"/>
                </a:xfrm>
                <a:prstGeom prst="rect">
                  <a:avLst/>
                </a:prstGeom>
              </p:spPr>
            </p:pic>
          </p:grpSp>
          <p:grpSp>
            <p:nvGrpSpPr>
              <p:cNvPr id="278" name="Gruppe 277">
                <a:extLst>
                  <a:ext uri="{FF2B5EF4-FFF2-40B4-BE49-F238E27FC236}">
                    <a16:creationId xmlns:a16="http://schemas.microsoft.com/office/drawing/2014/main" id="{9ACF976D-F267-44E6-8B36-69EE716E4E14}"/>
                  </a:ext>
                </a:extLst>
              </p:cNvPr>
              <p:cNvGrpSpPr/>
              <p:nvPr/>
            </p:nvGrpSpPr>
            <p:grpSpPr>
              <a:xfrm>
                <a:off x="8274832" y="4135138"/>
                <a:ext cx="876712" cy="432000"/>
                <a:chOff x="4854122" y="2341700"/>
                <a:chExt cx="876712" cy="432000"/>
              </a:xfrm>
            </p:grpSpPr>
            <p:grpSp>
              <p:nvGrpSpPr>
                <p:cNvPr id="279" name="Gruppe 278">
                  <a:extLst>
                    <a:ext uri="{FF2B5EF4-FFF2-40B4-BE49-F238E27FC236}">
                      <a16:creationId xmlns:a16="http://schemas.microsoft.com/office/drawing/2014/main" id="{C4BBA876-1DE0-4D0C-8668-54F07747B684}"/>
                    </a:ext>
                  </a:extLst>
                </p:cNvPr>
                <p:cNvGrpSpPr/>
                <p:nvPr/>
              </p:nvGrpSpPr>
              <p:grpSpPr>
                <a:xfrm>
                  <a:off x="4854122" y="2341700"/>
                  <a:ext cx="432482" cy="432000"/>
                  <a:chOff x="4056396" y="81912"/>
                  <a:chExt cx="432482" cy="432000"/>
                </a:xfrm>
              </p:grpSpPr>
              <p:sp>
                <p:nvSpPr>
                  <p:cNvPr id="283" name="Ellipse 282">
                    <a:extLst>
                      <a:ext uri="{FF2B5EF4-FFF2-40B4-BE49-F238E27FC236}">
                        <a16:creationId xmlns:a16="http://schemas.microsoft.com/office/drawing/2014/main" id="{0BC076E0-D49E-4EDA-A945-DCFA0BB36896}"/>
                      </a:ext>
                    </a:extLst>
                  </p:cNvPr>
                  <p:cNvSpPr/>
                  <p:nvPr/>
                </p:nvSpPr>
                <p:spPr>
                  <a:xfrm>
                    <a:off x="4092637" y="117912"/>
                    <a:ext cx="360000" cy="36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dirty="0" err="1"/>
                  </a:p>
                </p:txBody>
              </p:sp>
              <p:pic>
                <p:nvPicPr>
                  <p:cNvPr id="284" name="Billede 283">
                    <a:extLst>
                      <a:ext uri="{FF2B5EF4-FFF2-40B4-BE49-F238E27FC236}">
                        <a16:creationId xmlns:a16="http://schemas.microsoft.com/office/drawing/2014/main" id="{567FA986-F271-4CDD-B42E-A6BE1F2DA36D}"/>
                      </a:ext>
                    </a:extLst>
                  </p:cNvPr>
                  <p:cNvPicPr>
                    <a:picLocks noChangeAspect="1"/>
                  </p:cNvPicPr>
                  <p:nvPr/>
                </p:nvPicPr>
                <p:blipFill>
                  <a:blip r:embed="rId12"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056396" y="81912"/>
                    <a:ext cx="432482" cy="432000"/>
                  </a:xfrm>
                  <a:prstGeom prst="rect">
                    <a:avLst/>
                  </a:prstGeom>
                </p:spPr>
              </p:pic>
            </p:grpSp>
            <p:grpSp>
              <p:nvGrpSpPr>
                <p:cNvPr id="280" name="Gruppe 279">
                  <a:extLst>
                    <a:ext uri="{FF2B5EF4-FFF2-40B4-BE49-F238E27FC236}">
                      <a16:creationId xmlns:a16="http://schemas.microsoft.com/office/drawing/2014/main" id="{91B21D39-91E2-4846-B21F-4C0A1B0BDFC4}"/>
                    </a:ext>
                  </a:extLst>
                </p:cNvPr>
                <p:cNvGrpSpPr/>
                <p:nvPr/>
              </p:nvGrpSpPr>
              <p:grpSpPr>
                <a:xfrm>
                  <a:off x="5298352" y="2341700"/>
                  <a:ext cx="432482" cy="432000"/>
                  <a:chOff x="4066124" y="81912"/>
                  <a:chExt cx="432482" cy="432000"/>
                </a:xfrm>
              </p:grpSpPr>
              <p:sp>
                <p:nvSpPr>
                  <p:cNvPr id="281" name="Ellipse 280">
                    <a:extLst>
                      <a:ext uri="{FF2B5EF4-FFF2-40B4-BE49-F238E27FC236}">
                        <a16:creationId xmlns:a16="http://schemas.microsoft.com/office/drawing/2014/main" id="{7891EF96-41B1-4F64-9E6B-4D45731F374E}"/>
                      </a:ext>
                    </a:extLst>
                  </p:cNvPr>
                  <p:cNvSpPr/>
                  <p:nvPr/>
                </p:nvSpPr>
                <p:spPr>
                  <a:xfrm>
                    <a:off x="4092637" y="117912"/>
                    <a:ext cx="360000" cy="36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dirty="0" err="1"/>
                  </a:p>
                </p:txBody>
              </p:sp>
              <p:pic>
                <p:nvPicPr>
                  <p:cNvPr id="282" name="Billede 281">
                    <a:extLst>
                      <a:ext uri="{FF2B5EF4-FFF2-40B4-BE49-F238E27FC236}">
                        <a16:creationId xmlns:a16="http://schemas.microsoft.com/office/drawing/2014/main" id="{29124CAF-4C4F-46AB-AED8-E63B2BCD0AFB}"/>
                      </a:ext>
                    </a:extLst>
                  </p:cNvPr>
                  <p:cNvPicPr>
                    <a:picLocks noChangeAspect="1"/>
                  </p:cNvPicPr>
                  <p:nvPr/>
                </p:nvPicPr>
                <p:blipFill>
                  <a:blip r:embed="rId12"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066124" y="81912"/>
                    <a:ext cx="432482" cy="432000"/>
                  </a:xfrm>
                  <a:prstGeom prst="rect">
                    <a:avLst/>
                  </a:prstGeom>
                </p:spPr>
              </p:pic>
            </p:grpSp>
          </p:grpSp>
        </p:grpSp>
        <p:grpSp>
          <p:nvGrpSpPr>
            <p:cNvPr id="285" name="Gruppe 284">
              <a:extLst>
                <a:ext uri="{FF2B5EF4-FFF2-40B4-BE49-F238E27FC236}">
                  <a16:creationId xmlns:a16="http://schemas.microsoft.com/office/drawing/2014/main" id="{DF0FAF94-3FA1-4BF1-A9B9-0D0AE000D1DA}"/>
                </a:ext>
              </a:extLst>
            </p:cNvPr>
            <p:cNvGrpSpPr/>
            <p:nvPr/>
          </p:nvGrpSpPr>
          <p:grpSpPr>
            <a:xfrm>
              <a:off x="6610551" y="4788113"/>
              <a:ext cx="857256" cy="432000"/>
              <a:chOff x="4854122" y="2341700"/>
              <a:chExt cx="857256" cy="432000"/>
            </a:xfrm>
          </p:grpSpPr>
          <p:grpSp>
            <p:nvGrpSpPr>
              <p:cNvPr id="286" name="Gruppe 285">
                <a:extLst>
                  <a:ext uri="{FF2B5EF4-FFF2-40B4-BE49-F238E27FC236}">
                    <a16:creationId xmlns:a16="http://schemas.microsoft.com/office/drawing/2014/main" id="{7317092A-7B1F-441E-804D-96BC28466A0F}"/>
                  </a:ext>
                </a:extLst>
              </p:cNvPr>
              <p:cNvGrpSpPr/>
              <p:nvPr/>
            </p:nvGrpSpPr>
            <p:grpSpPr>
              <a:xfrm>
                <a:off x="4854122" y="2341700"/>
                <a:ext cx="432482" cy="432000"/>
                <a:chOff x="4056396" y="81912"/>
                <a:chExt cx="432482" cy="432000"/>
              </a:xfrm>
            </p:grpSpPr>
            <p:sp>
              <p:nvSpPr>
                <p:cNvPr id="290" name="Ellipse 289">
                  <a:extLst>
                    <a:ext uri="{FF2B5EF4-FFF2-40B4-BE49-F238E27FC236}">
                      <a16:creationId xmlns:a16="http://schemas.microsoft.com/office/drawing/2014/main" id="{73F268EA-D0E6-4132-A606-26E8E9BA61F4}"/>
                    </a:ext>
                  </a:extLst>
                </p:cNvPr>
                <p:cNvSpPr/>
                <p:nvPr/>
              </p:nvSpPr>
              <p:spPr>
                <a:xfrm>
                  <a:off x="4092637" y="117912"/>
                  <a:ext cx="360000" cy="36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dirty="0" err="1"/>
                </a:p>
              </p:txBody>
            </p:sp>
            <p:pic>
              <p:nvPicPr>
                <p:cNvPr id="291" name="Billede 290">
                  <a:extLst>
                    <a:ext uri="{FF2B5EF4-FFF2-40B4-BE49-F238E27FC236}">
                      <a16:creationId xmlns:a16="http://schemas.microsoft.com/office/drawing/2014/main" id="{9F2558C2-BF98-405F-80DA-85E14EC952E6}"/>
                    </a:ext>
                  </a:extLst>
                </p:cNvPr>
                <p:cNvPicPr>
                  <a:picLocks noChangeAspect="1"/>
                </p:cNvPicPr>
                <p:nvPr/>
              </p:nvPicPr>
              <p:blipFill>
                <a:blip r:embed="rId12"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056396" y="81912"/>
                  <a:ext cx="432482" cy="432000"/>
                </a:xfrm>
                <a:prstGeom prst="rect">
                  <a:avLst/>
                </a:prstGeom>
              </p:spPr>
            </p:pic>
          </p:grpSp>
          <p:grpSp>
            <p:nvGrpSpPr>
              <p:cNvPr id="287" name="Gruppe 286">
                <a:extLst>
                  <a:ext uri="{FF2B5EF4-FFF2-40B4-BE49-F238E27FC236}">
                    <a16:creationId xmlns:a16="http://schemas.microsoft.com/office/drawing/2014/main" id="{A8F4AB49-1CE0-46B6-B082-8E8BEE142AF4}"/>
                  </a:ext>
                </a:extLst>
              </p:cNvPr>
              <p:cNvGrpSpPr/>
              <p:nvPr/>
            </p:nvGrpSpPr>
            <p:grpSpPr>
              <a:xfrm>
                <a:off x="5278896" y="2341700"/>
                <a:ext cx="432482" cy="432000"/>
                <a:chOff x="4046668" y="81912"/>
                <a:chExt cx="432482" cy="432000"/>
              </a:xfrm>
            </p:grpSpPr>
            <p:sp>
              <p:nvSpPr>
                <p:cNvPr id="288" name="Ellipse 287">
                  <a:extLst>
                    <a:ext uri="{FF2B5EF4-FFF2-40B4-BE49-F238E27FC236}">
                      <a16:creationId xmlns:a16="http://schemas.microsoft.com/office/drawing/2014/main" id="{5675F7E5-622A-47CB-B505-B7FD4B131E3D}"/>
                    </a:ext>
                  </a:extLst>
                </p:cNvPr>
                <p:cNvSpPr/>
                <p:nvPr/>
              </p:nvSpPr>
              <p:spPr>
                <a:xfrm>
                  <a:off x="4092637" y="117912"/>
                  <a:ext cx="360000" cy="36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dirty="0" err="1"/>
                </a:p>
              </p:txBody>
            </p:sp>
            <p:pic>
              <p:nvPicPr>
                <p:cNvPr id="289" name="Billede 288">
                  <a:extLst>
                    <a:ext uri="{FF2B5EF4-FFF2-40B4-BE49-F238E27FC236}">
                      <a16:creationId xmlns:a16="http://schemas.microsoft.com/office/drawing/2014/main" id="{FBE334F6-33EC-4ACC-B0BC-AAFE429918DA}"/>
                    </a:ext>
                  </a:extLst>
                </p:cNvPr>
                <p:cNvPicPr>
                  <a:picLocks noChangeAspect="1"/>
                </p:cNvPicPr>
                <p:nvPr/>
              </p:nvPicPr>
              <p:blipFill>
                <a:blip r:embed="rId12"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046668" y="81912"/>
                  <a:ext cx="432482" cy="432000"/>
                </a:xfrm>
                <a:prstGeom prst="rect">
                  <a:avLst/>
                </a:prstGeom>
              </p:spPr>
            </p:pic>
          </p:grpSp>
        </p:grpSp>
        <p:grpSp>
          <p:nvGrpSpPr>
            <p:cNvPr id="38" name="Gruppe 37">
              <a:extLst>
                <a:ext uri="{FF2B5EF4-FFF2-40B4-BE49-F238E27FC236}">
                  <a16:creationId xmlns:a16="http://schemas.microsoft.com/office/drawing/2014/main" id="{CE1C98AD-C5D2-4B71-B23B-358E9196DC2C}"/>
                </a:ext>
              </a:extLst>
            </p:cNvPr>
            <p:cNvGrpSpPr/>
            <p:nvPr/>
          </p:nvGrpSpPr>
          <p:grpSpPr>
            <a:xfrm>
              <a:off x="8274832" y="5444825"/>
              <a:ext cx="1319893" cy="432000"/>
              <a:chOff x="8427232" y="4287538"/>
              <a:chExt cx="1319893" cy="432000"/>
            </a:xfrm>
          </p:grpSpPr>
          <p:grpSp>
            <p:nvGrpSpPr>
              <p:cNvPr id="292" name="Gruppe 291">
                <a:extLst>
                  <a:ext uri="{FF2B5EF4-FFF2-40B4-BE49-F238E27FC236}">
                    <a16:creationId xmlns:a16="http://schemas.microsoft.com/office/drawing/2014/main" id="{D0733F61-C911-435E-94F4-6DB1EC4FE232}"/>
                  </a:ext>
                </a:extLst>
              </p:cNvPr>
              <p:cNvGrpSpPr/>
              <p:nvPr/>
            </p:nvGrpSpPr>
            <p:grpSpPr>
              <a:xfrm>
                <a:off x="9314643" y="4287538"/>
                <a:ext cx="432482" cy="432000"/>
                <a:chOff x="4871042" y="95542"/>
                <a:chExt cx="432482" cy="432000"/>
              </a:xfrm>
            </p:grpSpPr>
            <p:sp>
              <p:nvSpPr>
                <p:cNvPr id="293" name="Ellipse 292">
                  <a:extLst>
                    <a:ext uri="{FF2B5EF4-FFF2-40B4-BE49-F238E27FC236}">
                      <a16:creationId xmlns:a16="http://schemas.microsoft.com/office/drawing/2014/main" id="{0605654C-7BE6-44C7-BC7E-68D808731EE4}"/>
                    </a:ext>
                  </a:extLst>
                </p:cNvPr>
                <p:cNvSpPr/>
                <p:nvPr/>
              </p:nvSpPr>
              <p:spPr>
                <a:xfrm>
                  <a:off x="4907283" y="131542"/>
                  <a:ext cx="360000" cy="36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dirty="0" err="1"/>
                </a:p>
              </p:txBody>
            </p:sp>
            <p:pic>
              <p:nvPicPr>
                <p:cNvPr id="294" name="Billede 293">
                  <a:extLst>
                    <a:ext uri="{FF2B5EF4-FFF2-40B4-BE49-F238E27FC236}">
                      <a16:creationId xmlns:a16="http://schemas.microsoft.com/office/drawing/2014/main" id="{8EB6A5BC-BB88-4425-A602-D254A6743F10}"/>
                    </a:ext>
                  </a:extLst>
                </p:cNvPr>
                <p:cNvPicPr>
                  <a:picLocks noChangeAspect="1"/>
                </p:cNvPicPr>
                <p:nvPr/>
              </p:nvPicPr>
              <p:blipFill>
                <a:blip r:embed="rId11"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871042" y="95542"/>
                  <a:ext cx="432482" cy="432000"/>
                </a:xfrm>
                <a:prstGeom prst="rect">
                  <a:avLst/>
                </a:prstGeom>
              </p:spPr>
            </p:pic>
          </p:grpSp>
          <p:grpSp>
            <p:nvGrpSpPr>
              <p:cNvPr id="295" name="Gruppe 294">
                <a:extLst>
                  <a:ext uri="{FF2B5EF4-FFF2-40B4-BE49-F238E27FC236}">
                    <a16:creationId xmlns:a16="http://schemas.microsoft.com/office/drawing/2014/main" id="{148D3642-5005-4068-A3C4-4AB1CF8632AD}"/>
                  </a:ext>
                </a:extLst>
              </p:cNvPr>
              <p:cNvGrpSpPr/>
              <p:nvPr/>
            </p:nvGrpSpPr>
            <p:grpSpPr>
              <a:xfrm>
                <a:off x="8427232" y="4287538"/>
                <a:ext cx="876712" cy="432000"/>
                <a:chOff x="4854122" y="2341700"/>
                <a:chExt cx="876712" cy="432000"/>
              </a:xfrm>
            </p:grpSpPr>
            <p:grpSp>
              <p:nvGrpSpPr>
                <p:cNvPr id="296" name="Gruppe 295">
                  <a:extLst>
                    <a:ext uri="{FF2B5EF4-FFF2-40B4-BE49-F238E27FC236}">
                      <a16:creationId xmlns:a16="http://schemas.microsoft.com/office/drawing/2014/main" id="{E0A38E76-FDE5-4D24-AFC6-43D988EC77BC}"/>
                    </a:ext>
                  </a:extLst>
                </p:cNvPr>
                <p:cNvGrpSpPr/>
                <p:nvPr/>
              </p:nvGrpSpPr>
              <p:grpSpPr>
                <a:xfrm>
                  <a:off x="4854122" y="2341700"/>
                  <a:ext cx="432482" cy="432000"/>
                  <a:chOff x="4056396" y="81912"/>
                  <a:chExt cx="432482" cy="432000"/>
                </a:xfrm>
              </p:grpSpPr>
              <p:sp>
                <p:nvSpPr>
                  <p:cNvPr id="300" name="Ellipse 299">
                    <a:extLst>
                      <a:ext uri="{FF2B5EF4-FFF2-40B4-BE49-F238E27FC236}">
                        <a16:creationId xmlns:a16="http://schemas.microsoft.com/office/drawing/2014/main" id="{4E4130DA-C76B-4A9E-86F0-6E9AB397FEA7}"/>
                      </a:ext>
                    </a:extLst>
                  </p:cNvPr>
                  <p:cNvSpPr/>
                  <p:nvPr/>
                </p:nvSpPr>
                <p:spPr>
                  <a:xfrm>
                    <a:off x="4092637" y="117912"/>
                    <a:ext cx="360000" cy="36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dirty="0" err="1"/>
                  </a:p>
                </p:txBody>
              </p:sp>
              <p:pic>
                <p:nvPicPr>
                  <p:cNvPr id="301" name="Billede 300">
                    <a:extLst>
                      <a:ext uri="{FF2B5EF4-FFF2-40B4-BE49-F238E27FC236}">
                        <a16:creationId xmlns:a16="http://schemas.microsoft.com/office/drawing/2014/main" id="{A47FB1E6-1CC6-43B8-8CA4-82C942EBF63A}"/>
                      </a:ext>
                    </a:extLst>
                  </p:cNvPr>
                  <p:cNvPicPr>
                    <a:picLocks noChangeAspect="1"/>
                  </p:cNvPicPr>
                  <p:nvPr/>
                </p:nvPicPr>
                <p:blipFill>
                  <a:blip r:embed="rId12"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056396" y="81912"/>
                    <a:ext cx="432482" cy="432000"/>
                  </a:xfrm>
                  <a:prstGeom prst="rect">
                    <a:avLst/>
                  </a:prstGeom>
                </p:spPr>
              </p:pic>
            </p:grpSp>
            <p:grpSp>
              <p:nvGrpSpPr>
                <p:cNvPr id="297" name="Gruppe 296">
                  <a:extLst>
                    <a:ext uri="{FF2B5EF4-FFF2-40B4-BE49-F238E27FC236}">
                      <a16:creationId xmlns:a16="http://schemas.microsoft.com/office/drawing/2014/main" id="{15AAB57A-0954-4AE6-81D4-252E1B21D950}"/>
                    </a:ext>
                  </a:extLst>
                </p:cNvPr>
                <p:cNvGrpSpPr/>
                <p:nvPr/>
              </p:nvGrpSpPr>
              <p:grpSpPr>
                <a:xfrm>
                  <a:off x="5298352" y="2341700"/>
                  <a:ext cx="432482" cy="432000"/>
                  <a:chOff x="4066124" y="81912"/>
                  <a:chExt cx="432482" cy="432000"/>
                </a:xfrm>
              </p:grpSpPr>
              <p:sp>
                <p:nvSpPr>
                  <p:cNvPr id="298" name="Ellipse 297">
                    <a:extLst>
                      <a:ext uri="{FF2B5EF4-FFF2-40B4-BE49-F238E27FC236}">
                        <a16:creationId xmlns:a16="http://schemas.microsoft.com/office/drawing/2014/main" id="{5CA4C13F-ACE1-417D-8A82-BF8053ACB774}"/>
                      </a:ext>
                    </a:extLst>
                  </p:cNvPr>
                  <p:cNvSpPr/>
                  <p:nvPr/>
                </p:nvSpPr>
                <p:spPr>
                  <a:xfrm>
                    <a:off x="4092637" y="117912"/>
                    <a:ext cx="360000" cy="36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dirty="0" err="1"/>
                  </a:p>
                </p:txBody>
              </p:sp>
              <p:pic>
                <p:nvPicPr>
                  <p:cNvPr id="299" name="Billede 298">
                    <a:extLst>
                      <a:ext uri="{FF2B5EF4-FFF2-40B4-BE49-F238E27FC236}">
                        <a16:creationId xmlns:a16="http://schemas.microsoft.com/office/drawing/2014/main" id="{9D7CD514-DC7F-4549-8883-B2E68ABC0BF7}"/>
                      </a:ext>
                    </a:extLst>
                  </p:cNvPr>
                  <p:cNvPicPr>
                    <a:picLocks noChangeAspect="1"/>
                  </p:cNvPicPr>
                  <p:nvPr/>
                </p:nvPicPr>
                <p:blipFill>
                  <a:blip r:embed="rId12"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066124" y="81912"/>
                    <a:ext cx="432482" cy="432000"/>
                  </a:xfrm>
                  <a:prstGeom prst="rect">
                    <a:avLst/>
                  </a:prstGeom>
                </p:spPr>
              </p:pic>
            </p:grpSp>
          </p:grpSp>
        </p:grpSp>
        <p:grpSp>
          <p:nvGrpSpPr>
            <p:cNvPr id="315" name="Gruppe 314">
              <a:extLst>
                <a:ext uri="{FF2B5EF4-FFF2-40B4-BE49-F238E27FC236}">
                  <a16:creationId xmlns:a16="http://schemas.microsoft.com/office/drawing/2014/main" id="{A0B68077-D356-4BEE-8F49-10980AB9619E}"/>
                </a:ext>
              </a:extLst>
            </p:cNvPr>
            <p:cNvGrpSpPr/>
            <p:nvPr/>
          </p:nvGrpSpPr>
          <p:grpSpPr>
            <a:xfrm>
              <a:off x="6822938" y="3489713"/>
              <a:ext cx="432482" cy="432000"/>
              <a:chOff x="4056396" y="81912"/>
              <a:chExt cx="432482" cy="432000"/>
            </a:xfrm>
          </p:grpSpPr>
          <p:sp>
            <p:nvSpPr>
              <p:cNvPr id="316" name="Ellipse 315">
                <a:extLst>
                  <a:ext uri="{FF2B5EF4-FFF2-40B4-BE49-F238E27FC236}">
                    <a16:creationId xmlns:a16="http://schemas.microsoft.com/office/drawing/2014/main" id="{F30CFE2E-AD35-4E7D-9F84-4F4A26B3A8B8}"/>
                  </a:ext>
                </a:extLst>
              </p:cNvPr>
              <p:cNvSpPr/>
              <p:nvPr/>
            </p:nvSpPr>
            <p:spPr>
              <a:xfrm>
                <a:off x="4092637" y="117912"/>
                <a:ext cx="360000" cy="36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dirty="0" err="1"/>
              </a:p>
            </p:txBody>
          </p:sp>
          <p:pic>
            <p:nvPicPr>
              <p:cNvPr id="317" name="Billede 316">
                <a:extLst>
                  <a:ext uri="{FF2B5EF4-FFF2-40B4-BE49-F238E27FC236}">
                    <a16:creationId xmlns:a16="http://schemas.microsoft.com/office/drawing/2014/main" id="{6A3AF068-0182-4F66-9903-F7926993B80A}"/>
                  </a:ext>
                </a:extLst>
              </p:cNvPr>
              <p:cNvPicPr>
                <a:picLocks noChangeAspect="1"/>
              </p:cNvPicPr>
              <p:nvPr/>
            </p:nvPicPr>
            <p:blipFill>
              <a:blip r:embed="rId12"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056396" y="81912"/>
                <a:ext cx="432482" cy="432000"/>
              </a:xfrm>
              <a:prstGeom prst="rect">
                <a:avLst/>
              </a:prstGeom>
            </p:spPr>
          </p:pic>
        </p:grpSp>
        <p:grpSp>
          <p:nvGrpSpPr>
            <p:cNvPr id="318" name="Gruppe 317">
              <a:extLst>
                <a:ext uri="{FF2B5EF4-FFF2-40B4-BE49-F238E27FC236}">
                  <a16:creationId xmlns:a16="http://schemas.microsoft.com/office/drawing/2014/main" id="{EE55D119-45C3-4616-A766-5A279A2FAC5C}"/>
                </a:ext>
              </a:extLst>
            </p:cNvPr>
            <p:cNvGrpSpPr/>
            <p:nvPr/>
          </p:nvGrpSpPr>
          <p:grpSpPr>
            <a:xfrm>
              <a:off x="6822938" y="2839520"/>
              <a:ext cx="432482" cy="432000"/>
              <a:chOff x="4056396" y="81912"/>
              <a:chExt cx="432482" cy="432000"/>
            </a:xfrm>
          </p:grpSpPr>
          <p:sp>
            <p:nvSpPr>
              <p:cNvPr id="319" name="Ellipse 318">
                <a:extLst>
                  <a:ext uri="{FF2B5EF4-FFF2-40B4-BE49-F238E27FC236}">
                    <a16:creationId xmlns:a16="http://schemas.microsoft.com/office/drawing/2014/main" id="{316732BB-68B8-4043-8FAA-1391610098A8}"/>
                  </a:ext>
                </a:extLst>
              </p:cNvPr>
              <p:cNvSpPr/>
              <p:nvPr/>
            </p:nvSpPr>
            <p:spPr>
              <a:xfrm>
                <a:off x="4092637" y="117912"/>
                <a:ext cx="360000" cy="36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dirty="0" err="1"/>
              </a:p>
            </p:txBody>
          </p:sp>
          <p:pic>
            <p:nvPicPr>
              <p:cNvPr id="320" name="Billede 319">
                <a:extLst>
                  <a:ext uri="{FF2B5EF4-FFF2-40B4-BE49-F238E27FC236}">
                    <a16:creationId xmlns:a16="http://schemas.microsoft.com/office/drawing/2014/main" id="{A0016F8B-A611-49BD-B716-82DEF5E193AB}"/>
                  </a:ext>
                </a:extLst>
              </p:cNvPr>
              <p:cNvPicPr>
                <a:picLocks noChangeAspect="1"/>
              </p:cNvPicPr>
              <p:nvPr/>
            </p:nvPicPr>
            <p:blipFill>
              <a:blip r:embed="rId12"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056396" y="81912"/>
                <a:ext cx="432482" cy="432000"/>
              </a:xfrm>
              <a:prstGeom prst="rect">
                <a:avLst/>
              </a:prstGeom>
            </p:spPr>
          </p:pic>
        </p:grpSp>
        <p:grpSp>
          <p:nvGrpSpPr>
            <p:cNvPr id="45" name="Gruppe 44">
              <a:extLst>
                <a:ext uri="{FF2B5EF4-FFF2-40B4-BE49-F238E27FC236}">
                  <a16:creationId xmlns:a16="http://schemas.microsoft.com/office/drawing/2014/main" id="{13FE5CF4-B2F3-4676-816F-AEE08113DCD2}"/>
                </a:ext>
              </a:extLst>
            </p:cNvPr>
            <p:cNvGrpSpPr/>
            <p:nvPr/>
          </p:nvGrpSpPr>
          <p:grpSpPr>
            <a:xfrm>
              <a:off x="4499490" y="5444825"/>
              <a:ext cx="1306284" cy="432000"/>
              <a:chOff x="4482856" y="5444825"/>
              <a:chExt cx="1306284" cy="432000"/>
            </a:xfrm>
          </p:grpSpPr>
          <p:grpSp>
            <p:nvGrpSpPr>
              <p:cNvPr id="305" name="Gruppe 304">
                <a:extLst>
                  <a:ext uri="{FF2B5EF4-FFF2-40B4-BE49-F238E27FC236}">
                    <a16:creationId xmlns:a16="http://schemas.microsoft.com/office/drawing/2014/main" id="{677A15E8-8604-4541-BB4E-7EA6B9470DEA}"/>
                  </a:ext>
                </a:extLst>
              </p:cNvPr>
              <p:cNvGrpSpPr/>
              <p:nvPr/>
            </p:nvGrpSpPr>
            <p:grpSpPr>
              <a:xfrm>
                <a:off x="4482856" y="5444825"/>
                <a:ext cx="866984" cy="432000"/>
                <a:chOff x="4863850" y="2341700"/>
                <a:chExt cx="866984" cy="432000"/>
              </a:xfrm>
            </p:grpSpPr>
            <p:grpSp>
              <p:nvGrpSpPr>
                <p:cNvPr id="306" name="Gruppe 305">
                  <a:extLst>
                    <a:ext uri="{FF2B5EF4-FFF2-40B4-BE49-F238E27FC236}">
                      <a16:creationId xmlns:a16="http://schemas.microsoft.com/office/drawing/2014/main" id="{37BE67DD-FAEC-4AE0-B4B9-891E20B33ECA}"/>
                    </a:ext>
                  </a:extLst>
                </p:cNvPr>
                <p:cNvGrpSpPr/>
                <p:nvPr/>
              </p:nvGrpSpPr>
              <p:grpSpPr>
                <a:xfrm>
                  <a:off x="4863850" y="2341700"/>
                  <a:ext cx="432482" cy="432000"/>
                  <a:chOff x="4066124" y="81912"/>
                  <a:chExt cx="432482" cy="432000"/>
                </a:xfrm>
              </p:grpSpPr>
              <p:sp>
                <p:nvSpPr>
                  <p:cNvPr id="310" name="Ellipse 309">
                    <a:extLst>
                      <a:ext uri="{FF2B5EF4-FFF2-40B4-BE49-F238E27FC236}">
                        <a16:creationId xmlns:a16="http://schemas.microsoft.com/office/drawing/2014/main" id="{9C8EAA55-A7CE-4359-A839-493B709DE57E}"/>
                      </a:ext>
                    </a:extLst>
                  </p:cNvPr>
                  <p:cNvSpPr/>
                  <p:nvPr/>
                </p:nvSpPr>
                <p:spPr>
                  <a:xfrm>
                    <a:off x="4092637" y="117912"/>
                    <a:ext cx="360000" cy="36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dirty="0" err="1"/>
                  </a:p>
                </p:txBody>
              </p:sp>
              <p:pic>
                <p:nvPicPr>
                  <p:cNvPr id="311" name="Billede 310">
                    <a:extLst>
                      <a:ext uri="{FF2B5EF4-FFF2-40B4-BE49-F238E27FC236}">
                        <a16:creationId xmlns:a16="http://schemas.microsoft.com/office/drawing/2014/main" id="{C7EF5514-EFCA-4ACE-975D-A4E82A6E1E19}"/>
                      </a:ext>
                    </a:extLst>
                  </p:cNvPr>
                  <p:cNvPicPr>
                    <a:picLocks noChangeAspect="1"/>
                  </p:cNvPicPr>
                  <p:nvPr/>
                </p:nvPicPr>
                <p:blipFill>
                  <a:blip r:embed="rId12"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066124" y="81912"/>
                    <a:ext cx="432482" cy="432000"/>
                  </a:xfrm>
                  <a:prstGeom prst="rect">
                    <a:avLst/>
                  </a:prstGeom>
                </p:spPr>
              </p:pic>
            </p:grpSp>
            <p:grpSp>
              <p:nvGrpSpPr>
                <p:cNvPr id="307" name="Gruppe 306">
                  <a:extLst>
                    <a:ext uri="{FF2B5EF4-FFF2-40B4-BE49-F238E27FC236}">
                      <a16:creationId xmlns:a16="http://schemas.microsoft.com/office/drawing/2014/main" id="{028A2D4F-84C4-4364-B0C1-40EFC97786F8}"/>
                    </a:ext>
                  </a:extLst>
                </p:cNvPr>
                <p:cNvGrpSpPr/>
                <p:nvPr/>
              </p:nvGrpSpPr>
              <p:grpSpPr>
                <a:xfrm>
                  <a:off x="5298352" y="2341700"/>
                  <a:ext cx="432482" cy="432000"/>
                  <a:chOff x="4066124" y="81912"/>
                  <a:chExt cx="432482" cy="432000"/>
                </a:xfrm>
              </p:grpSpPr>
              <p:sp>
                <p:nvSpPr>
                  <p:cNvPr id="308" name="Ellipse 307">
                    <a:extLst>
                      <a:ext uri="{FF2B5EF4-FFF2-40B4-BE49-F238E27FC236}">
                        <a16:creationId xmlns:a16="http://schemas.microsoft.com/office/drawing/2014/main" id="{A5032CE8-78F9-4632-B247-ED29A91EA45B}"/>
                      </a:ext>
                    </a:extLst>
                  </p:cNvPr>
                  <p:cNvSpPr/>
                  <p:nvPr/>
                </p:nvSpPr>
                <p:spPr>
                  <a:xfrm>
                    <a:off x="4092637" y="117912"/>
                    <a:ext cx="360000" cy="36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dirty="0" err="1"/>
                  </a:p>
                </p:txBody>
              </p:sp>
              <p:pic>
                <p:nvPicPr>
                  <p:cNvPr id="309" name="Billede 308">
                    <a:extLst>
                      <a:ext uri="{FF2B5EF4-FFF2-40B4-BE49-F238E27FC236}">
                        <a16:creationId xmlns:a16="http://schemas.microsoft.com/office/drawing/2014/main" id="{61635C18-4154-48AF-BB8D-0B813B413966}"/>
                      </a:ext>
                    </a:extLst>
                  </p:cNvPr>
                  <p:cNvPicPr>
                    <a:picLocks noChangeAspect="1"/>
                  </p:cNvPicPr>
                  <p:nvPr/>
                </p:nvPicPr>
                <p:blipFill>
                  <a:blip r:embed="rId12"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066124" y="81912"/>
                    <a:ext cx="432482" cy="432000"/>
                  </a:xfrm>
                  <a:prstGeom prst="rect">
                    <a:avLst/>
                  </a:prstGeom>
                </p:spPr>
              </p:pic>
            </p:grpSp>
          </p:grpSp>
          <p:grpSp>
            <p:nvGrpSpPr>
              <p:cNvPr id="321" name="Gruppe 320">
                <a:extLst>
                  <a:ext uri="{FF2B5EF4-FFF2-40B4-BE49-F238E27FC236}">
                    <a16:creationId xmlns:a16="http://schemas.microsoft.com/office/drawing/2014/main" id="{A3CC2CA6-DD91-404E-A731-71AB79A08898}"/>
                  </a:ext>
                </a:extLst>
              </p:cNvPr>
              <p:cNvGrpSpPr/>
              <p:nvPr/>
            </p:nvGrpSpPr>
            <p:grpSpPr>
              <a:xfrm>
                <a:off x="5356658" y="5444825"/>
                <a:ext cx="432482" cy="432000"/>
                <a:chOff x="4056396" y="81912"/>
                <a:chExt cx="432482" cy="432000"/>
              </a:xfrm>
            </p:grpSpPr>
            <p:sp>
              <p:nvSpPr>
                <p:cNvPr id="322" name="Ellipse 321">
                  <a:extLst>
                    <a:ext uri="{FF2B5EF4-FFF2-40B4-BE49-F238E27FC236}">
                      <a16:creationId xmlns:a16="http://schemas.microsoft.com/office/drawing/2014/main" id="{2BAE0504-E50E-48CB-B008-B4728ADD8315}"/>
                    </a:ext>
                  </a:extLst>
                </p:cNvPr>
                <p:cNvSpPr/>
                <p:nvPr/>
              </p:nvSpPr>
              <p:spPr>
                <a:xfrm>
                  <a:off x="4092637" y="117912"/>
                  <a:ext cx="360000" cy="36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dirty="0" err="1"/>
                </a:p>
              </p:txBody>
            </p:sp>
            <p:pic>
              <p:nvPicPr>
                <p:cNvPr id="323" name="Billede 322">
                  <a:extLst>
                    <a:ext uri="{FF2B5EF4-FFF2-40B4-BE49-F238E27FC236}">
                      <a16:creationId xmlns:a16="http://schemas.microsoft.com/office/drawing/2014/main" id="{AB72C1D7-D4E2-4D7A-8CC7-60C0F658B457}"/>
                    </a:ext>
                  </a:extLst>
                </p:cNvPr>
                <p:cNvPicPr>
                  <a:picLocks noChangeAspect="1"/>
                </p:cNvPicPr>
                <p:nvPr/>
              </p:nvPicPr>
              <p:blipFill>
                <a:blip r:embed="rId12"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056396" y="81912"/>
                  <a:ext cx="432482" cy="432000"/>
                </a:xfrm>
                <a:prstGeom prst="rect">
                  <a:avLst/>
                </a:prstGeom>
              </p:spPr>
            </p:pic>
          </p:grpSp>
        </p:grpSp>
        <p:grpSp>
          <p:nvGrpSpPr>
            <p:cNvPr id="324" name="Gruppe 323">
              <a:extLst>
                <a:ext uri="{FF2B5EF4-FFF2-40B4-BE49-F238E27FC236}">
                  <a16:creationId xmlns:a16="http://schemas.microsoft.com/office/drawing/2014/main" id="{6A4B9DA7-B8F0-4D62-B5B4-E217379D64DC}"/>
                </a:ext>
              </a:extLst>
            </p:cNvPr>
            <p:cNvGrpSpPr/>
            <p:nvPr/>
          </p:nvGrpSpPr>
          <p:grpSpPr>
            <a:xfrm>
              <a:off x="6595959" y="5444825"/>
              <a:ext cx="886440" cy="432000"/>
              <a:chOff x="4854122" y="2341700"/>
              <a:chExt cx="886440" cy="432000"/>
            </a:xfrm>
          </p:grpSpPr>
          <p:grpSp>
            <p:nvGrpSpPr>
              <p:cNvPr id="325" name="Gruppe 324">
                <a:extLst>
                  <a:ext uri="{FF2B5EF4-FFF2-40B4-BE49-F238E27FC236}">
                    <a16:creationId xmlns:a16="http://schemas.microsoft.com/office/drawing/2014/main" id="{914AD434-36D8-46E8-B28E-C33D5BA33986}"/>
                  </a:ext>
                </a:extLst>
              </p:cNvPr>
              <p:cNvGrpSpPr/>
              <p:nvPr/>
            </p:nvGrpSpPr>
            <p:grpSpPr>
              <a:xfrm>
                <a:off x="4854122" y="2341700"/>
                <a:ext cx="432482" cy="432000"/>
                <a:chOff x="4056396" y="81912"/>
                <a:chExt cx="432482" cy="432000"/>
              </a:xfrm>
            </p:grpSpPr>
            <p:sp>
              <p:nvSpPr>
                <p:cNvPr id="329" name="Ellipse 328">
                  <a:extLst>
                    <a:ext uri="{FF2B5EF4-FFF2-40B4-BE49-F238E27FC236}">
                      <a16:creationId xmlns:a16="http://schemas.microsoft.com/office/drawing/2014/main" id="{CDF8B5A7-C37A-4520-993A-9D7B3670BEF1}"/>
                    </a:ext>
                  </a:extLst>
                </p:cNvPr>
                <p:cNvSpPr/>
                <p:nvPr/>
              </p:nvSpPr>
              <p:spPr>
                <a:xfrm>
                  <a:off x="4092637" y="117912"/>
                  <a:ext cx="360000" cy="36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dirty="0" err="1"/>
                </a:p>
              </p:txBody>
            </p:sp>
            <p:pic>
              <p:nvPicPr>
                <p:cNvPr id="330" name="Billede 329">
                  <a:extLst>
                    <a:ext uri="{FF2B5EF4-FFF2-40B4-BE49-F238E27FC236}">
                      <a16:creationId xmlns:a16="http://schemas.microsoft.com/office/drawing/2014/main" id="{00B42584-0F2A-4AED-869B-0B08772FF780}"/>
                    </a:ext>
                  </a:extLst>
                </p:cNvPr>
                <p:cNvPicPr>
                  <a:picLocks noChangeAspect="1"/>
                </p:cNvPicPr>
                <p:nvPr/>
              </p:nvPicPr>
              <p:blipFill>
                <a:blip r:embed="rId12"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056396" y="81912"/>
                  <a:ext cx="432482" cy="432000"/>
                </a:xfrm>
                <a:prstGeom prst="rect">
                  <a:avLst/>
                </a:prstGeom>
              </p:spPr>
            </p:pic>
          </p:grpSp>
          <p:grpSp>
            <p:nvGrpSpPr>
              <p:cNvPr id="326" name="Gruppe 325">
                <a:extLst>
                  <a:ext uri="{FF2B5EF4-FFF2-40B4-BE49-F238E27FC236}">
                    <a16:creationId xmlns:a16="http://schemas.microsoft.com/office/drawing/2014/main" id="{6E7BED81-67A5-4A27-BB81-7DEE953894E3}"/>
                  </a:ext>
                </a:extLst>
              </p:cNvPr>
              <p:cNvGrpSpPr/>
              <p:nvPr/>
            </p:nvGrpSpPr>
            <p:grpSpPr>
              <a:xfrm>
                <a:off x="5308080" y="2341700"/>
                <a:ext cx="432482" cy="432000"/>
                <a:chOff x="4075852" y="81912"/>
                <a:chExt cx="432482" cy="432000"/>
              </a:xfrm>
            </p:grpSpPr>
            <p:sp>
              <p:nvSpPr>
                <p:cNvPr id="327" name="Ellipse 326">
                  <a:extLst>
                    <a:ext uri="{FF2B5EF4-FFF2-40B4-BE49-F238E27FC236}">
                      <a16:creationId xmlns:a16="http://schemas.microsoft.com/office/drawing/2014/main" id="{BE4276B6-75DB-4D53-A301-F426B946EBEF}"/>
                    </a:ext>
                  </a:extLst>
                </p:cNvPr>
                <p:cNvSpPr/>
                <p:nvPr/>
              </p:nvSpPr>
              <p:spPr>
                <a:xfrm>
                  <a:off x="4092637" y="117912"/>
                  <a:ext cx="360000" cy="36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dirty="0" err="1"/>
                </a:p>
              </p:txBody>
            </p:sp>
            <p:pic>
              <p:nvPicPr>
                <p:cNvPr id="328" name="Billede 327">
                  <a:extLst>
                    <a:ext uri="{FF2B5EF4-FFF2-40B4-BE49-F238E27FC236}">
                      <a16:creationId xmlns:a16="http://schemas.microsoft.com/office/drawing/2014/main" id="{7E245620-D075-4887-9811-13FD2DF3CE6B}"/>
                    </a:ext>
                  </a:extLst>
                </p:cNvPr>
                <p:cNvPicPr>
                  <a:picLocks noChangeAspect="1"/>
                </p:cNvPicPr>
                <p:nvPr/>
              </p:nvPicPr>
              <p:blipFill>
                <a:blip r:embed="rId12"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075852" y="81912"/>
                  <a:ext cx="432482" cy="432000"/>
                </a:xfrm>
                <a:prstGeom prst="rect">
                  <a:avLst/>
                </a:prstGeom>
              </p:spPr>
            </p:pic>
          </p:grpSp>
        </p:grpSp>
        <p:grpSp>
          <p:nvGrpSpPr>
            <p:cNvPr id="39" name="Gruppe 38">
              <a:extLst>
                <a:ext uri="{FF2B5EF4-FFF2-40B4-BE49-F238E27FC236}">
                  <a16:creationId xmlns:a16="http://schemas.microsoft.com/office/drawing/2014/main" id="{FF522157-5E6D-4DD8-84A8-CE45EBB99977}"/>
                </a:ext>
              </a:extLst>
            </p:cNvPr>
            <p:cNvGrpSpPr/>
            <p:nvPr/>
          </p:nvGrpSpPr>
          <p:grpSpPr>
            <a:xfrm>
              <a:off x="6146070" y="6059982"/>
              <a:ext cx="1786219" cy="432000"/>
              <a:chOff x="6146070" y="6059982"/>
              <a:chExt cx="1786219" cy="432000"/>
            </a:xfrm>
          </p:grpSpPr>
          <p:grpSp>
            <p:nvGrpSpPr>
              <p:cNvPr id="331" name="Gruppe 330">
                <a:extLst>
                  <a:ext uri="{FF2B5EF4-FFF2-40B4-BE49-F238E27FC236}">
                    <a16:creationId xmlns:a16="http://schemas.microsoft.com/office/drawing/2014/main" id="{414ED82F-7C45-4905-AB2D-B3C8A5B4288D}"/>
                  </a:ext>
                </a:extLst>
              </p:cNvPr>
              <p:cNvGrpSpPr/>
              <p:nvPr/>
            </p:nvGrpSpPr>
            <p:grpSpPr>
              <a:xfrm>
                <a:off x="7045849" y="6059982"/>
                <a:ext cx="886440" cy="432000"/>
                <a:chOff x="4842090" y="2341700"/>
                <a:chExt cx="886440" cy="432000"/>
              </a:xfrm>
            </p:grpSpPr>
            <p:grpSp>
              <p:nvGrpSpPr>
                <p:cNvPr id="332" name="Gruppe 331">
                  <a:extLst>
                    <a:ext uri="{FF2B5EF4-FFF2-40B4-BE49-F238E27FC236}">
                      <a16:creationId xmlns:a16="http://schemas.microsoft.com/office/drawing/2014/main" id="{937E1559-5941-47CA-A4F2-794CC797BB6E}"/>
                    </a:ext>
                  </a:extLst>
                </p:cNvPr>
                <p:cNvGrpSpPr/>
                <p:nvPr/>
              </p:nvGrpSpPr>
              <p:grpSpPr>
                <a:xfrm>
                  <a:off x="4842090" y="2341700"/>
                  <a:ext cx="432482" cy="432000"/>
                  <a:chOff x="4044364" y="81912"/>
                  <a:chExt cx="432482" cy="432000"/>
                </a:xfrm>
              </p:grpSpPr>
              <p:sp>
                <p:nvSpPr>
                  <p:cNvPr id="336" name="Ellipse 335">
                    <a:extLst>
                      <a:ext uri="{FF2B5EF4-FFF2-40B4-BE49-F238E27FC236}">
                        <a16:creationId xmlns:a16="http://schemas.microsoft.com/office/drawing/2014/main" id="{0138A1BF-C6F4-41C3-AA6F-327F51D3A84F}"/>
                      </a:ext>
                    </a:extLst>
                  </p:cNvPr>
                  <p:cNvSpPr/>
                  <p:nvPr/>
                </p:nvSpPr>
                <p:spPr>
                  <a:xfrm>
                    <a:off x="4092637" y="117912"/>
                    <a:ext cx="360000" cy="36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dirty="0" err="1"/>
                  </a:p>
                </p:txBody>
              </p:sp>
              <p:pic>
                <p:nvPicPr>
                  <p:cNvPr id="337" name="Billede 336">
                    <a:extLst>
                      <a:ext uri="{FF2B5EF4-FFF2-40B4-BE49-F238E27FC236}">
                        <a16:creationId xmlns:a16="http://schemas.microsoft.com/office/drawing/2014/main" id="{7284CFF6-DAC8-4E6C-B599-1122AD924887}"/>
                      </a:ext>
                    </a:extLst>
                  </p:cNvPr>
                  <p:cNvPicPr>
                    <a:picLocks noChangeAspect="1"/>
                  </p:cNvPicPr>
                  <p:nvPr/>
                </p:nvPicPr>
                <p:blipFill>
                  <a:blip r:embed="rId12"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044364" y="81912"/>
                    <a:ext cx="432482" cy="432000"/>
                  </a:xfrm>
                  <a:prstGeom prst="rect">
                    <a:avLst/>
                  </a:prstGeom>
                </p:spPr>
              </p:pic>
            </p:grpSp>
            <p:grpSp>
              <p:nvGrpSpPr>
                <p:cNvPr id="333" name="Gruppe 332">
                  <a:extLst>
                    <a:ext uri="{FF2B5EF4-FFF2-40B4-BE49-F238E27FC236}">
                      <a16:creationId xmlns:a16="http://schemas.microsoft.com/office/drawing/2014/main" id="{BBA31443-E376-48B7-BA57-E6EB0519701F}"/>
                    </a:ext>
                  </a:extLst>
                </p:cNvPr>
                <p:cNvGrpSpPr/>
                <p:nvPr/>
              </p:nvGrpSpPr>
              <p:grpSpPr>
                <a:xfrm>
                  <a:off x="5296048" y="2341700"/>
                  <a:ext cx="432482" cy="432000"/>
                  <a:chOff x="4063820" y="81912"/>
                  <a:chExt cx="432482" cy="432000"/>
                </a:xfrm>
              </p:grpSpPr>
              <p:sp>
                <p:nvSpPr>
                  <p:cNvPr id="334" name="Ellipse 333">
                    <a:extLst>
                      <a:ext uri="{FF2B5EF4-FFF2-40B4-BE49-F238E27FC236}">
                        <a16:creationId xmlns:a16="http://schemas.microsoft.com/office/drawing/2014/main" id="{221D622C-EA5F-42D3-895A-C4EBC865319F}"/>
                      </a:ext>
                    </a:extLst>
                  </p:cNvPr>
                  <p:cNvSpPr/>
                  <p:nvPr/>
                </p:nvSpPr>
                <p:spPr>
                  <a:xfrm>
                    <a:off x="4092637" y="117912"/>
                    <a:ext cx="360000" cy="36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dirty="0" err="1"/>
                  </a:p>
                </p:txBody>
              </p:sp>
              <p:pic>
                <p:nvPicPr>
                  <p:cNvPr id="335" name="Billede 334">
                    <a:extLst>
                      <a:ext uri="{FF2B5EF4-FFF2-40B4-BE49-F238E27FC236}">
                        <a16:creationId xmlns:a16="http://schemas.microsoft.com/office/drawing/2014/main" id="{94D3AC6B-E899-496D-9A55-CCE8D06E45D1}"/>
                      </a:ext>
                    </a:extLst>
                  </p:cNvPr>
                  <p:cNvPicPr>
                    <a:picLocks noChangeAspect="1"/>
                  </p:cNvPicPr>
                  <p:nvPr/>
                </p:nvPicPr>
                <p:blipFill>
                  <a:blip r:embed="rId12"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063820" y="81912"/>
                    <a:ext cx="432482" cy="432000"/>
                  </a:xfrm>
                  <a:prstGeom prst="rect">
                    <a:avLst/>
                  </a:prstGeom>
                </p:spPr>
              </p:pic>
            </p:grpSp>
          </p:grpSp>
          <p:grpSp>
            <p:nvGrpSpPr>
              <p:cNvPr id="338" name="Gruppe 337">
                <a:extLst>
                  <a:ext uri="{FF2B5EF4-FFF2-40B4-BE49-F238E27FC236}">
                    <a16:creationId xmlns:a16="http://schemas.microsoft.com/office/drawing/2014/main" id="{EEE3063A-081A-473D-AF3D-6DB1890A537A}"/>
                  </a:ext>
                </a:extLst>
              </p:cNvPr>
              <p:cNvGrpSpPr/>
              <p:nvPr/>
            </p:nvGrpSpPr>
            <p:grpSpPr>
              <a:xfrm>
                <a:off x="6146070" y="6059982"/>
                <a:ext cx="886440" cy="432000"/>
                <a:chOff x="4854122" y="2341700"/>
                <a:chExt cx="886440" cy="432000"/>
              </a:xfrm>
            </p:grpSpPr>
            <p:grpSp>
              <p:nvGrpSpPr>
                <p:cNvPr id="339" name="Gruppe 338">
                  <a:extLst>
                    <a:ext uri="{FF2B5EF4-FFF2-40B4-BE49-F238E27FC236}">
                      <a16:creationId xmlns:a16="http://schemas.microsoft.com/office/drawing/2014/main" id="{09F591D1-49F5-47AD-9BAB-3C82FB1F60B7}"/>
                    </a:ext>
                  </a:extLst>
                </p:cNvPr>
                <p:cNvGrpSpPr/>
                <p:nvPr/>
              </p:nvGrpSpPr>
              <p:grpSpPr>
                <a:xfrm>
                  <a:off x="4854122" y="2341700"/>
                  <a:ext cx="432482" cy="432000"/>
                  <a:chOff x="4056396" y="81912"/>
                  <a:chExt cx="432482" cy="432000"/>
                </a:xfrm>
              </p:grpSpPr>
              <p:sp>
                <p:nvSpPr>
                  <p:cNvPr id="343" name="Ellipse 342">
                    <a:extLst>
                      <a:ext uri="{FF2B5EF4-FFF2-40B4-BE49-F238E27FC236}">
                        <a16:creationId xmlns:a16="http://schemas.microsoft.com/office/drawing/2014/main" id="{4DBB9171-BD23-4851-A2AD-AAAB290F2D8A}"/>
                      </a:ext>
                    </a:extLst>
                  </p:cNvPr>
                  <p:cNvSpPr/>
                  <p:nvPr/>
                </p:nvSpPr>
                <p:spPr>
                  <a:xfrm>
                    <a:off x="4092637" y="117912"/>
                    <a:ext cx="360000" cy="36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dirty="0" err="1"/>
                  </a:p>
                </p:txBody>
              </p:sp>
              <p:pic>
                <p:nvPicPr>
                  <p:cNvPr id="344" name="Billede 343">
                    <a:extLst>
                      <a:ext uri="{FF2B5EF4-FFF2-40B4-BE49-F238E27FC236}">
                        <a16:creationId xmlns:a16="http://schemas.microsoft.com/office/drawing/2014/main" id="{339CF759-8268-4669-9AE2-CDFE32C39405}"/>
                      </a:ext>
                    </a:extLst>
                  </p:cNvPr>
                  <p:cNvPicPr>
                    <a:picLocks noChangeAspect="1"/>
                  </p:cNvPicPr>
                  <p:nvPr/>
                </p:nvPicPr>
                <p:blipFill>
                  <a:blip r:embed="rId12"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056396" y="81912"/>
                    <a:ext cx="432482" cy="432000"/>
                  </a:xfrm>
                  <a:prstGeom prst="rect">
                    <a:avLst/>
                  </a:prstGeom>
                </p:spPr>
              </p:pic>
            </p:grpSp>
            <p:grpSp>
              <p:nvGrpSpPr>
                <p:cNvPr id="340" name="Gruppe 339">
                  <a:extLst>
                    <a:ext uri="{FF2B5EF4-FFF2-40B4-BE49-F238E27FC236}">
                      <a16:creationId xmlns:a16="http://schemas.microsoft.com/office/drawing/2014/main" id="{502AD884-1A7D-4721-9ECB-C741A5B483F0}"/>
                    </a:ext>
                  </a:extLst>
                </p:cNvPr>
                <p:cNvGrpSpPr/>
                <p:nvPr/>
              </p:nvGrpSpPr>
              <p:grpSpPr>
                <a:xfrm>
                  <a:off x="5308080" y="2341700"/>
                  <a:ext cx="432482" cy="432000"/>
                  <a:chOff x="4075852" y="81912"/>
                  <a:chExt cx="432482" cy="432000"/>
                </a:xfrm>
              </p:grpSpPr>
              <p:sp>
                <p:nvSpPr>
                  <p:cNvPr id="341" name="Ellipse 340">
                    <a:extLst>
                      <a:ext uri="{FF2B5EF4-FFF2-40B4-BE49-F238E27FC236}">
                        <a16:creationId xmlns:a16="http://schemas.microsoft.com/office/drawing/2014/main" id="{C6F3FACE-8CAE-4F89-9235-56921F8092C0}"/>
                      </a:ext>
                    </a:extLst>
                  </p:cNvPr>
                  <p:cNvSpPr/>
                  <p:nvPr/>
                </p:nvSpPr>
                <p:spPr>
                  <a:xfrm>
                    <a:off x="4092637" y="117912"/>
                    <a:ext cx="360000" cy="36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dirty="0" err="1"/>
                  </a:p>
                </p:txBody>
              </p:sp>
              <p:pic>
                <p:nvPicPr>
                  <p:cNvPr id="342" name="Billede 341">
                    <a:extLst>
                      <a:ext uri="{FF2B5EF4-FFF2-40B4-BE49-F238E27FC236}">
                        <a16:creationId xmlns:a16="http://schemas.microsoft.com/office/drawing/2014/main" id="{AC8DFA12-0C4A-4D80-8340-540E2F5A99C7}"/>
                      </a:ext>
                    </a:extLst>
                  </p:cNvPr>
                  <p:cNvPicPr>
                    <a:picLocks noChangeAspect="1"/>
                  </p:cNvPicPr>
                  <p:nvPr/>
                </p:nvPicPr>
                <p:blipFill>
                  <a:blip r:embed="rId12"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075852" y="81912"/>
                    <a:ext cx="432482" cy="432000"/>
                  </a:xfrm>
                  <a:prstGeom prst="rect">
                    <a:avLst/>
                  </a:prstGeom>
                </p:spPr>
              </p:pic>
            </p:grpSp>
          </p:grpSp>
        </p:grpSp>
        <p:grpSp>
          <p:nvGrpSpPr>
            <p:cNvPr id="348" name="Gruppe 347">
              <a:extLst>
                <a:ext uri="{FF2B5EF4-FFF2-40B4-BE49-F238E27FC236}">
                  <a16:creationId xmlns:a16="http://schemas.microsoft.com/office/drawing/2014/main" id="{9C414451-AFDB-46AE-8228-C82B67C63BD7}"/>
                </a:ext>
              </a:extLst>
            </p:cNvPr>
            <p:cNvGrpSpPr/>
            <p:nvPr/>
          </p:nvGrpSpPr>
          <p:grpSpPr>
            <a:xfrm>
              <a:off x="8274832" y="6059982"/>
              <a:ext cx="432482" cy="432000"/>
              <a:chOff x="4056396" y="81912"/>
              <a:chExt cx="432482" cy="432000"/>
            </a:xfrm>
          </p:grpSpPr>
          <p:sp>
            <p:nvSpPr>
              <p:cNvPr id="352" name="Ellipse 351">
                <a:extLst>
                  <a:ext uri="{FF2B5EF4-FFF2-40B4-BE49-F238E27FC236}">
                    <a16:creationId xmlns:a16="http://schemas.microsoft.com/office/drawing/2014/main" id="{5E56DE15-5C12-4C8C-8367-5ED8754D7249}"/>
                  </a:ext>
                </a:extLst>
              </p:cNvPr>
              <p:cNvSpPr/>
              <p:nvPr/>
            </p:nvSpPr>
            <p:spPr>
              <a:xfrm>
                <a:off x="4092637" y="117912"/>
                <a:ext cx="360000" cy="36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dirty="0" err="1"/>
              </a:p>
            </p:txBody>
          </p:sp>
          <p:pic>
            <p:nvPicPr>
              <p:cNvPr id="353" name="Billede 352">
                <a:extLst>
                  <a:ext uri="{FF2B5EF4-FFF2-40B4-BE49-F238E27FC236}">
                    <a16:creationId xmlns:a16="http://schemas.microsoft.com/office/drawing/2014/main" id="{2758DD22-4A4C-490C-85BE-EEB19F4CD8FA}"/>
                  </a:ext>
                </a:extLst>
              </p:cNvPr>
              <p:cNvPicPr>
                <a:picLocks noChangeAspect="1"/>
              </p:cNvPicPr>
              <p:nvPr/>
            </p:nvPicPr>
            <p:blipFill>
              <a:blip r:embed="rId12"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056396" y="81912"/>
                <a:ext cx="432482" cy="432000"/>
              </a:xfrm>
              <a:prstGeom prst="rect">
                <a:avLst/>
              </a:prstGeom>
            </p:spPr>
          </p:pic>
        </p:grpSp>
        <p:grpSp>
          <p:nvGrpSpPr>
            <p:cNvPr id="349" name="Gruppe 348">
              <a:extLst>
                <a:ext uri="{FF2B5EF4-FFF2-40B4-BE49-F238E27FC236}">
                  <a16:creationId xmlns:a16="http://schemas.microsoft.com/office/drawing/2014/main" id="{E04C9CF7-9171-4776-874F-02C483614ABA}"/>
                </a:ext>
              </a:extLst>
            </p:cNvPr>
            <p:cNvGrpSpPr/>
            <p:nvPr/>
          </p:nvGrpSpPr>
          <p:grpSpPr>
            <a:xfrm>
              <a:off x="8806610" y="6131982"/>
              <a:ext cx="288000" cy="288000"/>
              <a:chOff x="4066124" y="81912"/>
              <a:chExt cx="432482" cy="432000"/>
            </a:xfrm>
          </p:grpSpPr>
          <p:sp>
            <p:nvSpPr>
              <p:cNvPr id="350" name="Ellipse 349">
                <a:extLst>
                  <a:ext uri="{FF2B5EF4-FFF2-40B4-BE49-F238E27FC236}">
                    <a16:creationId xmlns:a16="http://schemas.microsoft.com/office/drawing/2014/main" id="{0528749C-EC8C-4A46-82B1-A3F0EC6C0D4D}"/>
                  </a:ext>
                </a:extLst>
              </p:cNvPr>
              <p:cNvSpPr/>
              <p:nvPr/>
            </p:nvSpPr>
            <p:spPr>
              <a:xfrm>
                <a:off x="4092637" y="117912"/>
                <a:ext cx="360000" cy="36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dirty="0" err="1"/>
              </a:p>
            </p:txBody>
          </p:sp>
          <p:pic>
            <p:nvPicPr>
              <p:cNvPr id="351" name="Billede 350">
                <a:extLst>
                  <a:ext uri="{FF2B5EF4-FFF2-40B4-BE49-F238E27FC236}">
                    <a16:creationId xmlns:a16="http://schemas.microsoft.com/office/drawing/2014/main" id="{DE027899-BAC9-4276-BE76-D6CE79FFBE25}"/>
                  </a:ext>
                </a:extLst>
              </p:cNvPr>
              <p:cNvPicPr>
                <a:picLocks noChangeAspect="1"/>
              </p:cNvPicPr>
              <p:nvPr/>
            </p:nvPicPr>
            <p:blipFill>
              <a:blip r:embed="rId1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066124" y="81912"/>
                <a:ext cx="432482" cy="432000"/>
              </a:xfrm>
              <a:prstGeom prst="rect">
                <a:avLst/>
              </a:prstGeom>
            </p:spPr>
          </p:pic>
        </p:grpSp>
        <p:grpSp>
          <p:nvGrpSpPr>
            <p:cNvPr id="356" name="Gruppe 355">
              <a:extLst>
                <a:ext uri="{FF2B5EF4-FFF2-40B4-BE49-F238E27FC236}">
                  <a16:creationId xmlns:a16="http://schemas.microsoft.com/office/drawing/2014/main" id="{93AB047B-43D7-4223-B418-7C263B428F41}"/>
                </a:ext>
              </a:extLst>
            </p:cNvPr>
            <p:cNvGrpSpPr/>
            <p:nvPr/>
          </p:nvGrpSpPr>
          <p:grpSpPr>
            <a:xfrm>
              <a:off x="9241112" y="6131982"/>
              <a:ext cx="288000" cy="288000"/>
              <a:chOff x="4066124" y="81912"/>
              <a:chExt cx="432482" cy="432000"/>
            </a:xfrm>
          </p:grpSpPr>
          <p:sp>
            <p:nvSpPr>
              <p:cNvPr id="357" name="Ellipse 356">
                <a:extLst>
                  <a:ext uri="{FF2B5EF4-FFF2-40B4-BE49-F238E27FC236}">
                    <a16:creationId xmlns:a16="http://schemas.microsoft.com/office/drawing/2014/main" id="{49FE2AAB-431E-4EDE-B0F8-1A6C4AD426A7}"/>
                  </a:ext>
                </a:extLst>
              </p:cNvPr>
              <p:cNvSpPr/>
              <p:nvPr/>
            </p:nvSpPr>
            <p:spPr>
              <a:xfrm>
                <a:off x="4092637" y="117912"/>
                <a:ext cx="360000" cy="36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dirty="0" err="1"/>
              </a:p>
            </p:txBody>
          </p:sp>
          <p:pic>
            <p:nvPicPr>
              <p:cNvPr id="358" name="Billede 357">
                <a:extLst>
                  <a:ext uri="{FF2B5EF4-FFF2-40B4-BE49-F238E27FC236}">
                    <a16:creationId xmlns:a16="http://schemas.microsoft.com/office/drawing/2014/main" id="{CDFB2F82-9306-4AE9-9221-8A14A03C83DF}"/>
                  </a:ext>
                </a:extLst>
              </p:cNvPr>
              <p:cNvPicPr>
                <a:picLocks noChangeAspect="1"/>
              </p:cNvPicPr>
              <p:nvPr/>
            </p:nvPicPr>
            <p:blipFill>
              <a:blip r:embed="rId1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066124" y="81912"/>
                <a:ext cx="432482" cy="432000"/>
              </a:xfrm>
              <a:prstGeom prst="rect">
                <a:avLst/>
              </a:prstGeom>
            </p:spPr>
          </p:pic>
        </p:grpSp>
        <p:grpSp>
          <p:nvGrpSpPr>
            <p:cNvPr id="42" name="Gruppe 41">
              <a:extLst>
                <a:ext uri="{FF2B5EF4-FFF2-40B4-BE49-F238E27FC236}">
                  <a16:creationId xmlns:a16="http://schemas.microsoft.com/office/drawing/2014/main" id="{E5158F1C-1AA4-4E67-8921-D9B5F9AFCCF2}"/>
                </a:ext>
              </a:extLst>
            </p:cNvPr>
            <p:cNvGrpSpPr/>
            <p:nvPr/>
          </p:nvGrpSpPr>
          <p:grpSpPr>
            <a:xfrm>
              <a:off x="4447152" y="1467727"/>
              <a:ext cx="1410960" cy="584784"/>
              <a:chOff x="10222327" y="3007779"/>
              <a:chExt cx="1410960" cy="584784"/>
            </a:xfrm>
          </p:grpSpPr>
          <p:grpSp>
            <p:nvGrpSpPr>
              <p:cNvPr id="41" name="Gruppe 40">
                <a:extLst>
                  <a:ext uri="{FF2B5EF4-FFF2-40B4-BE49-F238E27FC236}">
                    <a16:creationId xmlns:a16="http://schemas.microsoft.com/office/drawing/2014/main" id="{EA5BEA22-83C8-41E3-96E8-384769A9D0D6}"/>
                  </a:ext>
                </a:extLst>
              </p:cNvPr>
              <p:cNvGrpSpPr/>
              <p:nvPr/>
            </p:nvGrpSpPr>
            <p:grpSpPr>
              <a:xfrm>
                <a:off x="10491029" y="3007779"/>
                <a:ext cx="881568" cy="584784"/>
                <a:chOff x="10491029" y="3356695"/>
                <a:chExt cx="881568" cy="584784"/>
              </a:xfrm>
            </p:grpSpPr>
            <p:grpSp>
              <p:nvGrpSpPr>
                <p:cNvPr id="40" name="Gruppe 39">
                  <a:extLst>
                    <a:ext uri="{FF2B5EF4-FFF2-40B4-BE49-F238E27FC236}">
                      <a16:creationId xmlns:a16="http://schemas.microsoft.com/office/drawing/2014/main" id="{B52B3AE9-CB38-492E-89F1-694069C557DA}"/>
                    </a:ext>
                  </a:extLst>
                </p:cNvPr>
                <p:cNvGrpSpPr/>
                <p:nvPr/>
              </p:nvGrpSpPr>
              <p:grpSpPr>
                <a:xfrm>
                  <a:off x="10491029" y="3356695"/>
                  <a:ext cx="881568" cy="288000"/>
                  <a:chOff x="10487021" y="3356695"/>
                  <a:chExt cx="881568" cy="288000"/>
                </a:xfrm>
              </p:grpSpPr>
              <p:grpSp>
                <p:nvGrpSpPr>
                  <p:cNvPr id="359" name="Gruppe 358">
                    <a:extLst>
                      <a:ext uri="{FF2B5EF4-FFF2-40B4-BE49-F238E27FC236}">
                        <a16:creationId xmlns:a16="http://schemas.microsoft.com/office/drawing/2014/main" id="{A74788DC-385A-431F-81FB-3139C0FAE5FE}"/>
                      </a:ext>
                    </a:extLst>
                  </p:cNvPr>
                  <p:cNvGrpSpPr/>
                  <p:nvPr/>
                </p:nvGrpSpPr>
                <p:grpSpPr>
                  <a:xfrm>
                    <a:off x="10487021" y="3356695"/>
                    <a:ext cx="288000" cy="288000"/>
                    <a:chOff x="4066124" y="81912"/>
                    <a:chExt cx="432482" cy="432000"/>
                  </a:xfrm>
                </p:grpSpPr>
                <p:sp>
                  <p:nvSpPr>
                    <p:cNvPr id="360" name="Ellipse 359">
                      <a:extLst>
                        <a:ext uri="{FF2B5EF4-FFF2-40B4-BE49-F238E27FC236}">
                          <a16:creationId xmlns:a16="http://schemas.microsoft.com/office/drawing/2014/main" id="{33BB669A-2E95-4A21-8403-2249D2C57FEE}"/>
                        </a:ext>
                      </a:extLst>
                    </p:cNvPr>
                    <p:cNvSpPr/>
                    <p:nvPr/>
                  </p:nvSpPr>
                  <p:spPr>
                    <a:xfrm>
                      <a:off x="4092637" y="117912"/>
                      <a:ext cx="360000" cy="36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dirty="0" err="1"/>
                    </a:p>
                  </p:txBody>
                </p:sp>
                <p:pic>
                  <p:nvPicPr>
                    <p:cNvPr id="361" name="Billede 360">
                      <a:extLst>
                        <a:ext uri="{FF2B5EF4-FFF2-40B4-BE49-F238E27FC236}">
                          <a16:creationId xmlns:a16="http://schemas.microsoft.com/office/drawing/2014/main" id="{D8ECE1F6-20FF-44B5-9C37-D09D6384077E}"/>
                        </a:ext>
                      </a:extLst>
                    </p:cNvPr>
                    <p:cNvPicPr>
                      <a:picLocks noChangeAspect="1"/>
                    </p:cNvPicPr>
                    <p:nvPr/>
                  </p:nvPicPr>
                  <p:blipFill>
                    <a:blip r:embed="rId1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066124" y="81912"/>
                      <a:ext cx="432482" cy="432000"/>
                    </a:xfrm>
                    <a:prstGeom prst="rect">
                      <a:avLst/>
                    </a:prstGeom>
                  </p:spPr>
                </p:pic>
              </p:grpSp>
              <p:grpSp>
                <p:nvGrpSpPr>
                  <p:cNvPr id="362" name="Gruppe 361">
                    <a:extLst>
                      <a:ext uri="{FF2B5EF4-FFF2-40B4-BE49-F238E27FC236}">
                        <a16:creationId xmlns:a16="http://schemas.microsoft.com/office/drawing/2014/main" id="{F262E3B6-B11C-431E-B944-74AD0BD9D4AB}"/>
                      </a:ext>
                    </a:extLst>
                  </p:cNvPr>
                  <p:cNvGrpSpPr/>
                  <p:nvPr/>
                </p:nvGrpSpPr>
                <p:grpSpPr>
                  <a:xfrm>
                    <a:off x="10783805" y="3356695"/>
                    <a:ext cx="288000" cy="288000"/>
                    <a:chOff x="4066124" y="81912"/>
                    <a:chExt cx="432482" cy="432000"/>
                  </a:xfrm>
                </p:grpSpPr>
                <p:sp>
                  <p:nvSpPr>
                    <p:cNvPr id="363" name="Ellipse 362">
                      <a:extLst>
                        <a:ext uri="{FF2B5EF4-FFF2-40B4-BE49-F238E27FC236}">
                          <a16:creationId xmlns:a16="http://schemas.microsoft.com/office/drawing/2014/main" id="{D306D941-4A32-452C-B8DC-EB2F447666C6}"/>
                        </a:ext>
                      </a:extLst>
                    </p:cNvPr>
                    <p:cNvSpPr/>
                    <p:nvPr/>
                  </p:nvSpPr>
                  <p:spPr>
                    <a:xfrm>
                      <a:off x="4092637" y="117912"/>
                      <a:ext cx="360000" cy="36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dirty="0" err="1"/>
                    </a:p>
                  </p:txBody>
                </p:sp>
                <p:pic>
                  <p:nvPicPr>
                    <p:cNvPr id="364" name="Billede 363">
                      <a:extLst>
                        <a:ext uri="{FF2B5EF4-FFF2-40B4-BE49-F238E27FC236}">
                          <a16:creationId xmlns:a16="http://schemas.microsoft.com/office/drawing/2014/main" id="{91C51245-2C4E-470D-B54E-244470F95C8F}"/>
                        </a:ext>
                      </a:extLst>
                    </p:cNvPr>
                    <p:cNvPicPr>
                      <a:picLocks noChangeAspect="1"/>
                    </p:cNvPicPr>
                    <p:nvPr/>
                  </p:nvPicPr>
                  <p:blipFill>
                    <a:blip r:embed="rId1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066124" y="81912"/>
                      <a:ext cx="432482" cy="432000"/>
                    </a:xfrm>
                    <a:prstGeom prst="rect">
                      <a:avLst/>
                    </a:prstGeom>
                  </p:spPr>
                </p:pic>
              </p:grpSp>
              <p:grpSp>
                <p:nvGrpSpPr>
                  <p:cNvPr id="365" name="Gruppe 364">
                    <a:extLst>
                      <a:ext uri="{FF2B5EF4-FFF2-40B4-BE49-F238E27FC236}">
                        <a16:creationId xmlns:a16="http://schemas.microsoft.com/office/drawing/2014/main" id="{5936E568-1C8A-4690-B92C-71F98CEE4C73}"/>
                      </a:ext>
                    </a:extLst>
                  </p:cNvPr>
                  <p:cNvGrpSpPr/>
                  <p:nvPr/>
                </p:nvGrpSpPr>
                <p:grpSpPr>
                  <a:xfrm>
                    <a:off x="11080589" y="3356695"/>
                    <a:ext cx="288000" cy="288000"/>
                    <a:chOff x="4066124" y="81912"/>
                    <a:chExt cx="432482" cy="432000"/>
                  </a:xfrm>
                </p:grpSpPr>
                <p:sp>
                  <p:nvSpPr>
                    <p:cNvPr id="366" name="Ellipse 365">
                      <a:extLst>
                        <a:ext uri="{FF2B5EF4-FFF2-40B4-BE49-F238E27FC236}">
                          <a16:creationId xmlns:a16="http://schemas.microsoft.com/office/drawing/2014/main" id="{FDA10BB3-F22A-4660-BE2A-B5CD31A83BDA}"/>
                        </a:ext>
                      </a:extLst>
                    </p:cNvPr>
                    <p:cNvSpPr/>
                    <p:nvPr/>
                  </p:nvSpPr>
                  <p:spPr>
                    <a:xfrm>
                      <a:off x="4092637" y="117912"/>
                      <a:ext cx="360000" cy="36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dirty="0" err="1"/>
                    </a:p>
                  </p:txBody>
                </p:sp>
                <p:pic>
                  <p:nvPicPr>
                    <p:cNvPr id="367" name="Billede 366">
                      <a:extLst>
                        <a:ext uri="{FF2B5EF4-FFF2-40B4-BE49-F238E27FC236}">
                          <a16:creationId xmlns:a16="http://schemas.microsoft.com/office/drawing/2014/main" id="{FA1171B3-2592-41C8-8A22-F3B8AD1F9B84}"/>
                        </a:ext>
                      </a:extLst>
                    </p:cNvPr>
                    <p:cNvPicPr>
                      <a:picLocks noChangeAspect="1"/>
                    </p:cNvPicPr>
                    <p:nvPr/>
                  </p:nvPicPr>
                  <p:blipFill>
                    <a:blip r:embed="rId1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066124" y="81912"/>
                      <a:ext cx="432482" cy="432000"/>
                    </a:xfrm>
                    <a:prstGeom prst="rect">
                      <a:avLst/>
                    </a:prstGeom>
                  </p:spPr>
                </p:pic>
              </p:grpSp>
            </p:grpSp>
            <p:grpSp>
              <p:nvGrpSpPr>
                <p:cNvPr id="368" name="Gruppe 367">
                  <a:extLst>
                    <a:ext uri="{FF2B5EF4-FFF2-40B4-BE49-F238E27FC236}">
                      <a16:creationId xmlns:a16="http://schemas.microsoft.com/office/drawing/2014/main" id="{19E0F925-5A50-46FC-B7BE-5A2E23F33927}"/>
                    </a:ext>
                  </a:extLst>
                </p:cNvPr>
                <p:cNvGrpSpPr/>
                <p:nvPr/>
              </p:nvGrpSpPr>
              <p:grpSpPr>
                <a:xfrm>
                  <a:off x="10491029" y="3653479"/>
                  <a:ext cx="881568" cy="288000"/>
                  <a:chOff x="10487021" y="3356695"/>
                  <a:chExt cx="881568" cy="288000"/>
                </a:xfrm>
              </p:grpSpPr>
              <p:grpSp>
                <p:nvGrpSpPr>
                  <p:cNvPr id="369" name="Gruppe 368">
                    <a:extLst>
                      <a:ext uri="{FF2B5EF4-FFF2-40B4-BE49-F238E27FC236}">
                        <a16:creationId xmlns:a16="http://schemas.microsoft.com/office/drawing/2014/main" id="{E9A95C60-5CFE-4CA1-AEE7-9E69AA6B55F5}"/>
                      </a:ext>
                    </a:extLst>
                  </p:cNvPr>
                  <p:cNvGrpSpPr/>
                  <p:nvPr/>
                </p:nvGrpSpPr>
                <p:grpSpPr>
                  <a:xfrm>
                    <a:off x="10487021" y="3356695"/>
                    <a:ext cx="288000" cy="288000"/>
                    <a:chOff x="4066124" y="81912"/>
                    <a:chExt cx="432482" cy="432000"/>
                  </a:xfrm>
                </p:grpSpPr>
                <p:sp>
                  <p:nvSpPr>
                    <p:cNvPr id="376" name="Ellipse 375">
                      <a:extLst>
                        <a:ext uri="{FF2B5EF4-FFF2-40B4-BE49-F238E27FC236}">
                          <a16:creationId xmlns:a16="http://schemas.microsoft.com/office/drawing/2014/main" id="{76E66F14-72F7-4D2B-ACD0-2FBA2C8D6856}"/>
                        </a:ext>
                      </a:extLst>
                    </p:cNvPr>
                    <p:cNvSpPr/>
                    <p:nvPr/>
                  </p:nvSpPr>
                  <p:spPr>
                    <a:xfrm>
                      <a:off x="4092637" y="117912"/>
                      <a:ext cx="360000" cy="36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dirty="0" err="1"/>
                    </a:p>
                  </p:txBody>
                </p:sp>
                <p:pic>
                  <p:nvPicPr>
                    <p:cNvPr id="377" name="Billede 376">
                      <a:extLst>
                        <a:ext uri="{FF2B5EF4-FFF2-40B4-BE49-F238E27FC236}">
                          <a16:creationId xmlns:a16="http://schemas.microsoft.com/office/drawing/2014/main" id="{56FDF0BA-A4AB-42C1-8407-30F99B681AD7}"/>
                        </a:ext>
                      </a:extLst>
                    </p:cNvPr>
                    <p:cNvPicPr>
                      <a:picLocks noChangeAspect="1"/>
                    </p:cNvPicPr>
                    <p:nvPr/>
                  </p:nvPicPr>
                  <p:blipFill>
                    <a:blip r:embed="rId1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066124" y="81912"/>
                      <a:ext cx="432482" cy="432000"/>
                    </a:xfrm>
                    <a:prstGeom prst="rect">
                      <a:avLst/>
                    </a:prstGeom>
                  </p:spPr>
                </p:pic>
              </p:grpSp>
              <p:grpSp>
                <p:nvGrpSpPr>
                  <p:cNvPr id="370" name="Gruppe 369">
                    <a:extLst>
                      <a:ext uri="{FF2B5EF4-FFF2-40B4-BE49-F238E27FC236}">
                        <a16:creationId xmlns:a16="http://schemas.microsoft.com/office/drawing/2014/main" id="{E26454F2-B670-4160-8EF4-E15C1EF04428}"/>
                      </a:ext>
                    </a:extLst>
                  </p:cNvPr>
                  <p:cNvGrpSpPr/>
                  <p:nvPr/>
                </p:nvGrpSpPr>
                <p:grpSpPr>
                  <a:xfrm>
                    <a:off x="10783805" y="3356695"/>
                    <a:ext cx="288000" cy="288000"/>
                    <a:chOff x="4066124" y="81912"/>
                    <a:chExt cx="432482" cy="432000"/>
                  </a:xfrm>
                </p:grpSpPr>
                <p:sp>
                  <p:nvSpPr>
                    <p:cNvPr id="374" name="Ellipse 373">
                      <a:extLst>
                        <a:ext uri="{FF2B5EF4-FFF2-40B4-BE49-F238E27FC236}">
                          <a16:creationId xmlns:a16="http://schemas.microsoft.com/office/drawing/2014/main" id="{1CAD2DD8-7AB7-4DD8-8438-A9FF08ED2823}"/>
                        </a:ext>
                      </a:extLst>
                    </p:cNvPr>
                    <p:cNvSpPr/>
                    <p:nvPr/>
                  </p:nvSpPr>
                  <p:spPr>
                    <a:xfrm>
                      <a:off x="4092637" y="117912"/>
                      <a:ext cx="360000" cy="36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dirty="0" err="1"/>
                    </a:p>
                  </p:txBody>
                </p:sp>
                <p:pic>
                  <p:nvPicPr>
                    <p:cNvPr id="375" name="Billede 374">
                      <a:extLst>
                        <a:ext uri="{FF2B5EF4-FFF2-40B4-BE49-F238E27FC236}">
                          <a16:creationId xmlns:a16="http://schemas.microsoft.com/office/drawing/2014/main" id="{98A62B1A-2FC5-4778-A2A3-45C722D53D86}"/>
                        </a:ext>
                      </a:extLst>
                    </p:cNvPr>
                    <p:cNvPicPr>
                      <a:picLocks noChangeAspect="1"/>
                    </p:cNvPicPr>
                    <p:nvPr/>
                  </p:nvPicPr>
                  <p:blipFill>
                    <a:blip r:embed="rId1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066124" y="81912"/>
                      <a:ext cx="432482" cy="432000"/>
                    </a:xfrm>
                    <a:prstGeom prst="rect">
                      <a:avLst/>
                    </a:prstGeom>
                  </p:spPr>
                </p:pic>
              </p:grpSp>
              <p:grpSp>
                <p:nvGrpSpPr>
                  <p:cNvPr id="371" name="Gruppe 370">
                    <a:extLst>
                      <a:ext uri="{FF2B5EF4-FFF2-40B4-BE49-F238E27FC236}">
                        <a16:creationId xmlns:a16="http://schemas.microsoft.com/office/drawing/2014/main" id="{3B8B6A60-3E9D-4673-A40B-98CC4DA419FA}"/>
                      </a:ext>
                    </a:extLst>
                  </p:cNvPr>
                  <p:cNvGrpSpPr/>
                  <p:nvPr/>
                </p:nvGrpSpPr>
                <p:grpSpPr>
                  <a:xfrm>
                    <a:off x="11080589" y="3356695"/>
                    <a:ext cx="288000" cy="288000"/>
                    <a:chOff x="4066124" y="81912"/>
                    <a:chExt cx="432482" cy="432000"/>
                  </a:xfrm>
                </p:grpSpPr>
                <p:sp>
                  <p:nvSpPr>
                    <p:cNvPr id="372" name="Ellipse 371">
                      <a:extLst>
                        <a:ext uri="{FF2B5EF4-FFF2-40B4-BE49-F238E27FC236}">
                          <a16:creationId xmlns:a16="http://schemas.microsoft.com/office/drawing/2014/main" id="{5657AECF-4B06-4E8B-ACDE-8FB8A12A5A9B}"/>
                        </a:ext>
                      </a:extLst>
                    </p:cNvPr>
                    <p:cNvSpPr/>
                    <p:nvPr/>
                  </p:nvSpPr>
                  <p:spPr>
                    <a:xfrm>
                      <a:off x="4092637" y="117912"/>
                      <a:ext cx="360000" cy="36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dirty="0" err="1"/>
                    </a:p>
                  </p:txBody>
                </p:sp>
                <p:pic>
                  <p:nvPicPr>
                    <p:cNvPr id="373" name="Billede 372">
                      <a:extLst>
                        <a:ext uri="{FF2B5EF4-FFF2-40B4-BE49-F238E27FC236}">
                          <a16:creationId xmlns:a16="http://schemas.microsoft.com/office/drawing/2014/main" id="{636042B1-3AF2-40CA-B8F1-B517820AB432}"/>
                        </a:ext>
                      </a:extLst>
                    </p:cNvPr>
                    <p:cNvPicPr>
                      <a:picLocks noChangeAspect="1"/>
                    </p:cNvPicPr>
                    <p:nvPr/>
                  </p:nvPicPr>
                  <p:blipFill>
                    <a:blip r:embed="rId1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066124" y="81912"/>
                      <a:ext cx="432482" cy="432000"/>
                    </a:xfrm>
                    <a:prstGeom prst="rect">
                      <a:avLst/>
                    </a:prstGeom>
                  </p:spPr>
                </p:pic>
              </p:grpSp>
            </p:grpSp>
          </p:grpSp>
          <p:grpSp>
            <p:nvGrpSpPr>
              <p:cNvPr id="379" name="Gruppe 378">
                <a:extLst>
                  <a:ext uri="{FF2B5EF4-FFF2-40B4-BE49-F238E27FC236}">
                    <a16:creationId xmlns:a16="http://schemas.microsoft.com/office/drawing/2014/main" id="{9A44163C-C7A5-4C0A-BFE8-A5993184698F}"/>
                  </a:ext>
                </a:extLst>
              </p:cNvPr>
              <p:cNvGrpSpPr/>
              <p:nvPr/>
            </p:nvGrpSpPr>
            <p:grpSpPr>
              <a:xfrm>
                <a:off x="10222327" y="3156171"/>
                <a:ext cx="288000" cy="288000"/>
                <a:chOff x="4066124" y="81912"/>
                <a:chExt cx="432482" cy="432000"/>
              </a:xfrm>
            </p:grpSpPr>
            <p:sp>
              <p:nvSpPr>
                <p:cNvPr id="386" name="Ellipse 385">
                  <a:extLst>
                    <a:ext uri="{FF2B5EF4-FFF2-40B4-BE49-F238E27FC236}">
                      <a16:creationId xmlns:a16="http://schemas.microsoft.com/office/drawing/2014/main" id="{82B8BA35-F2B6-4702-9D6D-6731A3D41773}"/>
                    </a:ext>
                  </a:extLst>
                </p:cNvPr>
                <p:cNvSpPr/>
                <p:nvPr/>
              </p:nvSpPr>
              <p:spPr>
                <a:xfrm>
                  <a:off x="4092637" y="117912"/>
                  <a:ext cx="360000" cy="36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dirty="0" err="1"/>
                </a:p>
              </p:txBody>
            </p:sp>
            <p:pic>
              <p:nvPicPr>
                <p:cNvPr id="387" name="Billede 386">
                  <a:extLst>
                    <a:ext uri="{FF2B5EF4-FFF2-40B4-BE49-F238E27FC236}">
                      <a16:creationId xmlns:a16="http://schemas.microsoft.com/office/drawing/2014/main" id="{96EFE8F2-093D-4BF7-AE15-9F353E4F6E67}"/>
                    </a:ext>
                  </a:extLst>
                </p:cNvPr>
                <p:cNvPicPr>
                  <a:picLocks noChangeAspect="1"/>
                </p:cNvPicPr>
                <p:nvPr/>
              </p:nvPicPr>
              <p:blipFill>
                <a:blip r:embed="rId1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066124" y="81912"/>
                  <a:ext cx="432482" cy="432000"/>
                </a:xfrm>
                <a:prstGeom prst="rect">
                  <a:avLst/>
                </a:prstGeom>
              </p:spPr>
            </p:pic>
          </p:grpSp>
          <p:grpSp>
            <p:nvGrpSpPr>
              <p:cNvPr id="381" name="Gruppe 380">
                <a:extLst>
                  <a:ext uri="{FF2B5EF4-FFF2-40B4-BE49-F238E27FC236}">
                    <a16:creationId xmlns:a16="http://schemas.microsoft.com/office/drawing/2014/main" id="{C06B12F2-2380-497C-AB15-F1B38F46AC1E}"/>
                  </a:ext>
                </a:extLst>
              </p:cNvPr>
              <p:cNvGrpSpPr/>
              <p:nvPr/>
            </p:nvGrpSpPr>
            <p:grpSpPr>
              <a:xfrm>
                <a:off x="11345287" y="3156171"/>
                <a:ext cx="288000" cy="288000"/>
                <a:chOff x="4066124" y="81912"/>
                <a:chExt cx="432482" cy="432000"/>
              </a:xfrm>
            </p:grpSpPr>
            <p:sp>
              <p:nvSpPr>
                <p:cNvPr id="382" name="Ellipse 381">
                  <a:extLst>
                    <a:ext uri="{FF2B5EF4-FFF2-40B4-BE49-F238E27FC236}">
                      <a16:creationId xmlns:a16="http://schemas.microsoft.com/office/drawing/2014/main" id="{027B6E1F-5D7A-4F39-83C6-5E43215A7D0F}"/>
                    </a:ext>
                  </a:extLst>
                </p:cNvPr>
                <p:cNvSpPr/>
                <p:nvPr/>
              </p:nvSpPr>
              <p:spPr>
                <a:xfrm>
                  <a:off x="4092637" y="117912"/>
                  <a:ext cx="360000" cy="36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dirty="0" err="1"/>
                </a:p>
              </p:txBody>
            </p:sp>
            <p:pic>
              <p:nvPicPr>
                <p:cNvPr id="383" name="Billede 382">
                  <a:extLst>
                    <a:ext uri="{FF2B5EF4-FFF2-40B4-BE49-F238E27FC236}">
                      <a16:creationId xmlns:a16="http://schemas.microsoft.com/office/drawing/2014/main" id="{669AF99E-718E-4EA4-AE61-3295E48BECF4}"/>
                    </a:ext>
                  </a:extLst>
                </p:cNvPr>
                <p:cNvPicPr>
                  <a:picLocks noChangeAspect="1"/>
                </p:cNvPicPr>
                <p:nvPr/>
              </p:nvPicPr>
              <p:blipFill>
                <a:blip r:embed="rId1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066124" y="81912"/>
                  <a:ext cx="432482" cy="432000"/>
                </a:xfrm>
                <a:prstGeom prst="rect">
                  <a:avLst/>
                </a:prstGeom>
              </p:spPr>
            </p:pic>
          </p:grpSp>
        </p:grpSp>
        <p:grpSp>
          <p:nvGrpSpPr>
            <p:cNvPr id="43" name="Gruppe 42">
              <a:extLst>
                <a:ext uri="{FF2B5EF4-FFF2-40B4-BE49-F238E27FC236}">
                  <a16:creationId xmlns:a16="http://schemas.microsoft.com/office/drawing/2014/main" id="{043F4EDD-E1DF-49AF-8264-EBE73737CDBA}"/>
                </a:ext>
              </a:extLst>
            </p:cNvPr>
            <p:cNvGrpSpPr/>
            <p:nvPr/>
          </p:nvGrpSpPr>
          <p:grpSpPr>
            <a:xfrm>
              <a:off x="4741932" y="2763128"/>
              <a:ext cx="821401" cy="584784"/>
              <a:chOff x="10779453" y="1620127"/>
              <a:chExt cx="821401" cy="584784"/>
            </a:xfrm>
          </p:grpSpPr>
          <p:sp>
            <p:nvSpPr>
              <p:cNvPr id="414" name="Ellipse 413">
                <a:extLst>
                  <a:ext uri="{FF2B5EF4-FFF2-40B4-BE49-F238E27FC236}">
                    <a16:creationId xmlns:a16="http://schemas.microsoft.com/office/drawing/2014/main" id="{0CC91009-6CEF-4ECD-B4A4-35934A23998B}"/>
                  </a:ext>
                </a:extLst>
              </p:cNvPr>
              <p:cNvSpPr/>
              <p:nvPr/>
            </p:nvSpPr>
            <p:spPr>
              <a:xfrm>
                <a:off x="11065811" y="1644127"/>
                <a:ext cx="239733" cy="24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dirty="0" err="1"/>
              </a:p>
            </p:txBody>
          </p:sp>
          <p:pic>
            <p:nvPicPr>
              <p:cNvPr id="415" name="Billede 414">
                <a:extLst>
                  <a:ext uri="{FF2B5EF4-FFF2-40B4-BE49-F238E27FC236}">
                    <a16:creationId xmlns:a16="http://schemas.microsoft.com/office/drawing/2014/main" id="{198F388C-8310-4F16-A4F8-BDD22A915AD8}"/>
                  </a:ext>
                </a:extLst>
              </p:cNvPr>
              <p:cNvPicPr>
                <a:picLocks noChangeAspect="1"/>
              </p:cNvPicPr>
              <p:nvPr/>
            </p:nvPicPr>
            <p:blipFill>
              <a:blip r:embed="rId1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48155" y="1620127"/>
                <a:ext cx="288000" cy="288000"/>
              </a:xfrm>
              <a:prstGeom prst="rect">
                <a:avLst/>
              </a:prstGeom>
            </p:spPr>
          </p:pic>
          <p:grpSp>
            <p:nvGrpSpPr>
              <p:cNvPr id="398" name="Gruppe 397">
                <a:extLst>
                  <a:ext uri="{FF2B5EF4-FFF2-40B4-BE49-F238E27FC236}">
                    <a16:creationId xmlns:a16="http://schemas.microsoft.com/office/drawing/2014/main" id="{382C22E9-4498-4450-B5E8-558816B58088}"/>
                  </a:ext>
                </a:extLst>
              </p:cNvPr>
              <p:cNvGrpSpPr/>
              <p:nvPr/>
            </p:nvGrpSpPr>
            <p:grpSpPr>
              <a:xfrm>
                <a:off x="11048155" y="1916911"/>
                <a:ext cx="288000" cy="288000"/>
                <a:chOff x="4066124" y="81912"/>
                <a:chExt cx="432482" cy="432000"/>
              </a:xfrm>
            </p:grpSpPr>
            <p:sp>
              <p:nvSpPr>
                <p:cNvPr id="405" name="Ellipse 404">
                  <a:extLst>
                    <a:ext uri="{FF2B5EF4-FFF2-40B4-BE49-F238E27FC236}">
                      <a16:creationId xmlns:a16="http://schemas.microsoft.com/office/drawing/2014/main" id="{7CC4C742-34DB-467B-9422-8B40F9ACD360}"/>
                    </a:ext>
                  </a:extLst>
                </p:cNvPr>
                <p:cNvSpPr/>
                <p:nvPr/>
              </p:nvSpPr>
              <p:spPr>
                <a:xfrm>
                  <a:off x="4092637" y="117912"/>
                  <a:ext cx="360000" cy="36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dirty="0" err="1"/>
                </a:p>
              </p:txBody>
            </p:sp>
            <p:pic>
              <p:nvPicPr>
                <p:cNvPr id="406" name="Billede 405">
                  <a:extLst>
                    <a:ext uri="{FF2B5EF4-FFF2-40B4-BE49-F238E27FC236}">
                      <a16:creationId xmlns:a16="http://schemas.microsoft.com/office/drawing/2014/main" id="{A6AFD1B4-073E-47CD-8D67-FCE89E3313B8}"/>
                    </a:ext>
                  </a:extLst>
                </p:cNvPr>
                <p:cNvPicPr>
                  <a:picLocks noChangeAspect="1"/>
                </p:cNvPicPr>
                <p:nvPr/>
              </p:nvPicPr>
              <p:blipFill>
                <a:blip r:embed="rId1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066124" y="81912"/>
                  <a:ext cx="432482" cy="432000"/>
                </a:xfrm>
                <a:prstGeom prst="rect">
                  <a:avLst/>
                </a:prstGeom>
              </p:spPr>
            </p:pic>
          </p:grpSp>
          <p:sp>
            <p:nvSpPr>
              <p:cNvPr id="394" name="Ellipse 393">
                <a:extLst>
                  <a:ext uri="{FF2B5EF4-FFF2-40B4-BE49-F238E27FC236}">
                    <a16:creationId xmlns:a16="http://schemas.microsoft.com/office/drawing/2014/main" id="{C04F7E66-9670-4811-8830-3A9A4F4FBDEC}"/>
                  </a:ext>
                </a:extLst>
              </p:cNvPr>
              <p:cNvSpPr/>
              <p:nvPr/>
            </p:nvSpPr>
            <p:spPr>
              <a:xfrm>
                <a:off x="10797109" y="1792519"/>
                <a:ext cx="239733" cy="24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dirty="0" err="1"/>
              </a:p>
            </p:txBody>
          </p:sp>
          <p:pic>
            <p:nvPicPr>
              <p:cNvPr id="395" name="Billede 394">
                <a:extLst>
                  <a:ext uri="{FF2B5EF4-FFF2-40B4-BE49-F238E27FC236}">
                    <a16:creationId xmlns:a16="http://schemas.microsoft.com/office/drawing/2014/main" id="{8C573DBA-E373-4A51-9FF6-375B2B0964B0}"/>
                  </a:ext>
                </a:extLst>
              </p:cNvPr>
              <p:cNvPicPr>
                <a:picLocks noChangeAspect="1"/>
              </p:cNvPicPr>
              <p:nvPr/>
            </p:nvPicPr>
            <p:blipFill>
              <a:blip r:embed="rId1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0779453" y="1768519"/>
                <a:ext cx="288000" cy="288000"/>
              </a:xfrm>
              <a:prstGeom prst="rect">
                <a:avLst/>
              </a:prstGeom>
            </p:spPr>
          </p:pic>
          <p:sp>
            <p:nvSpPr>
              <p:cNvPr id="392" name="Ellipse 391">
                <a:extLst>
                  <a:ext uri="{FF2B5EF4-FFF2-40B4-BE49-F238E27FC236}">
                    <a16:creationId xmlns:a16="http://schemas.microsoft.com/office/drawing/2014/main" id="{CAC38D6A-B8FF-4AE4-A57B-FE97CCC620B9}"/>
                  </a:ext>
                </a:extLst>
              </p:cNvPr>
              <p:cNvSpPr/>
              <p:nvPr/>
            </p:nvSpPr>
            <p:spPr>
              <a:xfrm>
                <a:off x="11318485" y="1792519"/>
                <a:ext cx="239733" cy="24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dirty="0" err="1"/>
              </a:p>
            </p:txBody>
          </p:sp>
          <p:pic>
            <p:nvPicPr>
              <p:cNvPr id="393" name="Billede 392">
                <a:extLst>
                  <a:ext uri="{FF2B5EF4-FFF2-40B4-BE49-F238E27FC236}">
                    <a16:creationId xmlns:a16="http://schemas.microsoft.com/office/drawing/2014/main" id="{4BD4F110-19CE-4A3F-B78B-6E04C4D2A266}"/>
                  </a:ext>
                </a:extLst>
              </p:cNvPr>
              <p:cNvPicPr>
                <a:picLocks noChangeAspect="1"/>
              </p:cNvPicPr>
              <p:nvPr/>
            </p:nvPicPr>
            <p:blipFill>
              <a:blip r:embed="rId1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312854" y="1768519"/>
                <a:ext cx="288000" cy="288000"/>
              </a:xfrm>
              <a:prstGeom prst="rect">
                <a:avLst/>
              </a:prstGeom>
            </p:spPr>
          </p:pic>
        </p:grpSp>
      </p:grpSp>
      <p:pic>
        <p:nvPicPr>
          <p:cNvPr id="6" name="Billede 5">
            <a:extLst>
              <a:ext uri="{FF2B5EF4-FFF2-40B4-BE49-F238E27FC236}">
                <a16:creationId xmlns:a16="http://schemas.microsoft.com/office/drawing/2014/main" id="{6B9F85BB-F78B-4F80-9E51-56F46C3B4643}"/>
              </a:ext>
            </a:extLst>
          </p:cNvPr>
          <p:cNvPicPr>
            <a:picLocks noChangeAspect="1"/>
          </p:cNvPicPr>
          <p:nvPr/>
        </p:nvPicPr>
        <p:blipFill>
          <a:blip r:embed="rId14"/>
          <a:stretch>
            <a:fillRect/>
          </a:stretch>
        </p:blipFill>
        <p:spPr>
          <a:xfrm>
            <a:off x="10273912" y="6145355"/>
            <a:ext cx="1337145" cy="234000"/>
          </a:xfrm>
          <a:prstGeom prst="rect">
            <a:avLst/>
          </a:prstGeom>
        </p:spPr>
      </p:pic>
    </p:spTree>
    <p:extLst>
      <p:ext uri="{BB962C8B-B14F-4D97-AF65-F5344CB8AC3E}">
        <p14:creationId xmlns:p14="http://schemas.microsoft.com/office/powerpoint/2010/main" val="30425003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CB817079-29C7-9542-81BF-73340C6F7983}"/>
              </a:ext>
            </a:extLst>
          </p:cNvPr>
          <p:cNvSpPr/>
          <p:nvPr/>
        </p:nvSpPr>
        <p:spPr>
          <a:xfrm>
            <a:off x="8760492" y="4654553"/>
            <a:ext cx="415498" cy="369332"/>
          </a:xfrm>
          <a:prstGeom prst="rect">
            <a:avLst/>
          </a:prstGeom>
        </p:spPr>
        <p:txBody>
          <a:bodyPr wrap="none">
            <a:spAutoFit/>
          </a:bodyPr>
          <a:lstStyle/>
          <a:p>
            <a:pPr algn="ctr"/>
            <a:r>
              <a:rPr lang="da-DK" dirty="0">
                <a:solidFill>
                  <a:srgbClr val="FFFFFF"/>
                </a:solidFill>
              </a:rPr>
              <a:t>➗</a:t>
            </a:r>
          </a:p>
        </p:txBody>
      </p:sp>
      <p:grpSp>
        <p:nvGrpSpPr>
          <p:cNvPr id="16" name="Gruppe 15">
            <a:extLst>
              <a:ext uri="{FF2B5EF4-FFF2-40B4-BE49-F238E27FC236}">
                <a16:creationId xmlns:a16="http://schemas.microsoft.com/office/drawing/2014/main" id="{9C8DF553-7E39-344C-8D42-9EEE4ACA0A46}"/>
              </a:ext>
            </a:extLst>
          </p:cNvPr>
          <p:cNvGrpSpPr/>
          <p:nvPr/>
        </p:nvGrpSpPr>
        <p:grpSpPr>
          <a:xfrm>
            <a:off x="8634604" y="1705368"/>
            <a:ext cx="3538029" cy="3447265"/>
            <a:chOff x="8634604" y="881735"/>
            <a:chExt cx="3538029" cy="3447265"/>
          </a:xfrm>
        </p:grpSpPr>
        <p:grpSp>
          <p:nvGrpSpPr>
            <p:cNvPr id="14" name="Gruppe 13">
              <a:extLst>
                <a:ext uri="{FF2B5EF4-FFF2-40B4-BE49-F238E27FC236}">
                  <a16:creationId xmlns:a16="http://schemas.microsoft.com/office/drawing/2014/main" id="{317BFCD0-82E0-497E-8DAF-F59CCFEC4A8C}"/>
                </a:ext>
              </a:extLst>
            </p:cNvPr>
            <p:cNvGrpSpPr/>
            <p:nvPr/>
          </p:nvGrpSpPr>
          <p:grpSpPr>
            <a:xfrm>
              <a:off x="8634604" y="2529000"/>
              <a:ext cx="3538029" cy="1800000"/>
              <a:chOff x="8634604" y="2077739"/>
              <a:chExt cx="3538029" cy="1800000"/>
            </a:xfrm>
          </p:grpSpPr>
          <p:pic>
            <p:nvPicPr>
              <p:cNvPr id="9" name="Grafik 8" descr="Advarsel">
                <a:extLst>
                  <a:ext uri="{FF2B5EF4-FFF2-40B4-BE49-F238E27FC236}">
                    <a16:creationId xmlns:a16="http://schemas.microsoft.com/office/drawing/2014/main" id="{85B0AF2E-4DAE-4249-A0C1-13DAB1E46EDF}"/>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634604" y="2077739"/>
                <a:ext cx="1800000" cy="1800000"/>
              </a:xfrm>
              <a:prstGeom prst="rect">
                <a:avLst/>
              </a:prstGeom>
            </p:spPr>
          </p:pic>
          <p:pic>
            <p:nvPicPr>
              <p:cNvPr id="13" name="Grafik 12" descr="Gave">
                <a:extLst>
                  <a:ext uri="{FF2B5EF4-FFF2-40B4-BE49-F238E27FC236}">
                    <a16:creationId xmlns:a16="http://schemas.microsoft.com/office/drawing/2014/main" id="{75E4CCEC-585B-485C-9B3B-42EC3EE50692}"/>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372633" y="2077739"/>
                <a:ext cx="1800000" cy="1800000"/>
              </a:xfrm>
              <a:prstGeom prst="rect">
                <a:avLst/>
              </a:prstGeom>
            </p:spPr>
          </p:pic>
        </p:grpSp>
        <p:pic>
          <p:nvPicPr>
            <p:cNvPr id="10" name="Grafik 175" descr="Stjerne">
              <a:extLst>
                <a:ext uri="{FF2B5EF4-FFF2-40B4-BE49-F238E27FC236}">
                  <a16:creationId xmlns:a16="http://schemas.microsoft.com/office/drawing/2014/main" id="{DF0219A4-9114-2243-9B4D-DC6B87A66B3D}"/>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0359297" y="881735"/>
              <a:ext cx="1800000" cy="1800000"/>
            </a:xfrm>
            <a:prstGeom prst="rect">
              <a:avLst/>
            </a:prstGeom>
          </p:spPr>
        </p:pic>
        <p:sp>
          <p:nvSpPr>
            <p:cNvPr id="7" name="Ellipse 6">
              <a:extLst>
                <a:ext uri="{FF2B5EF4-FFF2-40B4-BE49-F238E27FC236}">
                  <a16:creationId xmlns:a16="http://schemas.microsoft.com/office/drawing/2014/main" id="{F61B0318-601F-684E-A41D-46C30D3F4478}"/>
                </a:ext>
              </a:extLst>
            </p:cNvPr>
            <p:cNvSpPr>
              <a:spLocks noChangeAspect="1"/>
            </p:cNvSpPr>
            <p:nvPr/>
          </p:nvSpPr>
          <p:spPr>
            <a:xfrm>
              <a:off x="8836090" y="1172383"/>
              <a:ext cx="1368000" cy="1368000"/>
            </a:xfrm>
            <a:prstGeom prst="ellipse">
              <a:avLst/>
            </a:prstGeom>
            <a:solidFill>
              <a:srgbClr val="479957"/>
            </a:solidFill>
            <a:ln w="476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dirty="0">
                <a:solidFill>
                  <a:srgbClr val="FFFFFF"/>
                </a:solidFill>
              </a:endParaRPr>
            </a:p>
          </p:txBody>
        </p:sp>
        <p:pic>
          <p:nvPicPr>
            <p:cNvPr id="12" name="Billede 11">
              <a:extLst>
                <a:ext uri="{FF2B5EF4-FFF2-40B4-BE49-F238E27FC236}">
                  <a16:creationId xmlns:a16="http://schemas.microsoft.com/office/drawing/2014/main" id="{A862104C-523A-1744-9AA8-86BBDCA0A7F5}"/>
                </a:ext>
              </a:extLst>
            </p:cNvPr>
            <p:cNvPicPr>
              <a:picLocks/>
            </p:cNvPicPr>
            <p:nvPr/>
          </p:nvPicPr>
          <p:blipFill>
            <a:blip r:embed="rId8">
              <a:biLevel thresh="25000"/>
            </a:blip>
            <a:stretch>
              <a:fillRect/>
            </a:stretch>
          </p:blipFill>
          <p:spPr>
            <a:xfrm>
              <a:off x="8769724" y="1286717"/>
              <a:ext cx="1625957" cy="1440000"/>
            </a:xfrm>
            <a:prstGeom prst="rect">
              <a:avLst/>
            </a:prstGeom>
          </p:spPr>
        </p:pic>
      </p:grpSp>
      <p:sp>
        <p:nvSpPr>
          <p:cNvPr id="2" name="Titel 1">
            <a:extLst>
              <a:ext uri="{FF2B5EF4-FFF2-40B4-BE49-F238E27FC236}">
                <a16:creationId xmlns:a16="http://schemas.microsoft.com/office/drawing/2014/main" id="{1D558B03-3210-4986-93EF-64F7E7F9DC3D}"/>
              </a:ext>
            </a:extLst>
          </p:cNvPr>
          <p:cNvSpPr>
            <a:spLocks noGrp="1"/>
          </p:cNvSpPr>
          <p:nvPr>
            <p:ph type="title"/>
          </p:nvPr>
        </p:nvSpPr>
        <p:spPr/>
        <p:txBody>
          <a:bodyPr/>
          <a:lstStyle/>
          <a:p>
            <a:r>
              <a:rPr lang="da-DK" sz="3200" dirty="0"/>
              <a:t>Om vigtighed og motivation</a:t>
            </a:r>
          </a:p>
        </p:txBody>
      </p:sp>
      <p:sp>
        <p:nvSpPr>
          <p:cNvPr id="3" name="Pladsholder til indhold 2">
            <a:extLst>
              <a:ext uri="{FF2B5EF4-FFF2-40B4-BE49-F238E27FC236}">
                <a16:creationId xmlns:a16="http://schemas.microsoft.com/office/drawing/2014/main" id="{A7019834-6DE8-4AAE-A25B-6703702B7D16}"/>
              </a:ext>
            </a:extLst>
          </p:cNvPr>
          <p:cNvSpPr>
            <a:spLocks noGrp="1"/>
          </p:cNvSpPr>
          <p:nvPr>
            <p:ph sz="quarter" idx="21"/>
          </p:nvPr>
        </p:nvSpPr>
        <p:spPr>
          <a:xfrm>
            <a:off x="542925" y="1549399"/>
            <a:ext cx="7200000" cy="4148139"/>
          </a:xfrm>
        </p:spPr>
        <p:txBody>
          <a:bodyPr/>
          <a:lstStyle/>
          <a:p>
            <a:pPr defTabSz="457200">
              <a:lnSpc>
                <a:spcPct val="100000"/>
              </a:lnSpc>
              <a:spcAft>
                <a:spcPts val="1200"/>
              </a:spcAft>
              <a:buBlip>
                <a:blip r:embed="rId9"/>
              </a:buBlip>
              <a:defRPr/>
            </a:pPr>
            <a:r>
              <a:rPr lang="da-DK" sz="1400" kern="0" dirty="0">
                <a:solidFill>
                  <a:prstClr val="black">
                    <a:lumMod val="95000"/>
                    <a:lumOff val="5000"/>
                  </a:prstClr>
                </a:solidFill>
                <a:cs typeface="Arial" panose="020B0604020202020204" pitchFamily="34" charset="0"/>
              </a:rPr>
              <a:t>Vigtighed skal forstås, som hvor stor betydning området har for medarbejderne, interessenter, virksomheden og udviklingen. Og dermed om du opnår, det du gerne vil med din ledelse, sit netværk, sin økonomi og i bedriftens udvikling.</a:t>
            </a:r>
          </a:p>
          <a:p>
            <a:pPr defTabSz="457200">
              <a:lnSpc>
                <a:spcPct val="100000"/>
              </a:lnSpc>
              <a:spcAft>
                <a:spcPts val="1200"/>
              </a:spcAft>
              <a:buBlip>
                <a:blip r:embed="rId9"/>
              </a:buBlip>
              <a:defRPr/>
            </a:pPr>
            <a:r>
              <a:rPr lang="da-DK" sz="1400" kern="0" dirty="0">
                <a:solidFill>
                  <a:prstClr val="black">
                    <a:lumMod val="95000"/>
                    <a:lumOff val="5000"/>
                  </a:prstClr>
                </a:solidFill>
                <a:cs typeface="Arial" panose="020B0604020202020204" pitchFamily="34" charset="0"/>
              </a:rPr>
              <a:t>Høj motivationen kan skyldes ydre faktorer, Et eksempel kan være, at der skal laves en hurtig indsats ved sygdom i besætningen. En sådan indsats vil du også ofte vurdere som vigtig. </a:t>
            </a:r>
          </a:p>
          <a:p>
            <a:pPr defTabSz="457200">
              <a:lnSpc>
                <a:spcPct val="100000"/>
              </a:lnSpc>
              <a:spcAft>
                <a:spcPts val="1200"/>
              </a:spcAft>
              <a:buBlip>
                <a:blip r:embed="rId9"/>
              </a:buBlip>
              <a:defRPr/>
            </a:pPr>
            <a:r>
              <a:rPr lang="da-DK" sz="1400" kern="0" dirty="0">
                <a:solidFill>
                  <a:prstClr val="black">
                    <a:lumMod val="95000"/>
                    <a:lumOff val="5000"/>
                  </a:prstClr>
                </a:solidFill>
                <a:cs typeface="Arial" panose="020B0604020202020204" pitchFamily="34" charset="0"/>
              </a:rPr>
              <a:t>En høj motivation kan også skyldes indre faktorer. Måske er det et område, du kan lide at arbejde med eller har haft succes med tidligere. Det gør, at motivationen for at gå i gang med en indsats på området er høj.</a:t>
            </a:r>
          </a:p>
          <a:p>
            <a:pPr defTabSz="457200">
              <a:lnSpc>
                <a:spcPct val="100000"/>
              </a:lnSpc>
              <a:spcAft>
                <a:spcPts val="1200"/>
              </a:spcAft>
              <a:buBlip>
                <a:blip r:embed="rId9"/>
              </a:buBlip>
              <a:defRPr/>
            </a:pPr>
            <a:r>
              <a:rPr lang="da-DK" sz="1400" kern="0" dirty="0">
                <a:solidFill>
                  <a:prstClr val="black">
                    <a:lumMod val="95000"/>
                    <a:lumOff val="5000"/>
                  </a:prstClr>
                </a:solidFill>
                <a:cs typeface="Arial" panose="020B0604020202020204" pitchFamily="34" charset="0"/>
              </a:rPr>
              <a:t>Der er en stor sammenhæng mellem vigtighed og motivation. Det, der haster er ofte vigtigt, det man kan lide at arbejde med, finder man ofte vigtigt og kan se de fleste muligheder i.</a:t>
            </a:r>
          </a:p>
          <a:p>
            <a:pPr defTabSz="457200">
              <a:lnSpc>
                <a:spcPct val="100000"/>
              </a:lnSpc>
              <a:spcAft>
                <a:spcPts val="1200"/>
              </a:spcAft>
              <a:buBlip>
                <a:blip r:embed="rId9"/>
              </a:buBlip>
              <a:defRPr/>
            </a:pPr>
            <a:r>
              <a:rPr lang="da-DK" sz="1400" kern="0" dirty="0">
                <a:solidFill>
                  <a:prstClr val="black">
                    <a:lumMod val="95000"/>
                    <a:lumOff val="5000"/>
                  </a:prstClr>
                </a:solidFill>
                <a:cs typeface="Arial" panose="020B0604020202020204" pitchFamily="34" charset="0"/>
              </a:rPr>
              <a:t>Selv om en indsats er vigtig, er det ikke sikkert landmanden er motiveret for at gå i gang. Det kan være fordi det er noget nyt, forekommer uoverkommeligt, prøvet mange gange før eller indeholder konflikter. </a:t>
            </a:r>
          </a:p>
          <a:p>
            <a:pPr>
              <a:lnSpc>
                <a:spcPct val="100000"/>
              </a:lnSpc>
              <a:spcAft>
                <a:spcPts val="1200"/>
              </a:spcAft>
            </a:pPr>
            <a:endParaRPr lang="da-DK" sz="1400" dirty="0"/>
          </a:p>
        </p:txBody>
      </p:sp>
      <p:sp>
        <p:nvSpPr>
          <p:cNvPr id="4" name="Pladsholder til tekst 3">
            <a:extLst>
              <a:ext uri="{FF2B5EF4-FFF2-40B4-BE49-F238E27FC236}">
                <a16:creationId xmlns:a16="http://schemas.microsoft.com/office/drawing/2014/main" id="{30091ED7-5C14-4A15-90EE-13C87CE48A57}"/>
              </a:ext>
            </a:extLst>
          </p:cNvPr>
          <p:cNvSpPr>
            <a:spLocks noGrp="1"/>
          </p:cNvSpPr>
          <p:nvPr>
            <p:ph type="body" sz="quarter" idx="25"/>
          </p:nvPr>
        </p:nvSpPr>
        <p:spPr/>
        <p:txBody>
          <a:bodyPr/>
          <a:lstStyle/>
          <a:p>
            <a:endParaRPr lang="da-DK"/>
          </a:p>
        </p:txBody>
      </p:sp>
      <p:sp>
        <p:nvSpPr>
          <p:cNvPr id="5" name="Pladsholder til tekst 4">
            <a:extLst>
              <a:ext uri="{FF2B5EF4-FFF2-40B4-BE49-F238E27FC236}">
                <a16:creationId xmlns:a16="http://schemas.microsoft.com/office/drawing/2014/main" id="{A199F119-D91A-4870-81D7-D69109608532}"/>
              </a:ext>
            </a:extLst>
          </p:cNvPr>
          <p:cNvSpPr>
            <a:spLocks noGrp="1"/>
          </p:cNvSpPr>
          <p:nvPr>
            <p:ph type="body" sz="quarter" idx="24"/>
          </p:nvPr>
        </p:nvSpPr>
        <p:spPr/>
        <p:txBody>
          <a:bodyPr/>
          <a:lstStyle/>
          <a:p>
            <a:endParaRPr lang="da-DK"/>
          </a:p>
        </p:txBody>
      </p:sp>
    </p:spTree>
    <p:extLst>
      <p:ext uri="{BB962C8B-B14F-4D97-AF65-F5344CB8AC3E}">
        <p14:creationId xmlns:p14="http://schemas.microsoft.com/office/powerpoint/2010/main" val="33441161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821BBD-581E-4C04-B993-617C384B6F92}"/>
              </a:ext>
            </a:extLst>
          </p:cNvPr>
          <p:cNvSpPr>
            <a:spLocks noGrp="1"/>
          </p:cNvSpPr>
          <p:nvPr>
            <p:ph type="title"/>
          </p:nvPr>
        </p:nvSpPr>
        <p:spPr/>
        <p:txBody>
          <a:bodyPr/>
          <a:lstStyle/>
          <a:p>
            <a:r>
              <a:rPr lang="da-DK" dirty="0"/>
              <a:t>Procespil 4.  Vælg</a:t>
            </a:r>
          </a:p>
        </p:txBody>
      </p:sp>
      <p:sp>
        <p:nvSpPr>
          <p:cNvPr id="15" name="Pladsholder til indhold 14">
            <a:extLst>
              <a:ext uri="{FF2B5EF4-FFF2-40B4-BE49-F238E27FC236}">
                <a16:creationId xmlns:a16="http://schemas.microsoft.com/office/drawing/2014/main" id="{058949B7-0F64-4856-86D0-DF31A5915EFB}"/>
              </a:ext>
            </a:extLst>
          </p:cNvPr>
          <p:cNvSpPr>
            <a:spLocks noGrp="1"/>
          </p:cNvSpPr>
          <p:nvPr>
            <p:ph sz="quarter" idx="21"/>
          </p:nvPr>
        </p:nvSpPr>
        <p:spPr>
          <a:xfrm>
            <a:off x="542925" y="1549399"/>
            <a:ext cx="7128000" cy="4148139"/>
          </a:xfrm>
        </p:spPr>
        <p:txBody>
          <a:bodyPr/>
          <a:lstStyle/>
          <a:p>
            <a:pPr marL="0" lvl="0" indent="0" defTabSz="457200">
              <a:lnSpc>
                <a:spcPct val="100000"/>
              </a:lnSpc>
              <a:spcAft>
                <a:spcPts val="0"/>
              </a:spcAft>
              <a:buNone/>
              <a:defRPr/>
            </a:pPr>
            <a:r>
              <a:rPr lang="da-DK" sz="1400" b="1" kern="0" dirty="0">
                <a:solidFill>
                  <a:prstClr val="black"/>
                </a:solidFill>
                <a:latin typeface="+mj-lt"/>
                <a:cs typeface="Arial" panose="020B0604020202020204" pitchFamily="34" charset="0"/>
              </a:rPr>
              <a:t>Opgaven</a:t>
            </a:r>
            <a:endParaRPr lang="da-DK" sz="1400" kern="0" dirty="0">
              <a:solidFill>
                <a:prstClr val="black"/>
              </a:solidFill>
              <a:latin typeface="+mj-lt"/>
              <a:cs typeface="Arial" panose="020B0604020202020204" pitchFamily="34" charset="0"/>
            </a:endParaRPr>
          </a:p>
          <a:p>
            <a:pPr marL="0" lvl="0" indent="0" defTabSz="457200">
              <a:lnSpc>
                <a:spcPct val="100000"/>
              </a:lnSpc>
              <a:spcAft>
                <a:spcPts val="1200"/>
              </a:spcAft>
              <a:buNone/>
              <a:defRPr/>
            </a:pPr>
            <a:r>
              <a:rPr lang="da-DK" sz="1400" kern="0" dirty="0">
                <a:solidFill>
                  <a:prstClr val="black"/>
                </a:solidFill>
                <a:latin typeface="+mj-lt"/>
                <a:cs typeface="Arial" panose="020B0604020202020204" pitchFamily="34" charset="0"/>
              </a:rPr>
              <a:t>I trin 4 skal du prioritere de udsagnskort, der har høj vigtighed, eller som du er motiveret for at gå i gang med at forbedre</a:t>
            </a:r>
            <a:r>
              <a:rPr lang="da-DK" sz="1400" b="1" kern="0" dirty="0">
                <a:solidFill>
                  <a:prstClr val="black"/>
                </a:solidFill>
                <a:latin typeface="+mj-lt"/>
                <a:cs typeface="Arial" panose="020B0604020202020204" pitchFamily="34" charset="0"/>
              </a:rPr>
              <a:t>. </a:t>
            </a:r>
          </a:p>
          <a:p>
            <a:pPr marL="0" lvl="0" indent="0" defTabSz="457200">
              <a:lnSpc>
                <a:spcPct val="100000"/>
              </a:lnSpc>
              <a:spcAft>
                <a:spcPts val="0"/>
              </a:spcAft>
              <a:buNone/>
              <a:defRPr/>
            </a:pPr>
            <a:r>
              <a:rPr lang="da-DK" sz="1400" b="1" kern="0" dirty="0">
                <a:solidFill>
                  <a:prstClr val="black"/>
                </a:solidFill>
                <a:latin typeface="+mj-lt"/>
                <a:cs typeface="Arial" panose="020B0604020202020204" pitchFamily="34" charset="0"/>
              </a:rPr>
              <a:t>Forløb</a:t>
            </a:r>
          </a:p>
          <a:p>
            <a:pPr marL="0" lvl="0" indent="0" defTabSz="457200">
              <a:lnSpc>
                <a:spcPct val="100000"/>
              </a:lnSpc>
              <a:spcAft>
                <a:spcPts val="1200"/>
              </a:spcAft>
              <a:buNone/>
              <a:defRPr/>
            </a:pPr>
            <a:r>
              <a:rPr lang="da-DK" sz="1400" kern="0" dirty="0">
                <a:solidFill>
                  <a:prstClr val="black">
                    <a:lumMod val="95000"/>
                    <a:lumOff val="5000"/>
                  </a:prstClr>
                </a:solidFill>
                <a:latin typeface="+mj-lt"/>
                <a:cs typeface="Arial" panose="020B0604020202020204" pitchFamily="34" charset="0"/>
              </a:rPr>
              <a:t>Tag kortene, der er placeret på feltet         i i procespil 3 Vigtighed og motivation.</a:t>
            </a:r>
          </a:p>
          <a:p>
            <a:pPr marL="0" lvl="0" indent="0" defTabSz="457200">
              <a:lnSpc>
                <a:spcPct val="100000"/>
              </a:lnSpc>
              <a:spcAft>
                <a:spcPts val="1200"/>
              </a:spcAft>
              <a:buNone/>
              <a:defRPr/>
            </a:pPr>
            <a:r>
              <a:rPr lang="da-DK" sz="1400" kern="0" dirty="0">
                <a:solidFill>
                  <a:prstClr val="black">
                    <a:lumMod val="95000"/>
                    <a:lumOff val="5000"/>
                  </a:prstClr>
                </a:solidFill>
                <a:latin typeface="+mj-lt"/>
                <a:cs typeface="Arial" panose="020B0604020202020204" pitchFamily="34" charset="0"/>
              </a:rPr>
              <a:t>Vurdere kortet efter følgende skala:</a:t>
            </a:r>
          </a:p>
          <a:p>
            <a:pPr marL="0" lvl="0" indent="0" defTabSz="457200">
              <a:lnSpc>
                <a:spcPct val="100000"/>
              </a:lnSpc>
              <a:spcAft>
                <a:spcPts val="0"/>
              </a:spcAft>
              <a:buNone/>
              <a:defRPr/>
            </a:pPr>
            <a:r>
              <a:rPr lang="da-DK" sz="1400" kern="0" dirty="0">
                <a:solidFill>
                  <a:prstClr val="black">
                    <a:lumMod val="95000"/>
                    <a:lumOff val="5000"/>
                  </a:prstClr>
                </a:solidFill>
                <a:latin typeface="+mj-lt"/>
                <a:cs typeface="Arial" panose="020B0604020202020204" pitchFamily="34" charset="0"/>
              </a:rPr>
              <a:t>1</a:t>
            </a:r>
            <a:r>
              <a:rPr lang="da-DK" sz="1400" kern="0" dirty="0">
                <a:solidFill>
                  <a:srgbClr val="548235"/>
                </a:solidFill>
                <a:latin typeface="+mj-lt"/>
                <a:cs typeface="Arial" panose="020B0604020202020204" pitchFamily="34" charset="0"/>
              </a:rPr>
              <a:t>: </a:t>
            </a:r>
            <a:r>
              <a:rPr lang="da-DK" sz="1400" kern="0" dirty="0">
                <a:solidFill>
                  <a:srgbClr val="548235"/>
                </a:solidFill>
                <a:latin typeface="+mj-lt"/>
                <a:cs typeface="Arial" panose="020B0604020202020204" pitchFamily="34" charset="0"/>
                <a:sym typeface="Wingdings" panose="05000000000000000000" pitchFamily="2" charset="2"/>
              </a:rPr>
              <a:t></a:t>
            </a:r>
            <a:r>
              <a:rPr lang="da-DK" sz="1400" kern="0" dirty="0">
                <a:solidFill>
                  <a:prstClr val="black">
                    <a:lumMod val="95000"/>
                    <a:lumOff val="5000"/>
                  </a:prstClr>
                </a:solidFill>
                <a:latin typeface="+mj-lt"/>
                <a:cs typeface="Arial" panose="020B0604020202020204" pitchFamily="34" charset="0"/>
              </a:rPr>
              <a:t> Høj prioritering. Det skal der handles på</a:t>
            </a:r>
          </a:p>
          <a:p>
            <a:pPr marL="0" lvl="0" indent="0" defTabSz="457200">
              <a:lnSpc>
                <a:spcPct val="100000"/>
              </a:lnSpc>
              <a:spcAft>
                <a:spcPts val="0"/>
              </a:spcAft>
              <a:buNone/>
              <a:defRPr/>
            </a:pPr>
            <a:r>
              <a:rPr lang="da-DK" sz="1400" kern="0" dirty="0">
                <a:solidFill>
                  <a:prstClr val="black">
                    <a:lumMod val="95000"/>
                    <a:lumOff val="5000"/>
                  </a:prstClr>
                </a:solidFill>
                <a:latin typeface="+mj-lt"/>
                <a:cs typeface="Arial" panose="020B0604020202020204" pitchFamily="34" charset="0"/>
              </a:rPr>
              <a:t>2:</a:t>
            </a:r>
            <a:r>
              <a:rPr lang="da-DK" sz="1400" kern="0" dirty="0">
                <a:solidFill>
                  <a:srgbClr val="FFC000">
                    <a:lumMod val="60000"/>
                    <a:lumOff val="40000"/>
                  </a:srgbClr>
                </a:solidFill>
                <a:latin typeface="+mj-lt"/>
                <a:cs typeface="Arial" panose="020B0604020202020204" pitchFamily="34" charset="0"/>
              </a:rPr>
              <a:t> </a:t>
            </a:r>
            <a:r>
              <a:rPr lang="da-DK" sz="1400" kern="0" dirty="0">
                <a:solidFill>
                  <a:srgbClr val="FFC000">
                    <a:lumMod val="60000"/>
                    <a:lumOff val="40000"/>
                  </a:srgbClr>
                </a:solidFill>
                <a:latin typeface="+mj-lt"/>
                <a:cs typeface="Arial" panose="020B0604020202020204" pitchFamily="34" charset="0"/>
                <a:sym typeface="Wingdings" panose="05000000000000000000" pitchFamily="2" charset="2"/>
              </a:rPr>
              <a:t></a:t>
            </a:r>
            <a:r>
              <a:rPr lang="da-DK" sz="1400" kern="0" dirty="0">
                <a:solidFill>
                  <a:srgbClr val="FFC000">
                    <a:lumMod val="60000"/>
                    <a:lumOff val="40000"/>
                  </a:srgbClr>
                </a:solidFill>
                <a:latin typeface="+mj-lt"/>
                <a:cs typeface="Arial" panose="020B0604020202020204" pitchFamily="34" charset="0"/>
              </a:rPr>
              <a:t> </a:t>
            </a:r>
            <a:r>
              <a:rPr lang="da-DK" sz="1400" kern="0" dirty="0">
                <a:solidFill>
                  <a:prstClr val="black">
                    <a:lumMod val="95000"/>
                    <a:lumOff val="5000"/>
                  </a:prstClr>
                </a:solidFill>
                <a:latin typeface="+mj-lt"/>
                <a:cs typeface="Arial" panose="020B0604020202020204" pitchFamily="34" charset="0"/>
              </a:rPr>
              <a:t>Mellem prioritering. Det følger vi opmærksomt</a:t>
            </a:r>
          </a:p>
          <a:p>
            <a:pPr marL="0" lvl="0" indent="0" defTabSz="457200">
              <a:lnSpc>
                <a:spcPct val="100000"/>
              </a:lnSpc>
              <a:spcAft>
                <a:spcPts val="1200"/>
              </a:spcAft>
              <a:buNone/>
              <a:defRPr/>
            </a:pPr>
            <a:r>
              <a:rPr lang="da-DK" sz="1400" kern="0" dirty="0">
                <a:solidFill>
                  <a:prstClr val="black">
                    <a:lumMod val="95000"/>
                    <a:lumOff val="5000"/>
                  </a:prstClr>
                </a:solidFill>
                <a:latin typeface="+mj-lt"/>
                <a:cs typeface="Arial" panose="020B0604020202020204" pitchFamily="34" charset="0"/>
              </a:rPr>
              <a:t>3: </a:t>
            </a:r>
            <a:r>
              <a:rPr lang="da-DK" sz="1400" kern="0" dirty="0">
                <a:solidFill>
                  <a:prstClr val="white">
                    <a:lumMod val="50000"/>
                  </a:prstClr>
                </a:solidFill>
                <a:latin typeface="+mj-lt"/>
                <a:cs typeface="Arial" panose="020B0604020202020204" pitchFamily="34" charset="0"/>
                <a:sym typeface="Wingdings" panose="05000000000000000000" pitchFamily="2" charset="2"/>
              </a:rPr>
              <a:t></a:t>
            </a:r>
            <a:r>
              <a:rPr lang="da-DK" sz="1400" kern="0" dirty="0">
                <a:solidFill>
                  <a:prstClr val="black">
                    <a:lumMod val="95000"/>
                    <a:lumOff val="5000"/>
                  </a:prstClr>
                </a:solidFill>
                <a:latin typeface="+mj-lt"/>
                <a:cs typeface="Arial" panose="020B0604020202020204" pitchFamily="34" charset="0"/>
              </a:rPr>
              <a:t> Lav prioritering. Det skal ikke have opmærksomhed nu</a:t>
            </a:r>
          </a:p>
          <a:p>
            <a:pPr marL="0" lvl="0" indent="0" defTabSz="457200">
              <a:lnSpc>
                <a:spcPct val="100000"/>
              </a:lnSpc>
              <a:spcAft>
                <a:spcPts val="1200"/>
              </a:spcAft>
              <a:buNone/>
              <a:defRPr/>
            </a:pPr>
            <a:r>
              <a:rPr lang="da-DK" sz="1400" kern="0" dirty="0">
                <a:solidFill>
                  <a:prstClr val="black">
                    <a:lumMod val="95000"/>
                    <a:lumOff val="5000"/>
                  </a:prstClr>
                </a:solidFill>
                <a:latin typeface="+mj-lt"/>
                <a:cs typeface="Arial" panose="020B0604020202020204" pitchFamily="34" charset="0"/>
              </a:rPr>
              <a:t>Kortet skal efter vurderingen placeres i det tilhørende felt  på procespil 4 Vælg.</a:t>
            </a:r>
          </a:p>
          <a:p>
            <a:pPr marL="0" lvl="0" indent="0" defTabSz="457200">
              <a:lnSpc>
                <a:spcPct val="100000"/>
              </a:lnSpc>
              <a:spcAft>
                <a:spcPts val="1200"/>
              </a:spcAft>
              <a:buNone/>
              <a:defRPr/>
            </a:pPr>
            <a:r>
              <a:rPr lang="da-DK" sz="1400" kern="0" dirty="0">
                <a:solidFill>
                  <a:prstClr val="black">
                    <a:lumMod val="95000"/>
                    <a:lumOff val="5000"/>
                  </a:prstClr>
                </a:solidFill>
                <a:latin typeface="+mj-lt"/>
                <a:cs typeface="Arial" panose="020B0604020202020204" pitchFamily="34" charset="0"/>
              </a:rPr>
              <a:t>For de kort, der placeres på feltet med       </a:t>
            </a:r>
            <a:r>
              <a:rPr lang="da-DK" sz="1400" kern="0" dirty="0">
                <a:solidFill>
                  <a:prstClr val="black">
                    <a:lumMod val="95000"/>
                    <a:lumOff val="5000"/>
                  </a:prstClr>
                </a:solidFill>
                <a:latin typeface="+mj-lt"/>
                <a:cs typeface="Arial" panose="020B0604020202020204" pitchFamily="34" charset="0"/>
                <a:sym typeface="Wingdings" panose="05000000000000000000" pitchFamily="2" charset="2"/>
              </a:rPr>
              <a:t> </a:t>
            </a:r>
            <a:r>
              <a:rPr lang="da-DK" sz="1400" kern="0" dirty="0">
                <a:solidFill>
                  <a:prstClr val="black">
                    <a:lumMod val="95000"/>
                    <a:lumOff val="5000"/>
                  </a:prstClr>
                </a:solidFill>
                <a:latin typeface="+mj-lt"/>
                <a:cs typeface="Arial" panose="020B0604020202020204" pitchFamily="34" charset="0"/>
              </a:rPr>
              <a:t>skal du overveje, hvad du gerne vil opnå med et fokus på området, samt hvilke muligheder og barrierer, der er.</a:t>
            </a:r>
          </a:p>
          <a:p>
            <a:pPr marL="0" indent="0">
              <a:lnSpc>
                <a:spcPct val="100000"/>
              </a:lnSpc>
              <a:spcAft>
                <a:spcPts val="0"/>
              </a:spcAft>
              <a:buNone/>
            </a:pPr>
            <a:r>
              <a:rPr lang="da-DK" sz="1400" b="1" dirty="0">
                <a:cs typeface="Arial" panose="020B0604020202020204" pitchFamily="34" charset="0"/>
              </a:rPr>
              <a:t>Indtastninger i Excel-værktøjet</a:t>
            </a:r>
          </a:p>
          <a:p>
            <a:pPr marL="0" indent="0">
              <a:lnSpc>
                <a:spcPct val="100000"/>
              </a:lnSpc>
              <a:spcAft>
                <a:spcPts val="600"/>
              </a:spcAft>
              <a:buNone/>
            </a:pPr>
            <a:r>
              <a:rPr lang="da-DK" sz="1400" dirty="0">
                <a:cs typeface="Arial" panose="020B0604020202020204" pitchFamily="34" charset="0"/>
              </a:rPr>
              <a:t>Tast resultatet af prioritering i [trin 4 Vælg]. Tast dine udsagn om, hvad du gerne vil opnå samt de muligheder og barriere du ser.</a:t>
            </a:r>
            <a:endParaRPr lang="da-DK" sz="1400" dirty="0">
              <a:cs typeface="Arial" panose="020B0604020202020204" pitchFamily="34" charset="0"/>
              <a:sym typeface="Webdings" panose="05030102010509060703" pitchFamily="18" charset="2"/>
            </a:endParaRPr>
          </a:p>
          <a:p>
            <a:pPr marL="0" lvl="0" indent="0" defTabSz="457200">
              <a:lnSpc>
                <a:spcPct val="100000"/>
              </a:lnSpc>
              <a:spcAft>
                <a:spcPts val="1200"/>
              </a:spcAft>
              <a:buNone/>
              <a:defRPr/>
            </a:pPr>
            <a:endParaRPr lang="da-DK" sz="1400" kern="0" dirty="0">
              <a:solidFill>
                <a:prstClr val="black">
                  <a:lumMod val="95000"/>
                  <a:lumOff val="5000"/>
                </a:prstClr>
              </a:solidFill>
              <a:latin typeface="+mj-lt"/>
              <a:cs typeface="Arial" panose="020B0604020202020204" pitchFamily="34" charset="0"/>
            </a:endParaRPr>
          </a:p>
          <a:p>
            <a:pPr>
              <a:lnSpc>
                <a:spcPct val="100000"/>
              </a:lnSpc>
              <a:spcAft>
                <a:spcPts val="1200"/>
              </a:spcAft>
            </a:pPr>
            <a:endParaRPr lang="da-DK" sz="1400" dirty="0">
              <a:latin typeface="+mj-lt"/>
            </a:endParaRPr>
          </a:p>
        </p:txBody>
      </p:sp>
      <p:sp>
        <p:nvSpPr>
          <p:cNvPr id="17" name="Pladsholder til tekst 16">
            <a:extLst>
              <a:ext uri="{FF2B5EF4-FFF2-40B4-BE49-F238E27FC236}">
                <a16:creationId xmlns:a16="http://schemas.microsoft.com/office/drawing/2014/main" id="{BAD36E82-5C32-44E3-84D8-D4ABD8790702}"/>
              </a:ext>
            </a:extLst>
          </p:cNvPr>
          <p:cNvSpPr>
            <a:spLocks noGrp="1"/>
          </p:cNvSpPr>
          <p:nvPr>
            <p:ph type="body" sz="quarter" idx="25"/>
          </p:nvPr>
        </p:nvSpPr>
        <p:spPr/>
        <p:txBody>
          <a:bodyPr/>
          <a:lstStyle/>
          <a:p>
            <a:endParaRPr lang="da-DK"/>
          </a:p>
        </p:txBody>
      </p:sp>
      <p:sp>
        <p:nvSpPr>
          <p:cNvPr id="16" name="Pladsholder til tekst 15">
            <a:extLst>
              <a:ext uri="{FF2B5EF4-FFF2-40B4-BE49-F238E27FC236}">
                <a16:creationId xmlns:a16="http://schemas.microsoft.com/office/drawing/2014/main" id="{78532586-053D-492E-AB81-0DA023069DFB}"/>
              </a:ext>
            </a:extLst>
          </p:cNvPr>
          <p:cNvSpPr>
            <a:spLocks noGrp="1"/>
          </p:cNvSpPr>
          <p:nvPr>
            <p:ph type="body" sz="quarter" idx="24"/>
          </p:nvPr>
        </p:nvSpPr>
        <p:spPr/>
        <p:txBody>
          <a:bodyPr/>
          <a:lstStyle/>
          <a:p>
            <a:endParaRPr lang="da-DK"/>
          </a:p>
        </p:txBody>
      </p:sp>
      <p:pic>
        <p:nvPicPr>
          <p:cNvPr id="6" name="Billede 5">
            <a:extLst>
              <a:ext uri="{FF2B5EF4-FFF2-40B4-BE49-F238E27FC236}">
                <a16:creationId xmlns:a16="http://schemas.microsoft.com/office/drawing/2014/main" id="{DA7751A3-FFD5-436A-A2A9-09B25942D635}"/>
              </a:ext>
            </a:extLst>
          </p:cNvPr>
          <p:cNvPicPr>
            <a:picLocks noChangeAspect="1"/>
          </p:cNvPicPr>
          <p:nvPr/>
        </p:nvPicPr>
        <p:blipFill>
          <a:blip r:embed="rId2" cstate="screen">
            <a:clrChange>
              <a:clrFrom>
                <a:srgbClr val="DAE3F3"/>
              </a:clrFrom>
              <a:clrTo>
                <a:srgbClr val="DAE3F3">
                  <a:alpha val="0"/>
                </a:srgbClr>
              </a:clrTo>
            </a:clrChange>
            <a:extLst>
              <a:ext uri="{28A0092B-C50C-407E-A947-70E740481C1C}">
                <a14:useLocalDpi xmlns:a14="http://schemas.microsoft.com/office/drawing/2010/main"/>
              </a:ext>
            </a:extLst>
          </a:blip>
          <a:stretch>
            <a:fillRect/>
          </a:stretch>
        </p:blipFill>
        <p:spPr>
          <a:xfrm>
            <a:off x="7911143" y="2862000"/>
            <a:ext cx="4395450" cy="1800000"/>
          </a:xfrm>
          <a:prstGeom prst="rect">
            <a:avLst/>
          </a:prstGeom>
        </p:spPr>
      </p:pic>
      <p:pic>
        <p:nvPicPr>
          <p:cNvPr id="13" name="Billede 12">
            <a:extLst>
              <a:ext uri="{FF2B5EF4-FFF2-40B4-BE49-F238E27FC236}">
                <a16:creationId xmlns:a16="http://schemas.microsoft.com/office/drawing/2014/main" id="{5ADC0A1F-7CED-4B82-8C87-4AB05C11F7F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83531" y="4394261"/>
            <a:ext cx="310846" cy="310846"/>
          </a:xfrm>
          <a:prstGeom prst="rect">
            <a:avLst/>
          </a:prstGeom>
        </p:spPr>
      </p:pic>
      <p:pic>
        <p:nvPicPr>
          <p:cNvPr id="14" name="Billede 13">
            <a:extLst>
              <a:ext uri="{FF2B5EF4-FFF2-40B4-BE49-F238E27FC236}">
                <a16:creationId xmlns:a16="http://schemas.microsoft.com/office/drawing/2014/main" id="{1982B8CF-8EB7-4008-83C4-29E6FA674DC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51707"/>
          <a:stretch/>
        </p:blipFill>
        <p:spPr>
          <a:xfrm>
            <a:off x="3486068" y="2478591"/>
            <a:ext cx="399449" cy="396000"/>
          </a:xfrm>
          <a:prstGeom prst="rect">
            <a:avLst/>
          </a:prstGeom>
        </p:spPr>
      </p:pic>
      <p:pic>
        <p:nvPicPr>
          <p:cNvPr id="20" name="Billede 19">
            <a:extLst>
              <a:ext uri="{FF2B5EF4-FFF2-40B4-BE49-F238E27FC236}">
                <a16:creationId xmlns:a16="http://schemas.microsoft.com/office/drawing/2014/main" id="{1FFAFF85-B8F3-4EC2-9C57-EC253487993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20338867">
            <a:off x="10344964" y="5749159"/>
            <a:ext cx="903596" cy="900000"/>
          </a:xfrm>
          <a:prstGeom prst="rect">
            <a:avLst/>
          </a:prstGeom>
          <a:ln w="3175">
            <a:solidFill>
              <a:schemeClr val="bg1">
                <a:lumMod val="75000"/>
              </a:schemeClr>
            </a:solidFill>
          </a:ln>
        </p:spPr>
      </p:pic>
      <p:pic>
        <p:nvPicPr>
          <p:cNvPr id="21" name="Billede 20">
            <a:extLst>
              <a:ext uri="{FF2B5EF4-FFF2-40B4-BE49-F238E27FC236}">
                <a16:creationId xmlns:a16="http://schemas.microsoft.com/office/drawing/2014/main" id="{AC505B8C-02B2-452B-850C-35072A0D57B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422859" y="5028426"/>
            <a:ext cx="903596" cy="900000"/>
          </a:xfrm>
          <a:prstGeom prst="rect">
            <a:avLst/>
          </a:prstGeom>
          <a:ln w="3175">
            <a:solidFill>
              <a:schemeClr val="bg1">
                <a:lumMod val="75000"/>
              </a:schemeClr>
            </a:solidFill>
          </a:ln>
        </p:spPr>
      </p:pic>
      <p:pic>
        <p:nvPicPr>
          <p:cNvPr id="27" name="Billede 26">
            <a:extLst>
              <a:ext uri="{FF2B5EF4-FFF2-40B4-BE49-F238E27FC236}">
                <a16:creationId xmlns:a16="http://schemas.microsoft.com/office/drawing/2014/main" id="{C68C7EE1-8ACB-4754-A106-0CBC735C5A6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268878" y="1505481"/>
            <a:ext cx="903596" cy="900000"/>
          </a:xfrm>
          <a:prstGeom prst="rect">
            <a:avLst/>
          </a:prstGeom>
          <a:ln w="3175">
            <a:solidFill>
              <a:schemeClr val="bg1">
                <a:lumMod val="75000"/>
              </a:schemeClr>
            </a:solidFill>
          </a:ln>
        </p:spPr>
      </p:pic>
      <p:pic>
        <p:nvPicPr>
          <p:cNvPr id="28" name="Billede 27">
            <a:extLst>
              <a:ext uri="{FF2B5EF4-FFF2-40B4-BE49-F238E27FC236}">
                <a16:creationId xmlns:a16="http://schemas.microsoft.com/office/drawing/2014/main" id="{A5A2DAC2-2947-40F2-96C0-ED081770942E}"/>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220750" y="1480694"/>
            <a:ext cx="903596" cy="900000"/>
          </a:xfrm>
          <a:prstGeom prst="rect">
            <a:avLst/>
          </a:prstGeom>
          <a:ln w="3175">
            <a:solidFill>
              <a:schemeClr val="bg1">
                <a:lumMod val="75000"/>
              </a:schemeClr>
            </a:solidFill>
          </a:ln>
        </p:spPr>
      </p:pic>
      <p:pic>
        <p:nvPicPr>
          <p:cNvPr id="29" name="Billede 28">
            <a:extLst>
              <a:ext uri="{FF2B5EF4-FFF2-40B4-BE49-F238E27FC236}">
                <a16:creationId xmlns:a16="http://schemas.microsoft.com/office/drawing/2014/main" id="{9A611040-104F-4E9E-86EE-1DFDA9D919CD}"/>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8163846" y="1680543"/>
            <a:ext cx="900000" cy="900000"/>
          </a:xfrm>
          <a:prstGeom prst="rect">
            <a:avLst/>
          </a:prstGeom>
        </p:spPr>
      </p:pic>
      <p:pic>
        <p:nvPicPr>
          <p:cNvPr id="35" name="Billede 34">
            <a:extLst>
              <a:ext uri="{FF2B5EF4-FFF2-40B4-BE49-F238E27FC236}">
                <a16:creationId xmlns:a16="http://schemas.microsoft.com/office/drawing/2014/main" id="{24A7098F-5DB3-4BCF-B8B0-4E32D5FC70A8}"/>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8859489" y="1562995"/>
            <a:ext cx="911641" cy="900000"/>
          </a:xfrm>
          <a:prstGeom prst="rect">
            <a:avLst/>
          </a:prstGeom>
          <a:ln w="3175">
            <a:solidFill>
              <a:schemeClr val="bg1">
                <a:lumMod val="75000"/>
              </a:schemeClr>
            </a:solidFill>
          </a:ln>
        </p:spPr>
      </p:pic>
      <p:pic>
        <p:nvPicPr>
          <p:cNvPr id="40" name="Billede 39">
            <a:extLst>
              <a:ext uri="{FF2B5EF4-FFF2-40B4-BE49-F238E27FC236}">
                <a16:creationId xmlns:a16="http://schemas.microsoft.com/office/drawing/2014/main" id="{A9075DF3-7D9E-43CD-A549-9464D9ADF3F5}"/>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rot="2409365">
            <a:off x="11110749" y="5760434"/>
            <a:ext cx="903596" cy="900000"/>
          </a:xfrm>
          <a:prstGeom prst="rect">
            <a:avLst/>
          </a:prstGeom>
          <a:ln w="3175">
            <a:solidFill>
              <a:schemeClr val="bg1">
                <a:lumMod val="75000"/>
              </a:schemeClr>
            </a:solidFill>
          </a:ln>
        </p:spPr>
      </p:pic>
      <p:pic>
        <p:nvPicPr>
          <p:cNvPr id="46" name="Billede 45">
            <a:extLst>
              <a:ext uri="{FF2B5EF4-FFF2-40B4-BE49-F238E27FC236}">
                <a16:creationId xmlns:a16="http://schemas.microsoft.com/office/drawing/2014/main" id="{76CBFA2E-0385-42F1-97B8-F2EF043716C0}"/>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9591448" y="5328645"/>
            <a:ext cx="903600" cy="900000"/>
          </a:xfrm>
          <a:prstGeom prst="rect">
            <a:avLst/>
          </a:prstGeom>
          <a:ln w="3175">
            <a:solidFill>
              <a:schemeClr val="bg1">
                <a:lumMod val="75000"/>
              </a:schemeClr>
            </a:solidFill>
          </a:ln>
        </p:spPr>
      </p:pic>
    </p:spTree>
    <p:extLst>
      <p:ext uri="{BB962C8B-B14F-4D97-AF65-F5344CB8AC3E}">
        <p14:creationId xmlns:p14="http://schemas.microsoft.com/office/powerpoint/2010/main" val="17118320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2AA0CC-A942-407A-B217-2A35697CDDCE}"/>
              </a:ext>
            </a:extLst>
          </p:cNvPr>
          <p:cNvSpPr>
            <a:spLocks noGrp="1"/>
          </p:cNvSpPr>
          <p:nvPr>
            <p:ph type="title"/>
          </p:nvPr>
        </p:nvSpPr>
        <p:spPr/>
        <p:txBody>
          <a:bodyPr/>
          <a:lstStyle/>
          <a:p>
            <a:r>
              <a:rPr lang="da-DK" dirty="0"/>
              <a:t>Om SWOT  og  </a:t>
            </a:r>
            <a:r>
              <a:rPr lang="da-DK" dirty="0" err="1"/>
              <a:t>SMARTe</a:t>
            </a:r>
            <a:r>
              <a:rPr lang="da-DK" dirty="0"/>
              <a:t> mål</a:t>
            </a:r>
          </a:p>
        </p:txBody>
      </p:sp>
      <p:sp>
        <p:nvSpPr>
          <p:cNvPr id="3" name="Pladsholder til indhold 2">
            <a:extLst>
              <a:ext uri="{FF2B5EF4-FFF2-40B4-BE49-F238E27FC236}">
                <a16:creationId xmlns:a16="http://schemas.microsoft.com/office/drawing/2014/main" id="{C97C5936-B657-4285-AC22-CD559B04A015}"/>
              </a:ext>
            </a:extLst>
          </p:cNvPr>
          <p:cNvSpPr>
            <a:spLocks noGrp="1"/>
          </p:cNvSpPr>
          <p:nvPr>
            <p:ph sz="quarter" idx="21"/>
          </p:nvPr>
        </p:nvSpPr>
        <p:spPr>
          <a:xfrm>
            <a:off x="542926" y="1549399"/>
            <a:ext cx="7200000" cy="4148139"/>
          </a:xfrm>
        </p:spPr>
        <p:txBody>
          <a:bodyPr/>
          <a:lstStyle/>
          <a:p>
            <a:pPr marL="265113" lvl="0" indent="-265113" defTabSz="457200">
              <a:lnSpc>
                <a:spcPct val="100000"/>
              </a:lnSpc>
              <a:spcAft>
                <a:spcPts val="1200"/>
              </a:spcAft>
              <a:buBlip>
                <a:blip r:embed="rId2">
                  <a:extLst/>
                </a:blip>
              </a:buBlip>
              <a:defRPr/>
            </a:pPr>
            <a:r>
              <a:rPr lang="da-DK" sz="1400" kern="0" dirty="0">
                <a:solidFill>
                  <a:prstClr val="black"/>
                </a:solidFill>
                <a:latin typeface="+mj-lt"/>
                <a:cs typeface="Arial" panose="020B0604020202020204" pitchFamily="34" charset="0"/>
              </a:rPr>
              <a:t>På procespilen trin 2 ”Stærk og svag” er der gennemført den første halvdel af en  SWOT-analyse for landmanden i hans ledelse af virksomheden. På procespilen trin 4 ”Vælg”  afsluttes SWOT-analysen med at se på hvilke muligheder, der kan udnyttes og hvilke barrierer der er, og som skal nedbrydes, såfremt der skal ske ændringer på området</a:t>
            </a:r>
          </a:p>
          <a:p>
            <a:pPr marL="265113" lvl="0" indent="-265113" defTabSz="457200">
              <a:lnSpc>
                <a:spcPct val="100000"/>
              </a:lnSpc>
              <a:spcAft>
                <a:spcPts val="1200"/>
              </a:spcAft>
              <a:buBlip>
                <a:blip r:embed="rId2">
                  <a:extLst/>
                </a:blip>
              </a:buBlip>
              <a:defRPr/>
            </a:pPr>
            <a:r>
              <a:rPr lang="da-DK" sz="1400" kern="0" dirty="0">
                <a:solidFill>
                  <a:prstClr val="black"/>
                </a:solidFill>
                <a:latin typeface="+mj-lt"/>
                <a:cs typeface="Arial" panose="020B0604020202020204" pitchFamily="34" charset="0"/>
              </a:rPr>
              <a:t>Det landmanden gerne vil opnå med at sætte fokus på sin ledelse kan  det være svært at beskrive med et SMART mål. Men husk alligevel hvad SMART står for i diskussionen om det landmanden gerne vil opnå med en fokuseret indsats på området:</a:t>
            </a:r>
          </a:p>
          <a:p>
            <a:pPr marL="0" lvl="0" indent="0" defTabSz="465138">
              <a:lnSpc>
                <a:spcPct val="100000"/>
              </a:lnSpc>
              <a:spcAft>
                <a:spcPts val="300"/>
              </a:spcAft>
              <a:buNone/>
              <a:tabLst>
                <a:tab pos="1073150" algn="l"/>
                <a:tab pos="2062163" algn="l"/>
                <a:tab pos="2147888" algn="l"/>
              </a:tabLst>
              <a:defRPr/>
            </a:pPr>
            <a:r>
              <a:rPr lang="da-DK" sz="1400" b="1" kern="0" dirty="0">
                <a:solidFill>
                  <a:prstClr val="black"/>
                </a:solidFill>
                <a:latin typeface="+mj-lt"/>
                <a:cs typeface="Arial" panose="020B0604020202020204" pitchFamily="34" charset="0"/>
              </a:rPr>
              <a:t>	S</a:t>
            </a:r>
            <a:r>
              <a:rPr lang="da-DK" sz="1400" kern="0" dirty="0">
                <a:solidFill>
                  <a:prstClr val="black"/>
                </a:solidFill>
                <a:latin typeface="+mj-lt"/>
                <a:cs typeface="Arial" panose="020B0604020202020204" pitchFamily="34" charset="0"/>
              </a:rPr>
              <a:t>pecifikt		– hvad er det helt præcist, du vil opnå?</a:t>
            </a:r>
          </a:p>
          <a:p>
            <a:pPr marL="0" lvl="0" indent="0" defTabSz="465138">
              <a:lnSpc>
                <a:spcPct val="100000"/>
              </a:lnSpc>
              <a:spcAft>
                <a:spcPts val="300"/>
              </a:spcAft>
              <a:buNone/>
              <a:tabLst>
                <a:tab pos="1073150" algn="l"/>
                <a:tab pos="2062163" algn="l"/>
                <a:tab pos="2147888" algn="l"/>
              </a:tabLst>
              <a:defRPr/>
            </a:pPr>
            <a:r>
              <a:rPr lang="da-DK" sz="1400" b="1" kern="0" dirty="0">
                <a:solidFill>
                  <a:prstClr val="black"/>
                </a:solidFill>
                <a:latin typeface="+mj-lt"/>
                <a:cs typeface="Arial" panose="020B0604020202020204" pitchFamily="34" charset="0"/>
              </a:rPr>
              <a:t>	M</a:t>
            </a:r>
            <a:r>
              <a:rPr lang="da-DK" sz="1400" kern="0" dirty="0">
                <a:solidFill>
                  <a:prstClr val="black"/>
                </a:solidFill>
                <a:latin typeface="+mj-lt"/>
                <a:cs typeface="Arial" panose="020B0604020202020204" pitchFamily="34" charset="0"/>
              </a:rPr>
              <a:t>ålbart 		– hvornår er du i mål?</a:t>
            </a:r>
          </a:p>
          <a:p>
            <a:pPr marL="0" lvl="0" indent="0" defTabSz="465138">
              <a:lnSpc>
                <a:spcPct val="100000"/>
              </a:lnSpc>
              <a:spcAft>
                <a:spcPts val="300"/>
              </a:spcAft>
              <a:buNone/>
              <a:tabLst>
                <a:tab pos="1073150" algn="l"/>
                <a:tab pos="2062163" algn="l"/>
                <a:tab pos="2147888" algn="l"/>
              </a:tabLst>
              <a:defRPr/>
            </a:pPr>
            <a:r>
              <a:rPr lang="da-DK" sz="1400" b="1" kern="0" dirty="0">
                <a:solidFill>
                  <a:prstClr val="black"/>
                </a:solidFill>
                <a:latin typeface="+mj-lt"/>
                <a:cs typeface="Arial" panose="020B0604020202020204" pitchFamily="34" charset="0"/>
              </a:rPr>
              <a:t>	A</a:t>
            </a:r>
            <a:r>
              <a:rPr lang="da-DK" sz="1400" kern="0" dirty="0">
                <a:solidFill>
                  <a:prstClr val="black"/>
                </a:solidFill>
                <a:latin typeface="+mj-lt"/>
                <a:cs typeface="Arial" panose="020B0604020202020204" pitchFamily="34" charset="0"/>
              </a:rPr>
              <a:t>ttraktivt 		– hvorfor vil du at kæmpe for at nå det her mål?</a:t>
            </a:r>
          </a:p>
          <a:p>
            <a:pPr marL="0" lvl="0" indent="0" defTabSz="465138">
              <a:lnSpc>
                <a:spcPct val="100000"/>
              </a:lnSpc>
              <a:spcAft>
                <a:spcPts val="300"/>
              </a:spcAft>
              <a:buNone/>
              <a:tabLst>
                <a:tab pos="1073150" algn="l"/>
                <a:tab pos="2062163" algn="l"/>
                <a:tab pos="2147888" algn="l"/>
              </a:tabLst>
              <a:defRPr/>
            </a:pPr>
            <a:r>
              <a:rPr lang="da-DK" sz="1400" b="1" kern="0" dirty="0">
                <a:solidFill>
                  <a:prstClr val="black"/>
                </a:solidFill>
                <a:latin typeface="+mj-lt"/>
                <a:cs typeface="Arial" panose="020B0604020202020204" pitchFamily="34" charset="0"/>
              </a:rPr>
              <a:t>	R</a:t>
            </a:r>
            <a:r>
              <a:rPr lang="da-DK" sz="1400" kern="0" dirty="0">
                <a:solidFill>
                  <a:prstClr val="black"/>
                </a:solidFill>
                <a:latin typeface="+mj-lt"/>
                <a:cs typeface="Arial" panose="020B0604020202020204" pitchFamily="34" charset="0"/>
              </a:rPr>
              <a:t>ealistisk 		– har du faktisk de ressourcer, der skal til for at nå målet?</a:t>
            </a:r>
          </a:p>
          <a:p>
            <a:pPr marL="0" lvl="0" indent="0" defTabSz="465138">
              <a:lnSpc>
                <a:spcPct val="100000"/>
              </a:lnSpc>
              <a:spcAft>
                <a:spcPts val="300"/>
              </a:spcAft>
              <a:buNone/>
              <a:tabLst>
                <a:tab pos="1073150" algn="l"/>
                <a:tab pos="2062163" algn="l"/>
                <a:tab pos="2147888" algn="l"/>
              </a:tabLst>
              <a:defRPr/>
            </a:pPr>
            <a:r>
              <a:rPr lang="da-DK" sz="1400" b="1" kern="0" dirty="0">
                <a:solidFill>
                  <a:prstClr val="black"/>
                </a:solidFill>
                <a:latin typeface="+mj-lt"/>
                <a:cs typeface="Arial" panose="020B0604020202020204" pitchFamily="34" charset="0"/>
              </a:rPr>
              <a:t>	T</a:t>
            </a:r>
            <a:r>
              <a:rPr lang="da-DK" sz="1400" kern="0" dirty="0">
                <a:solidFill>
                  <a:prstClr val="black"/>
                </a:solidFill>
                <a:latin typeface="+mj-lt"/>
                <a:cs typeface="Arial" panose="020B0604020202020204" pitchFamily="34" charset="0"/>
              </a:rPr>
              <a:t>idsbestemt 	– hvornår er din deadline?</a:t>
            </a:r>
          </a:p>
          <a:p>
            <a:pPr>
              <a:lnSpc>
                <a:spcPct val="100000"/>
              </a:lnSpc>
              <a:spcAft>
                <a:spcPts val="1200"/>
              </a:spcAft>
            </a:pPr>
            <a:endParaRPr lang="da-DK" sz="2400" dirty="0">
              <a:latin typeface="+mj-lt"/>
            </a:endParaRPr>
          </a:p>
        </p:txBody>
      </p:sp>
      <p:sp>
        <p:nvSpPr>
          <p:cNvPr id="4" name="Pladsholder til tekst 3">
            <a:extLst>
              <a:ext uri="{FF2B5EF4-FFF2-40B4-BE49-F238E27FC236}">
                <a16:creationId xmlns:a16="http://schemas.microsoft.com/office/drawing/2014/main" id="{FB10D9D9-F040-4F1E-B5A1-880061254C5F}"/>
              </a:ext>
            </a:extLst>
          </p:cNvPr>
          <p:cNvSpPr>
            <a:spLocks noGrp="1"/>
          </p:cNvSpPr>
          <p:nvPr>
            <p:ph type="body" sz="quarter" idx="25"/>
          </p:nvPr>
        </p:nvSpPr>
        <p:spPr/>
        <p:txBody>
          <a:bodyPr/>
          <a:lstStyle/>
          <a:p>
            <a:endParaRPr lang="da-DK"/>
          </a:p>
        </p:txBody>
      </p:sp>
      <p:sp>
        <p:nvSpPr>
          <p:cNvPr id="5" name="Pladsholder til tekst 4">
            <a:extLst>
              <a:ext uri="{FF2B5EF4-FFF2-40B4-BE49-F238E27FC236}">
                <a16:creationId xmlns:a16="http://schemas.microsoft.com/office/drawing/2014/main" id="{EE613C84-6652-48F5-B9BC-0AD09624DA19}"/>
              </a:ext>
            </a:extLst>
          </p:cNvPr>
          <p:cNvSpPr>
            <a:spLocks noGrp="1"/>
          </p:cNvSpPr>
          <p:nvPr>
            <p:ph type="body" sz="quarter" idx="24"/>
          </p:nvPr>
        </p:nvSpPr>
        <p:spPr/>
        <p:txBody>
          <a:bodyPr/>
          <a:lstStyle/>
          <a:p>
            <a:endParaRPr lang="da-DK"/>
          </a:p>
        </p:txBody>
      </p:sp>
      <p:pic>
        <p:nvPicPr>
          <p:cNvPr id="7" name="Billede 6">
            <a:extLst>
              <a:ext uri="{FF2B5EF4-FFF2-40B4-BE49-F238E27FC236}">
                <a16:creationId xmlns:a16="http://schemas.microsoft.com/office/drawing/2014/main" id="{0EDAAADA-E23B-4CF4-82E1-0C4B7AAE62D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26050" y="1345533"/>
            <a:ext cx="4068000" cy="1886345"/>
          </a:xfrm>
          <a:prstGeom prst="rect">
            <a:avLst/>
          </a:prstGeom>
        </p:spPr>
      </p:pic>
      <p:pic>
        <p:nvPicPr>
          <p:cNvPr id="15" name="Billede 14">
            <a:extLst>
              <a:ext uri="{FF2B5EF4-FFF2-40B4-BE49-F238E27FC236}">
                <a16:creationId xmlns:a16="http://schemas.microsoft.com/office/drawing/2014/main" id="{90D500CD-7A78-44F9-A630-23B5BAD087A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91067" y="3734635"/>
            <a:ext cx="3960000" cy="1012589"/>
          </a:xfrm>
          <a:prstGeom prst="rect">
            <a:avLst/>
          </a:prstGeom>
        </p:spPr>
      </p:pic>
    </p:spTree>
    <p:extLst>
      <p:ext uri="{BB962C8B-B14F-4D97-AF65-F5344CB8AC3E}">
        <p14:creationId xmlns:p14="http://schemas.microsoft.com/office/powerpoint/2010/main" val="6314398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47108A-7936-4E2F-8C44-2A84B0A0B772}"/>
              </a:ext>
            </a:extLst>
          </p:cNvPr>
          <p:cNvSpPr>
            <a:spLocks noGrp="1"/>
          </p:cNvSpPr>
          <p:nvPr>
            <p:ph type="title"/>
          </p:nvPr>
        </p:nvSpPr>
        <p:spPr/>
        <p:txBody>
          <a:bodyPr/>
          <a:lstStyle/>
          <a:p>
            <a:r>
              <a:rPr lang="da-DK" dirty="0"/>
              <a:t>Procespil 5. Handlingsplaner</a:t>
            </a:r>
          </a:p>
        </p:txBody>
      </p:sp>
      <p:sp>
        <p:nvSpPr>
          <p:cNvPr id="3" name="Pladsholder til indhold 2">
            <a:extLst>
              <a:ext uri="{FF2B5EF4-FFF2-40B4-BE49-F238E27FC236}">
                <a16:creationId xmlns:a16="http://schemas.microsoft.com/office/drawing/2014/main" id="{11C34E98-FBF9-4B28-B8E2-B2F89F6ED018}"/>
              </a:ext>
            </a:extLst>
          </p:cNvPr>
          <p:cNvSpPr>
            <a:spLocks noGrp="1"/>
          </p:cNvSpPr>
          <p:nvPr>
            <p:ph sz="quarter" idx="21"/>
          </p:nvPr>
        </p:nvSpPr>
        <p:spPr>
          <a:xfrm>
            <a:off x="542925" y="1549399"/>
            <a:ext cx="7164000" cy="4148139"/>
          </a:xfrm>
        </p:spPr>
        <p:txBody>
          <a:bodyPr/>
          <a:lstStyle/>
          <a:p>
            <a:pPr marL="0" lvl="0" indent="0" defTabSz="457200">
              <a:lnSpc>
                <a:spcPct val="100000"/>
              </a:lnSpc>
              <a:spcAft>
                <a:spcPts val="0"/>
              </a:spcAft>
              <a:buNone/>
              <a:defRPr/>
            </a:pPr>
            <a:r>
              <a:rPr lang="da-DK" sz="1400" b="1" kern="0" dirty="0">
                <a:solidFill>
                  <a:prstClr val="black"/>
                </a:solidFill>
                <a:cs typeface="Arial" panose="020B0604020202020204" pitchFamily="34" charset="0"/>
              </a:rPr>
              <a:t>Opgaven</a:t>
            </a:r>
          </a:p>
          <a:p>
            <a:pPr marL="0" lvl="0" indent="0" defTabSz="457200">
              <a:lnSpc>
                <a:spcPct val="100000"/>
              </a:lnSpc>
              <a:spcAft>
                <a:spcPts val="1200"/>
              </a:spcAft>
              <a:buNone/>
              <a:defRPr/>
            </a:pPr>
            <a:r>
              <a:rPr lang="da-DK" sz="1400" kern="0" dirty="0">
                <a:solidFill>
                  <a:prstClr val="black">
                    <a:lumMod val="95000"/>
                    <a:lumOff val="5000"/>
                  </a:prstClr>
                </a:solidFill>
                <a:cs typeface="Arial" panose="020B0604020202020204" pitchFamily="34" charset="0"/>
              </a:rPr>
              <a:t>I trin 5 skal I udarbejde handlingsplaner for de områder, der er valg i trin 4. </a:t>
            </a:r>
          </a:p>
          <a:p>
            <a:pPr marL="0" lvl="0" indent="0" defTabSz="457200">
              <a:lnSpc>
                <a:spcPct val="100000"/>
              </a:lnSpc>
              <a:spcAft>
                <a:spcPts val="0"/>
              </a:spcAft>
              <a:buNone/>
              <a:defRPr/>
            </a:pPr>
            <a:r>
              <a:rPr lang="da-DK" sz="1400" b="1" kern="0" dirty="0">
                <a:solidFill>
                  <a:prstClr val="black"/>
                </a:solidFill>
                <a:cs typeface="Arial" panose="020B0604020202020204" pitchFamily="34" charset="0"/>
              </a:rPr>
              <a:t>Forløb</a:t>
            </a:r>
          </a:p>
          <a:p>
            <a:pPr marL="0" lvl="0" indent="0" defTabSz="457200">
              <a:lnSpc>
                <a:spcPct val="100000"/>
              </a:lnSpc>
              <a:spcAft>
                <a:spcPts val="1200"/>
              </a:spcAft>
              <a:buNone/>
              <a:defRPr/>
            </a:pPr>
            <a:r>
              <a:rPr lang="da-DK" sz="1400" kern="0" dirty="0">
                <a:solidFill>
                  <a:prstClr val="black">
                    <a:lumMod val="95000"/>
                    <a:lumOff val="5000"/>
                  </a:prstClr>
                </a:solidFill>
                <a:cs typeface="Arial" panose="020B0604020202020204" pitchFamily="34" charset="0"/>
              </a:rPr>
              <a:t>Tag kortene fra feltet </a:t>
            </a:r>
            <a:r>
              <a:rPr lang="da-DK" sz="1400" kern="0" dirty="0">
                <a:solidFill>
                  <a:srgbClr val="109C4F"/>
                </a:solidFill>
                <a:cs typeface="Arial" panose="020B0604020202020204" pitchFamily="34" charset="0"/>
                <a:sym typeface="Wingdings" panose="05000000000000000000" pitchFamily="2" charset="2"/>
              </a:rPr>
              <a:t></a:t>
            </a:r>
            <a:r>
              <a:rPr lang="da-DK" sz="1400" kern="0" dirty="0">
                <a:solidFill>
                  <a:srgbClr val="FF0000"/>
                </a:solidFill>
                <a:cs typeface="Arial" panose="020B0604020202020204" pitchFamily="34" charset="0"/>
                <a:sym typeface="Webdings" panose="05030102010509060703" pitchFamily="18" charset="2"/>
              </a:rPr>
              <a:t> </a:t>
            </a:r>
            <a:r>
              <a:rPr lang="da-DK" sz="1400" kern="0" dirty="0">
                <a:solidFill>
                  <a:prstClr val="black">
                    <a:lumMod val="95000"/>
                    <a:lumOff val="5000"/>
                  </a:prstClr>
                </a:solidFill>
                <a:cs typeface="Arial" panose="020B0604020202020204" pitchFamily="34" charset="0"/>
              </a:rPr>
              <a:t>på procespil 4 Vælg.</a:t>
            </a:r>
            <a:endParaRPr lang="da-DK" sz="1400" kern="0" dirty="0">
              <a:solidFill>
                <a:prstClr val="black"/>
              </a:solidFill>
              <a:cs typeface="Arial" panose="020B0604020202020204" pitchFamily="34" charset="0"/>
            </a:endParaRPr>
          </a:p>
          <a:p>
            <a:pPr marL="0" lvl="0" indent="0" defTabSz="457200">
              <a:lnSpc>
                <a:spcPct val="100000"/>
              </a:lnSpc>
              <a:spcAft>
                <a:spcPts val="1200"/>
              </a:spcAft>
              <a:buNone/>
              <a:defRPr/>
            </a:pPr>
            <a:r>
              <a:rPr lang="da-DK" sz="1400" kern="0" dirty="0">
                <a:solidFill>
                  <a:prstClr val="black"/>
                </a:solidFill>
                <a:cs typeface="Arial" panose="020B0604020202020204" pitchFamily="34" charset="0"/>
                <a:sym typeface="Webdings" panose="05030102010509060703" pitchFamily="18" charset="2"/>
              </a:rPr>
              <a:t>Med udgangspunkt i  tankerne om muligheder og barrierer, samt hvad der gerne skal opnås fra trin 4, skal der nu udarbejdes handlingsplaner for de valgte områder.</a:t>
            </a:r>
          </a:p>
          <a:p>
            <a:pPr marL="0" lvl="0" indent="0" defTabSz="457200">
              <a:lnSpc>
                <a:spcPct val="100000"/>
              </a:lnSpc>
              <a:spcAft>
                <a:spcPts val="1200"/>
              </a:spcAft>
              <a:buNone/>
              <a:defRPr/>
            </a:pPr>
            <a:r>
              <a:rPr lang="da-DK" sz="1400" kern="0" dirty="0">
                <a:solidFill>
                  <a:prstClr val="black"/>
                </a:solidFill>
                <a:cs typeface="Arial" panose="020B0604020202020204" pitchFamily="34" charset="0"/>
                <a:sym typeface="Webdings" panose="05030102010509060703" pitchFamily="18" charset="2"/>
              </a:rPr>
              <a:t>Handlingsplanerne skal indeholde de aktiviteter, du vil sætte i værk for at blive en bedre leder på området og indfri det, du gerne vil opnå.  Aktiviteterne kan bidrag til at udnytte mulighederne og nedbryde barriere. </a:t>
            </a:r>
          </a:p>
          <a:p>
            <a:pPr marL="0" lvl="0" indent="0" defTabSz="457200">
              <a:lnSpc>
                <a:spcPct val="100000"/>
              </a:lnSpc>
              <a:spcAft>
                <a:spcPts val="1200"/>
              </a:spcAft>
              <a:buNone/>
              <a:defRPr/>
            </a:pPr>
            <a:r>
              <a:rPr lang="da-DK" sz="1400" kern="0" dirty="0">
                <a:solidFill>
                  <a:prstClr val="black"/>
                </a:solidFill>
                <a:cs typeface="Arial" panose="020B0604020202020204" pitchFamily="34" charset="0"/>
                <a:sym typeface="Webdings" panose="05030102010509060703" pitchFamily="18" charset="2"/>
              </a:rPr>
              <a:t>Du kan blive inspireret til at udarbejde dine  handlingsplaner  i materialet ”</a:t>
            </a:r>
            <a:r>
              <a:rPr lang="da-DK" sz="1400" kern="0" dirty="0">
                <a:solidFill>
                  <a:prstClr val="black"/>
                </a:solidFill>
                <a:cs typeface="Arial" panose="020B0604020202020204" pitchFamily="34" charset="0"/>
              </a:rPr>
              <a:t>Handlingsplaner Ledelse  </a:t>
            </a:r>
            <a:r>
              <a:rPr lang="da-DK" sz="1400" kern="0" dirty="0">
                <a:solidFill>
                  <a:prstClr val="black"/>
                </a:solidFill>
                <a:cs typeface="Arial" panose="020B0604020202020204" pitchFamily="34" charset="0"/>
                <a:sym typeface="Wingdings" panose="05000000000000000000" pitchFamily="2" charset="2"/>
              </a:rPr>
              <a:t></a:t>
            </a:r>
            <a:r>
              <a:rPr lang="da-DK" sz="1400" kern="0" dirty="0">
                <a:solidFill>
                  <a:prstClr val="black"/>
                </a:solidFill>
                <a:cs typeface="Arial" panose="020B0604020202020204" pitchFamily="34" charset="0"/>
              </a:rPr>
              <a:t> Netværk </a:t>
            </a:r>
            <a:r>
              <a:rPr lang="da-DK" sz="1400" kern="0" dirty="0">
                <a:solidFill>
                  <a:prstClr val="black"/>
                </a:solidFill>
                <a:cs typeface="Arial" panose="020B0604020202020204" pitchFamily="34" charset="0"/>
                <a:sym typeface="Wingdings" panose="05000000000000000000" pitchFamily="2" charset="2"/>
              </a:rPr>
              <a:t></a:t>
            </a:r>
            <a:r>
              <a:rPr lang="da-DK" sz="1400" kern="0" dirty="0">
                <a:solidFill>
                  <a:prstClr val="black"/>
                </a:solidFill>
                <a:cs typeface="Arial" panose="020B0604020202020204" pitchFamily="34" charset="0"/>
              </a:rPr>
              <a:t> Økonomi </a:t>
            </a:r>
            <a:r>
              <a:rPr lang="da-DK" sz="1400" kern="0" dirty="0">
                <a:solidFill>
                  <a:prstClr val="black"/>
                </a:solidFill>
                <a:cs typeface="Arial" panose="020B0604020202020204" pitchFamily="34" charset="0"/>
                <a:sym typeface="Wingdings" panose="05000000000000000000" pitchFamily="2" charset="2"/>
              </a:rPr>
              <a:t></a:t>
            </a:r>
            <a:r>
              <a:rPr lang="da-DK" sz="1400" kern="0" dirty="0">
                <a:solidFill>
                  <a:prstClr val="black"/>
                </a:solidFill>
                <a:cs typeface="Arial" panose="020B0604020202020204" pitchFamily="34" charset="0"/>
              </a:rPr>
              <a:t> Udvikling”</a:t>
            </a:r>
          </a:p>
          <a:p>
            <a:pPr marL="0" indent="0">
              <a:lnSpc>
                <a:spcPct val="100000"/>
              </a:lnSpc>
              <a:spcAft>
                <a:spcPts val="0"/>
              </a:spcAft>
              <a:buNone/>
            </a:pPr>
            <a:r>
              <a:rPr lang="da-DK" sz="1400" b="1" dirty="0">
                <a:cs typeface="Arial" panose="020B0604020202020204" pitchFamily="34" charset="0"/>
              </a:rPr>
              <a:t>Indtastninger i Excel-værktøjet</a:t>
            </a:r>
          </a:p>
          <a:p>
            <a:pPr marL="0" indent="0">
              <a:lnSpc>
                <a:spcPct val="100000"/>
              </a:lnSpc>
              <a:spcAft>
                <a:spcPts val="600"/>
              </a:spcAft>
              <a:buNone/>
            </a:pPr>
            <a:r>
              <a:rPr lang="da-DK" sz="1400" dirty="0">
                <a:cs typeface="Arial" panose="020B0604020202020204" pitchFamily="34" charset="0"/>
              </a:rPr>
              <a:t>Udarbejde handlingsplanerne for de valgte områder i [Trin 5 Ledelse], [Trin 5 Netværk], [Trin 5 Økonomi] og [Trin 5 Udvikling]. </a:t>
            </a:r>
          </a:p>
          <a:p>
            <a:pPr marL="0" indent="0">
              <a:lnSpc>
                <a:spcPct val="100000"/>
              </a:lnSpc>
              <a:spcAft>
                <a:spcPts val="600"/>
              </a:spcAft>
              <a:buNone/>
            </a:pPr>
            <a:endParaRPr lang="da-DK" sz="1400" dirty="0"/>
          </a:p>
        </p:txBody>
      </p:sp>
      <p:sp>
        <p:nvSpPr>
          <p:cNvPr id="4" name="Pladsholder til tekst 3">
            <a:extLst>
              <a:ext uri="{FF2B5EF4-FFF2-40B4-BE49-F238E27FC236}">
                <a16:creationId xmlns:a16="http://schemas.microsoft.com/office/drawing/2014/main" id="{BD8BB84B-FC96-451F-9AA7-95C70E95DE83}"/>
              </a:ext>
            </a:extLst>
          </p:cNvPr>
          <p:cNvSpPr>
            <a:spLocks noGrp="1"/>
          </p:cNvSpPr>
          <p:nvPr>
            <p:ph type="body" sz="quarter" idx="25"/>
          </p:nvPr>
        </p:nvSpPr>
        <p:spPr/>
        <p:txBody>
          <a:bodyPr/>
          <a:lstStyle/>
          <a:p>
            <a:endParaRPr lang="da-DK"/>
          </a:p>
        </p:txBody>
      </p:sp>
      <p:sp>
        <p:nvSpPr>
          <p:cNvPr id="5" name="Pladsholder til tekst 4">
            <a:extLst>
              <a:ext uri="{FF2B5EF4-FFF2-40B4-BE49-F238E27FC236}">
                <a16:creationId xmlns:a16="http://schemas.microsoft.com/office/drawing/2014/main" id="{2641E438-562D-4335-9D57-B8FFCEA8033F}"/>
              </a:ext>
            </a:extLst>
          </p:cNvPr>
          <p:cNvSpPr>
            <a:spLocks noGrp="1"/>
          </p:cNvSpPr>
          <p:nvPr>
            <p:ph type="body" sz="quarter" idx="24"/>
          </p:nvPr>
        </p:nvSpPr>
        <p:spPr/>
        <p:txBody>
          <a:bodyPr/>
          <a:lstStyle/>
          <a:p>
            <a:endParaRPr lang="da-DK"/>
          </a:p>
        </p:txBody>
      </p:sp>
      <p:pic>
        <p:nvPicPr>
          <p:cNvPr id="7" name="Billede 6">
            <a:extLst>
              <a:ext uri="{FF2B5EF4-FFF2-40B4-BE49-F238E27FC236}">
                <a16:creationId xmlns:a16="http://schemas.microsoft.com/office/drawing/2014/main" id="{0F337F5B-2F90-4DBD-A9E5-3E5FB961D975}"/>
              </a:ext>
            </a:extLst>
          </p:cNvPr>
          <p:cNvPicPr>
            <a:picLocks noChangeAspect="1"/>
          </p:cNvPicPr>
          <p:nvPr/>
        </p:nvPicPr>
        <p:blipFill>
          <a:blip r:embed="rId2" cstate="screen">
            <a:clrChange>
              <a:clrFrom>
                <a:srgbClr val="DAE3F3"/>
              </a:clrFrom>
              <a:clrTo>
                <a:srgbClr val="DAE3F3">
                  <a:alpha val="0"/>
                </a:srgbClr>
              </a:clrTo>
            </a:clrChange>
            <a:extLst>
              <a:ext uri="{28A0092B-C50C-407E-A947-70E740481C1C}">
                <a14:useLocalDpi xmlns:a14="http://schemas.microsoft.com/office/drawing/2010/main"/>
              </a:ext>
            </a:extLst>
          </a:blip>
          <a:stretch>
            <a:fillRect/>
          </a:stretch>
        </p:blipFill>
        <p:spPr>
          <a:xfrm>
            <a:off x="7794963" y="2529000"/>
            <a:ext cx="4395450" cy="1800000"/>
          </a:xfrm>
          <a:prstGeom prst="rect">
            <a:avLst/>
          </a:prstGeom>
        </p:spPr>
      </p:pic>
      <p:pic>
        <p:nvPicPr>
          <p:cNvPr id="12" name="Billede 11">
            <a:extLst>
              <a:ext uri="{FF2B5EF4-FFF2-40B4-BE49-F238E27FC236}">
                <a16:creationId xmlns:a16="http://schemas.microsoft.com/office/drawing/2014/main" id="{41BD00BB-C8B5-487E-A0E3-78F97A3B03E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9622472">
            <a:off x="9579415" y="4909178"/>
            <a:ext cx="903596" cy="900000"/>
          </a:xfrm>
          <a:prstGeom prst="rect">
            <a:avLst/>
          </a:prstGeom>
          <a:ln w="3175">
            <a:solidFill>
              <a:schemeClr val="bg1">
                <a:lumMod val="75000"/>
              </a:schemeClr>
            </a:solidFill>
          </a:ln>
        </p:spPr>
      </p:pic>
      <p:pic>
        <p:nvPicPr>
          <p:cNvPr id="13" name="Billede 12">
            <a:extLst>
              <a:ext uri="{FF2B5EF4-FFF2-40B4-BE49-F238E27FC236}">
                <a16:creationId xmlns:a16="http://schemas.microsoft.com/office/drawing/2014/main" id="{8D8B3D07-80A7-4826-8C15-7A8D4D50954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31741" y="4188445"/>
            <a:ext cx="903596" cy="900000"/>
          </a:xfrm>
          <a:prstGeom prst="rect">
            <a:avLst/>
          </a:prstGeom>
          <a:ln w="3175">
            <a:solidFill>
              <a:schemeClr val="bg1">
                <a:lumMod val="75000"/>
              </a:schemeClr>
            </a:solidFill>
          </a:ln>
        </p:spPr>
      </p:pic>
      <p:pic>
        <p:nvPicPr>
          <p:cNvPr id="14" name="Billede 13">
            <a:extLst>
              <a:ext uri="{FF2B5EF4-FFF2-40B4-BE49-F238E27FC236}">
                <a16:creationId xmlns:a16="http://schemas.microsoft.com/office/drawing/2014/main" id="{05E8AB7E-C4BC-4CE0-9098-AB15737AB70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062880" y="4316039"/>
            <a:ext cx="903596" cy="900000"/>
          </a:xfrm>
          <a:prstGeom prst="rect">
            <a:avLst/>
          </a:prstGeom>
          <a:ln w="3175">
            <a:solidFill>
              <a:schemeClr val="bg1">
                <a:lumMod val="75000"/>
              </a:schemeClr>
            </a:solidFill>
          </a:ln>
        </p:spPr>
      </p:pic>
      <p:pic>
        <p:nvPicPr>
          <p:cNvPr id="15" name="Billede 14">
            <a:extLst>
              <a:ext uri="{FF2B5EF4-FFF2-40B4-BE49-F238E27FC236}">
                <a16:creationId xmlns:a16="http://schemas.microsoft.com/office/drawing/2014/main" id="{76F32832-B7AA-4A4D-918D-EF12461FE17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645146" y="1522173"/>
            <a:ext cx="903600" cy="900000"/>
          </a:xfrm>
          <a:prstGeom prst="rect">
            <a:avLst/>
          </a:prstGeom>
          <a:ln w="3175">
            <a:solidFill>
              <a:schemeClr val="bg1">
                <a:lumMod val="75000"/>
              </a:schemeClr>
            </a:solidFill>
          </a:ln>
        </p:spPr>
      </p:pic>
    </p:spTree>
    <p:extLst>
      <p:ext uri="{BB962C8B-B14F-4D97-AF65-F5344CB8AC3E}">
        <p14:creationId xmlns:p14="http://schemas.microsoft.com/office/powerpoint/2010/main" val="21990873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70A6DC-E0CD-4A5C-9B0C-044569B80A98}"/>
              </a:ext>
            </a:extLst>
          </p:cNvPr>
          <p:cNvSpPr>
            <a:spLocks noGrp="1"/>
          </p:cNvSpPr>
          <p:nvPr>
            <p:ph type="title"/>
          </p:nvPr>
        </p:nvSpPr>
        <p:spPr/>
        <p:txBody>
          <a:bodyPr/>
          <a:lstStyle/>
          <a:p>
            <a:r>
              <a:rPr lang="da-DK" dirty="0"/>
              <a:t>Indtastninger i [Trin 5 Handlingsplaner]</a:t>
            </a:r>
          </a:p>
        </p:txBody>
      </p:sp>
      <p:sp>
        <p:nvSpPr>
          <p:cNvPr id="3" name="Pladsholder til indhold 2">
            <a:extLst>
              <a:ext uri="{FF2B5EF4-FFF2-40B4-BE49-F238E27FC236}">
                <a16:creationId xmlns:a16="http://schemas.microsoft.com/office/drawing/2014/main" id="{517BC8F6-D97E-42A6-9231-E40307251B74}"/>
              </a:ext>
            </a:extLst>
          </p:cNvPr>
          <p:cNvSpPr>
            <a:spLocks noGrp="1"/>
          </p:cNvSpPr>
          <p:nvPr>
            <p:ph sz="quarter" idx="21"/>
          </p:nvPr>
        </p:nvSpPr>
        <p:spPr>
          <a:xfrm>
            <a:off x="542925" y="1549400"/>
            <a:ext cx="5733184" cy="2972892"/>
          </a:xfrm>
        </p:spPr>
        <p:txBody>
          <a:bodyPr/>
          <a:lstStyle/>
          <a:p>
            <a:pPr marL="288000" lvl="0" indent="-194274" defTabSz="457200">
              <a:lnSpc>
                <a:spcPct val="100000"/>
              </a:lnSpc>
              <a:spcAft>
                <a:spcPts val="1200"/>
              </a:spcAft>
              <a:buBlip>
                <a:blip r:embed="rId2"/>
              </a:buBlip>
              <a:tabLst>
                <a:tab pos="4843000" algn="l"/>
              </a:tabLst>
              <a:defRPr/>
            </a:pPr>
            <a:r>
              <a:rPr lang="da-DK" sz="1400" kern="0" dirty="0">
                <a:solidFill>
                  <a:prstClr val="black"/>
                </a:solidFill>
                <a:cs typeface="Arial" panose="020B0604020202020204" pitchFamily="34" charset="0"/>
              </a:rPr>
              <a:t>Udfyld de handlingsplaner, der er fremhævet med grøn bjælke og har hvide felter på ark [trin 5 Ledelse], [trin 5 Netværk], [trin 5 Økonomi] og [trin 5 Udvikling]. Det, der skal opnås er hentet fra arket [trin 4 Vælg]. Det samme gælder muligheder og barrierer. Skal du rette, bør du gå tilbage til trin 4</a:t>
            </a:r>
          </a:p>
          <a:p>
            <a:pPr marL="288000" lvl="0" indent="-194274" defTabSz="457200">
              <a:lnSpc>
                <a:spcPct val="100000"/>
              </a:lnSpc>
              <a:spcAft>
                <a:spcPts val="1200"/>
              </a:spcAft>
              <a:buBlip>
                <a:blip r:embed="rId2"/>
              </a:buBlip>
              <a:tabLst>
                <a:tab pos="4843000" algn="l"/>
              </a:tabLst>
              <a:defRPr/>
            </a:pPr>
            <a:r>
              <a:rPr lang="da-DK" sz="1400" kern="0" dirty="0">
                <a:solidFill>
                  <a:prstClr val="black">
                    <a:lumMod val="95000"/>
                    <a:lumOff val="5000"/>
                  </a:prstClr>
                </a:solidFill>
                <a:cs typeface="Arial" panose="020B0604020202020204" pitchFamily="34" charset="0"/>
              </a:rPr>
              <a:t>Det er også mulighed for at udfylde en handlingsplan på arket [trin 5 Joker] såfremt I finder det relevant efter at have gennemført trin 2 til trin 4</a:t>
            </a:r>
          </a:p>
          <a:p>
            <a:pPr marL="288000" lvl="0" indent="-194274" defTabSz="457200">
              <a:lnSpc>
                <a:spcPct val="100000"/>
              </a:lnSpc>
              <a:spcAft>
                <a:spcPts val="1200"/>
              </a:spcAft>
              <a:buBlip>
                <a:blip r:embed="rId2"/>
              </a:buBlip>
              <a:defRPr/>
            </a:pPr>
            <a:r>
              <a:rPr lang="da-DK" sz="1400" kern="0" dirty="0">
                <a:solidFill>
                  <a:prstClr val="black"/>
                </a:solidFill>
                <a:cs typeface="Arial" panose="020B0604020202020204" pitchFamily="34" charset="0"/>
              </a:rPr>
              <a:t>Husk at udfylde dato med deadline for, hvornår målet – det der skal opnås – er på plads</a:t>
            </a:r>
          </a:p>
          <a:p>
            <a:pPr marL="288000" lvl="0" indent="-194274" defTabSz="457200">
              <a:lnSpc>
                <a:spcPct val="100000"/>
              </a:lnSpc>
              <a:spcAft>
                <a:spcPts val="1200"/>
              </a:spcAft>
              <a:buBlip>
                <a:blip r:embed="rId2"/>
              </a:buBlip>
              <a:defRPr/>
            </a:pPr>
            <a:r>
              <a:rPr lang="da-DK" sz="1400" kern="0" dirty="0">
                <a:solidFill>
                  <a:prstClr val="black"/>
                </a:solidFill>
                <a:cs typeface="Arial" panose="020B0604020202020204" pitchFamily="34" charset="0"/>
              </a:rPr>
              <a:t>Husk foruden aktiviteten at skrive hvem, der har ansvaret, og hvilke dato aktiviteten skal være startet og afsluttet på</a:t>
            </a:r>
          </a:p>
          <a:p>
            <a:pPr marL="288000" lvl="0" indent="-194274" defTabSz="457200">
              <a:lnSpc>
                <a:spcPct val="100000"/>
              </a:lnSpc>
              <a:spcAft>
                <a:spcPts val="1200"/>
              </a:spcAft>
              <a:buBlip>
                <a:blip r:embed="rId2"/>
              </a:buBlip>
              <a:defRPr/>
            </a:pPr>
            <a:r>
              <a:rPr lang="da-DK" sz="1400" kern="0" dirty="0">
                <a:solidFill>
                  <a:prstClr val="black"/>
                </a:solidFill>
                <a:cs typeface="Arial" panose="020B0604020202020204" pitchFamily="34" charset="0"/>
              </a:rPr>
              <a:t>Husk at have mindst en opfølgningsaktivitet med ansvar og dato. I Trin 6. Opfølgning er der mulighed for at få noteret opfølgningsaktiviteterne på tværs af handlingsplaner</a:t>
            </a:r>
          </a:p>
          <a:p>
            <a:pPr marL="2250" indent="0">
              <a:lnSpc>
                <a:spcPct val="100000"/>
              </a:lnSpc>
              <a:spcAft>
                <a:spcPts val="1200"/>
              </a:spcAft>
              <a:buNone/>
            </a:pPr>
            <a:endParaRPr lang="da-DK" sz="1400" dirty="0"/>
          </a:p>
        </p:txBody>
      </p:sp>
      <p:sp>
        <p:nvSpPr>
          <p:cNvPr id="4" name="Pladsholder til tekst 3">
            <a:extLst>
              <a:ext uri="{FF2B5EF4-FFF2-40B4-BE49-F238E27FC236}">
                <a16:creationId xmlns:a16="http://schemas.microsoft.com/office/drawing/2014/main" id="{47F2D137-3365-4A83-A691-71B4B9D7DA79}"/>
              </a:ext>
            </a:extLst>
          </p:cNvPr>
          <p:cNvSpPr>
            <a:spLocks noGrp="1"/>
          </p:cNvSpPr>
          <p:nvPr>
            <p:ph type="body" sz="quarter" idx="25"/>
          </p:nvPr>
        </p:nvSpPr>
        <p:spPr/>
        <p:txBody>
          <a:bodyPr/>
          <a:lstStyle/>
          <a:p>
            <a:endParaRPr lang="da-DK"/>
          </a:p>
        </p:txBody>
      </p:sp>
      <p:sp>
        <p:nvSpPr>
          <p:cNvPr id="5" name="Pladsholder til tekst 4">
            <a:extLst>
              <a:ext uri="{FF2B5EF4-FFF2-40B4-BE49-F238E27FC236}">
                <a16:creationId xmlns:a16="http://schemas.microsoft.com/office/drawing/2014/main" id="{45FA846D-A5D5-4ED6-B429-F9C5A2C3E2DA}"/>
              </a:ext>
            </a:extLst>
          </p:cNvPr>
          <p:cNvSpPr>
            <a:spLocks noGrp="1"/>
          </p:cNvSpPr>
          <p:nvPr>
            <p:ph type="body" sz="quarter" idx="24"/>
          </p:nvPr>
        </p:nvSpPr>
        <p:spPr/>
        <p:txBody>
          <a:bodyPr/>
          <a:lstStyle/>
          <a:p>
            <a:endParaRPr lang="da-DK"/>
          </a:p>
        </p:txBody>
      </p:sp>
      <p:pic>
        <p:nvPicPr>
          <p:cNvPr id="8" name="Billede 7">
            <a:extLst>
              <a:ext uri="{FF2B5EF4-FFF2-40B4-BE49-F238E27FC236}">
                <a16:creationId xmlns:a16="http://schemas.microsoft.com/office/drawing/2014/main" id="{0CF0D0EA-C664-4D34-A705-7C5A238A1E9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38109" y="426156"/>
            <a:ext cx="5152304" cy="6368911"/>
          </a:xfrm>
          <a:prstGeom prst="rect">
            <a:avLst/>
          </a:prstGeom>
        </p:spPr>
      </p:pic>
    </p:spTree>
    <p:extLst>
      <p:ext uri="{BB962C8B-B14F-4D97-AF65-F5344CB8AC3E}">
        <p14:creationId xmlns:p14="http://schemas.microsoft.com/office/powerpoint/2010/main" val="12436830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Billede 36">
            <a:extLst>
              <a:ext uri="{FF2B5EF4-FFF2-40B4-BE49-F238E27FC236}">
                <a16:creationId xmlns:a16="http://schemas.microsoft.com/office/drawing/2014/main" id="{E67C0A8C-AB9F-43D9-8052-8842FCCBC25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58147" y="1084241"/>
            <a:ext cx="3600000" cy="2867506"/>
          </a:xfrm>
          <a:prstGeom prst="rect">
            <a:avLst/>
          </a:prstGeom>
        </p:spPr>
      </p:pic>
      <p:sp>
        <p:nvSpPr>
          <p:cNvPr id="2" name="Titel 1">
            <a:extLst>
              <a:ext uri="{FF2B5EF4-FFF2-40B4-BE49-F238E27FC236}">
                <a16:creationId xmlns:a16="http://schemas.microsoft.com/office/drawing/2014/main" id="{03C4ADD4-8170-421C-84B6-514B19C098E9}"/>
              </a:ext>
            </a:extLst>
          </p:cNvPr>
          <p:cNvSpPr>
            <a:spLocks noGrp="1"/>
          </p:cNvSpPr>
          <p:nvPr>
            <p:ph type="title"/>
          </p:nvPr>
        </p:nvSpPr>
        <p:spPr>
          <a:xfrm>
            <a:off x="529791" y="392885"/>
            <a:ext cx="11397939" cy="711638"/>
          </a:xfrm>
        </p:spPr>
        <p:txBody>
          <a:bodyPr/>
          <a:lstStyle/>
          <a:p>
            <a:r>
              <a:rPr lang="da-DK" sz="2300" dirty="0">
                <a:solidFill>
                  <a:srgbClr val="BF5959"/>
                </a:solidFill>
              </a:rPr>
              <a:t>[Trin 5 Ledelse] </a:t>
            </a:r>
            <a:r>
              <a:rPr lang="da-DK" sz="2300" dirty="0">
                <a:solidFill>
                  <a:srgbClr val="AF8261"/>
                </a:solidFill>
              </a:rPr>
              <a:t>[Trin 5 Netværk] </a:t>
            </a:r>
            <a:r>
              <a:rPr lang="da-DK" sz="2300" dirty="0">
                <a:solidFill>
                  <a:srgbClr val="087786"/>
                </a:solidFill>
              </a:rPr>
              <a:t>[Trin 5 Økonomi] </a:t>
            </a:r>
            <a:r>
              <a:rPr lang="da-DK" sz="2300" dirty="0">
                <a:solidFill>
                  <a:srgbClr val="109C4F"/>
                </a:solidFill>
              </a:rPr>
              <a:t>[Trin 5 Udvikling] </a:t>
            </a:r>
            <a:r>
              <a:rPr lang="da-DK" sz="2300" dirty="0">
                <a:solidFill>
                  <a:srgbClr val="808080"/>
                </a:solidFill>
              </a:rPr>
              <a:t>[Trin 5 Joker] </a:t>
            </a:r>
          </a:p>
        </p:txBody>
      </p:sp>
      <p:sp>
        <p:nvSpPr>
          <p:cNvPr id="4" name="Pladsholder til tekst 3">
            <a:extLst>
              <a:ext uri="{FF2B5EF4-FFF2-40B4-BE49-F238E27FC236}">
                <a16:creationId xmlns:a16="http://schemas.microsoft.com/office/drawing/2014/main" id="{71BC2B19-4CD8-4526-8B81-C17D58B9E969}"/>
              </a:ext>
            </a:extLst>
          </p:cNvPr>
          <p:cNvSpPr>
            <a:spLocks noGrp="1"/>
          </p:cNvSpPr>
          <p:nvPr>
            <p:ph type="body" sz="quarter" idx="25"/>
          </p:nvPr>
        </p:nvSpPr>
        <p:spPr/>
        <p:txBody>
          <a:bodyPr/>
          <a:lstStyle/>
          <a:p>
            <a:endParaRPr lang="da-DK"/>
          </a:p>
        </p:txBody>
      </p:sp>
      <p:sp>
        <p:nvSpPr>
          <p:cNvPr id="5" name="Pladsholder til tekst 4">
            <a:extLst>
              <a:ext uri="{FF2B5EF4-FFF2-40B4-BE49-F238E27FC236}">
                <a16:creationId xmlns:a16="http://schemas.microsoft.com/office/drawing/2014/main" id="{F614F18D-A4B1-4CC5-ABEE-209F10582CD0}"/>
              </a:ext>
            </a:extLst>
          </p:cNvPr>
          <p:cNvSpPr>
            <a:spLocks noGrp="1"/>
          </p:cNvSpPr>
          <p:nvPr>
            <p:ph type="body" sz="quarter" idx="24"/>
          </p:nvPr>
        </p:nvSpPr>
        <p:spPr/>
        <p:txBody>
          <a:bodyPr/>
          <a:lstStyle/>
          <a:p>
            <a:endParaRPr lang="da-DK"/>
          </a:p>
        </p:txBody>
      </p:sp>
      <p:pic>
        <p:nvPicPr>
          <p:cNvPr id="32" name="Billede 31">
            <a:extLst>
              <a:ext uri="{FF2B5EF4-FFF2-40B4-BE49-F238E27FC236}">
                <a16:creationId xmlns:a16="http://schemas.microsoft.com/office/drawing/2014/main" id="{962BF392-EA64-4680-9B51-2E8DC8BE907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9792" y="1084245"/>
            <a:ext cx="3600000" cy="3065768"/>
          </a:xfrm>
          <a:prstGeom prst="rect">
            <a:avLst/>
          </a:prstGeom>
        </p:spPr>
      </p:pic>
      <p:pic>
        <p:nvPicPr>
          <p:cNvPr id="35" name="Billede 34">
            <a:extLst>
              <a:ext uri="{FF2B5EF4-FFF2-40B4-BE49-F238E27FC236}">
                <a16:creationId xmlns:a16="http://schemas.microsoft.com/office/drawing/2014/main" id="{2F4DFEE2-2F88-49C5-9B2A-7C59DAAD6CC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29792" y="4312225"/>
            <a:ext cx="3600000" cy="2259170"/>
          </a:xfrm>
          <a:prstGeom prst="rect">
            <a:avLst/>
          </a:prstGeom>
        </p:spPr>
      </p:pic>
      <p:pic>
        <p:nvPicPr>
          <p:cNvPr id="36" name="Billede 35">
            <a:extLst>
              <a:ext uri="{FF2B5EF4-FFF2-40B4-BE49-F238E27FC236}">
                <a16:creationId xmlns:a16="http://schemas.microsoft.com/office/drawing/2014/main" id="{1DA5FC68-5A6C-4582-9B07-1C834A0400A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298003" y="4312223"/>
            <a:ext cx="3600000" cy="2259172"/>
          </a:xfrm>
          <a:prstGeom prst="rect">
            <a:avLst/>
          </a:prstGeom>
        </p:spPr>
      </p:pic>
      <p:pic>
        <p:nvPicPr>
          <p:cNvPr id="6" name="Billede 5">
            <a:extLst>
              <a:ext uri="{FF2B5EF4-FFF2-40B4-BE49-F238E27FC236}">
                <a16:creationId xmlns:a16="http://schemas.microsoft.com/office/drawing/2014/main" id="{4DB4997D-E96E-4D88-A413-399D229433D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298003" y="1084241"/>
            <a:ext cx="3600000" cy="2255840"/>
          </a:xfrm>
          <a:prstGeom prst="rect">
            <a:avLst/>
          </a:prstGeom>
        </p:spPr>
      </p:pic>
    </p:spTree>
    <p:extLst>
      <p:ext uri="{BB962C8B-B14F-4D97-AF65-F5344CB8AC3E}">
        <p14:creationId xmlns:p14="http://schemas.microsoft.com/office/powerpoint/2010/main" val="30244724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955DC6-AE6A-48ED-9DBD-8FE5FF0F4D7A}"/>
              </a:ext>
            </a:extLst>
          </p:cNvPr>
          <p:cNvSpPr>
            <a:spLocks noGrp="1"/>
          </p:cNvSpPr>
          <p:nvPr>
            <p:ph type="title"/>
          </p:nvPr>
        </p:nvSpPr>
        <p:spPr/>
        <p:txBody>
          <a:bodyPr/>
          <a:lstStyle/>
          <a:p>
            <a:r>
              <a:rPr lang="da-DK" dirty="0"/>
              <a:t>Håndtering af handlingsplaner i Fokuseret Ledelse</a:t>
            </a:r>
          </a:p>
        </p:txBody>
      </p:sp>
      <p:sp>
        <p:nvSpPr>
          <p:cNvPr id="4" name="Pladsholder til tekst 3">
            <a:extLst>
              <a:ext uri="{FF2B5EF4-FFF2-40B4-BE49-F238E27FC236}">
                <a16:creationId xmlns:a16="http://schemas.microsoft.com/office/drawing/2014/main" id="{FAA3B829-FC8A-41E6-A97C-90F0A67AC308}"/>
              </a:ext>
            </a:extLst>
          </p:cNvPr>
          <p:cNvSpPr>
            <a:spLocks noGrp="1"/>
          </p:cNvSpPr>
          <p:nvPr>
            <p:ph type="body" sz="quarter" idx="25"/>
          </p:nvPr>
        </p:nvSpPr>
        <p:spPr/>
        <p:txBody>
          <a:bodyPr/>
          <a:lstStyle/>
          <a:p>
            <a:endParaRPr lang="da-DK"/>
          </a:p>
        </p:txBody>
      </p:sp>
      <p:sp>
        <p:nvSpPr>
          <p:cNvPr id="5" name="Pladsholder til tekst 4">
            <a:extLst>
              <a:ext uri="{FF2B5EF4-FFF2-40B4-BE49-F238E27FC236}">
                <a16:creationId xmlns:a16="http://schemas.microsoft.com/office/drawing/2014/main" id="{4CB6EF75-F1AE-438C-8BDE-CE1B65BB6283}"/>
              </a:ext>
            </a:extLst>
          </p:cNvPr>
          <p:cNvSpPr>
            <a:spLocks noGrp="1"/>
          </p:cNvSpPr>
          <p:nvPr>
            <p:ph type="body" sz="quarter" idx="24"/>
          </p:nvPr>
        </p:nvSpPr>
        <p:spPr/>
        <p:txBody>
          <a:bodyPr/>
          <a:lstStyle/>
          <a:p>
            <a:endParaRPr lang="da-DK"/>
          </a:p>
        </p:txBody>
      </p:sp>
      <p:pic>
        <p:nvPicPr>
          <p:cNvPr id="6" name="Billede 5">
            <a:extLst>
              <a:ext uri="{FF2B5EF4-FFF2-40B4-BE49-F238E27FC236}">
                <a16:creationId xmlns:a16="http://schemas.microsoft.com/office/drawing/2014/main" id="{DA75F3CF-A363-45CE-A15E-963A8FF1A2A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11147" y="1162330"/>
            <a:ext cx="3203549" cy="3960000"/>
          </a:xfrm>
          <a:prstGeom prst="rect">
            <a:avLst/>
          </a:prstGeom>
        </p:spPr>
      </p:pic>
      <p:grpSp>
        <p:nvGrpSpPr>
          <p:cNvPr id="17" name="Gruppe 16">
            <a:extLst>
              <a:ext uri="{FF2B5EF4-FFF2-40B4-BE49-F238E27FC236}">
                <a16:creationId xmlns:a16="http://schemas.microsoft.com/office/drawing/2014/main" id="{382C19A0-DB36-48CD-84CB-0F48D13A1506}"/>
              </a:ext>
            </a:extLst>
          </p:cNvPr>
          <p:cNvGrpSpPr>
            <a:grpSpLocks noChangeAspect="1"/>
          </p:cNvGrpSpPr>
          <p:nvPr/>
        </p:nvGrpSpPr>
        <p:grpSpPr>
          <a:xfrm>
            <a:off x="7779317" y="1421640"/>
            <a:ext cx="3524225" cy="4500000"/>
            <a:chOff x="8038625" y="1162330"/>
            <a:chExt cx="4144484" cy="5292000"/>
          </a:xfrm>
        </p:grpSpPr>
        <p:pic>
          <p:nvPicPr>
            <p:cNvPr id="16" name="Billede 15">
              <a:extLst>
                <a:ext uri="{FF2B5EF4-FFF2-40B4-BE49-F238E27FC236}">
                  <a16:creationId xmlns:a16="http://schemas.microsoft.com/office/drawing/2014/main" id="{C60216CD-4140-48C8-8864-64C6DE352B5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38625" y="1162330"/>
              <a:ext cx="4144484" cy="5292000"/>
            </a:xfrm>
            <a:prstGeom prst="rect">
              <a:avLst/>
            </a:prstGeom>
            <a:ln>
              <a:solidFill>
                <a:schemeClr val="bg1">
                  <a:lumMod val="50000"/>
                </a:schemeClr>
              </a:solidFill>
            </a:ln>
          </p:spPr>
        </p:pic>
        <p:pic>
          <p:nvPicPr>
            <p:cNvPr id="12" name="Billede 11">
              <a:extLst>
                <a:ext uri="{FF2B5EF4-FFF2-40B4-BE49-F238E27FC236}">
                  <a16:creationId xmlns:a16="http://schemas.microsoft.com/office/drawing/2014/main" id="{478D46DE-9E58-4F91-A2DD-5CF281CEE52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304291" y="1374731"/>
              <a:ext cx="3613153" cy="3960000"/>
            </a:xfrm>
            <a:prstGeom prst="rect">
              <a:avLst/>
            </a:prstGeom>
            <a:ln>
              <a:noFill/>
            </a:ln>
          </p:spPr>
        </p:pic>
      </p:grpSp>
      <p:pic>
        <p:nvPicPr>
          <p:cNvPr id="13" name="Billede 12">
            <a:extLst>
              <a:ext uri="{FF2B5EF4-FFF2-40B4-BE49-F238E27FC236}">
                <a16:creationId xmlns:a16="http://schemas.microsoft.com/office/drawing/2014/main" id="{56941EB7-15B5-417E-B888-B2D7956A086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28362" y="1435286"/>
            <a:ext cx="3496023" cy="4464000"/>
          </a:xfrm>
          <a:prstGeom prst="rect">
            <a:avLst/>
          </a:prstGeom>
          <a:ln>
            <a:solidFill>
              <a:schemeClr val="bg1">
                <a:lumMod val="50000"/>
              </a:schemeClr>
            </a:solidFill>
          </a:ln>
        </p:spPr>
      </p:pic>
      <p:pic>
        <p:nvPicPr>
          <p:cNvPr id="8" name="Billede 7">
            <a:extLst>
              <a:ext uri="{FF2B5EF4-FFF2-40B4-BE49-F238E27FC236}">
                <a16:creationId xmlns:a16="http://schemas.microsoft.com/office/drawing/2014/main" id="{B9344405-9A62-48D6-BDDE-34503F7B0AD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654117" y="4864629"/>
            <a:ext cx="1273613" cy="1800000"/>
          </a:xfrm>
          <a:prstGeom prst="rect">
            <a:avLst/>
          </a:prstGeom>
        </p:spPr>
      </p:pic>
      <p:sp>
        <p:nvSpPr>
          <p:cNvPr id="18" name="Tekstfelt 17">
            <a:extLst>
              <a:ext uri="{FF2B5EF4-FFF2-40B4-BE49-F238E27FC236}">
                <a16:creationId xmlns:a16="http://schemas.microsoft.com/office/drawing/2014/main" id="{F72C343F-0FA6-45E2-B16A-F6566EC83161}"/>
              </a:ext>
            </a:extLst>
          </p:cNvPr>
          <p:cNvSpPr txBox="1"/>
          <p:nvPr/>
        </p:nvSpPr>
        <p:spPr>
          <a:xfrm>
            <a:off x="491310" y="5232679"/>
            <a:ext cx="5552802" cy="215444"/>
          </a:xfrm>
          <a:prstGeom prst="rect">
            <a:avLst/>
          </a:prstGeom>
          <a:noFill/>
        </p:spPr>
        <p:txBody>
          <a:bodyPr wrap="none" lIns="0" tIns="0" rIns="0" bIns="0" rtlCol="0">
            <a:spAutoFit/>
          </a:bodyPr>
          <a:lstStyle/>
          <a:p>
            <a:r>
              <a:rPr lang="da-DK" sz="1400" dirty="0"/>
              <a:t>Handlingsplan i Excel-værktøjet 5 før udfyldelse og udskrift af samme</a:t>
            </a:r>
          </a:p>
        </p:txBody>
      </p:sp>
      <p:sp>
        <p:nvSpPr>
          <p:cNvPr id="19" name="Tekstfelt 18">
            <a:extLst>
              <a:ext uri="{FF2B5EF4-FFF2-40B4-BE49-F238E27FC236}">
                <a16:creationId xmlns:a16="http://schemas.microsoft.com/office/drawing/2014/main" id="{BE66E1EA-9176-4FAB-9550-C7D10B9AE0CB}"/>
              </a:ext>
            </a:extLst>
          </p:cNvPr>
          <p:cNvSpPr txBox="1"/>
          <p:nvPr/>
        </p:nvSpPr>
        <p:spPr>
          <a:xfrm>
            <a:off x="7877043" y="5248599"/>
            <a:ext cx="3456000" cy="430887"/>
          </a:xfrm>
          <a:prstGeom prst="rect">
            <a:avLst/>
          </a:prstGeom>
          <a:noFill/>
        </p:spPr>
        <p:txBody>
          <a:bodyPr wrap="square" lIns="0" tIns="0" rIns="0" bIns="0" rtlCol="0">
            <a:spAutoFit/>
          </a:bodyPr>
          <a:lstStyle/>
          <a:p>
            <a:r>
              <a:rPr lang="da-DK" sz="1400" dirty="0"/>
              <a:t>Eksempel på handlingsplan i materialet  ”handlingsplaner”</a:t>
            </a:r>
          </a:p>
        </p:txBody>
      </p:sp>
    </p:spTree>
    <p:extLst>
      <p:ext uri="{BB962C8B-B14F-4D97-AF65-F5344CB8AC3E}">
        <p14:creationId xmlns:p14="http://schemas.microsoft.com/office/powerpoint/2010/main" val="23080983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C9298904-E662-40BF-97CB-9AAB44DE4263}"/>
              </a:ext>
            </a:extLst>
          </p:cNvPr>
          <p:cNvSpPr>
            <a:spLocks noGrp="1"/>
          </p:cNvSpPr>
          <p:nvPr>
            <p:ph type="title"/>
          </p:nvPr>
        </p:nvSpPr>
        <p:spPr/>
        <p:txBody>
          <a:bodyPr/>
          <a:lstStyle/>
          <a:p>
            <a:r>
              <a:rPr lang="da-DK" dirty="0"/>
              <a:t>Procespil 6. Opfølgning</a:t>
            </a:r>
          </a:p>
        </p:txBody>
      </p:sp>
      <p:sp>
        <p:nvSpPr>
          <p:cNvPr id="6" name="Pladsholder til indhold 5">
            <a:extLst>
              <a:ext uri="{FF2B5EF4-FFF2-40B4-BE49-F238E27FC236}">
                <a16:creationId xmlns:a16="http://schemas.microsoft.com/office/drawing/2014/main" id="{CE8EFA86-6EB4-4434-824D-79A7A0063CDB}"/>
              </a:ext>
            </a:extLst>
          </p:cNvPr>
          <p:cNvSpPr>
            <a:spLocks noGrp="1"/>
          </p:cNvSpPr>
          <p:nvPr>
            <p:ph sz="quarter" idx="21"/>
          </p:nvPr>
        </p:nvSpPr>
        <p:spPr>
          <a:xfrm>
            <a:off x="542925" y="1549399"/>
            <a:ext cx="7200000" cy="4148139"/>
          </a:xfrm>
        </p:spPr>
        <p:txBody>
          <a:bodyPr/>
          <a:lstStyle/>
          <a:p>
            <a:pPr marL="0" lvl="0" indent="0" defTabSz="457200">
              <a:lnSpc>
                <a:spcPct val="100000"/>
              </a:lnSpc>
              <a:spcAft>
                <a:spcPts val="0"/>
              </a:spcAft>
              <a:buNone/>
              <a:defRPr/>
            </a:pPr>
            <a:r>
              <a:rPr lang="da-DK" sz="1400" b="1" kern="0" dirty="0">
                <a:solidFill>
                  <a:prstClr val="black"/>
                </a:solidFill>
                <a:cs typeface="Arial" panose="020B0604020202020204" pitchFamily="34" charset="0"/>
              </a:rPr>
              <a:t>Opgaven</a:t>
            </a:r>
          </a:p>
          <a:p>
            <a:pPr marL="0" lvl="0" indent="0" defTabSz="457200">
              <a:lnSpc>
                <a:spcPct val="100000"/>
              </a:lnSpc>
              <a:spcAft>
                <a:spcPts val="1200"/>
              </a:spcAft>
              <a:buNone/>
              <a:defRPr/>
            </a:pPr>
            <a:r>
              <a:rPr lang="da-DK" sz="1400" kern="0" dirty="0">
                <a:solidFill>
                  <a:prstClr val="black">
                    <a:lumMod val="95000"/>
                    <a:lumOff val="5000"/>
                  </a:prstClr>
                </a:solidFill>
                <a:cs typeface="Arial" panose="020B0604020202020204" pitchFamily="34" charset="0"/>
              </a:rPr>
              <a:t>I trin 6 er der mulighed for at få et overblik over opfølgningsaktiviteter. Efterfølgende er der mulighed for at notere, at opfølgningen er sket. </a:t>
            </a:r>
          </a:p>
          <a:p>
            <a:pPr marL="0" lvl="0" indent="0" defTabSz="457200">
              <a:lnSpc>
                <a:spcPct val="100000"/>
              </a:lnSpc>
              <a:spcAft>
                <a:spcPts val="0"/>
              </a:spcAft>
              <a:buNone/>
              <a:defRPr/>
            </a:pPr>
            <a:r>
              <a:rPr lang="da-DK" sz="1400" b="1" kern="0" dirty="0">
                <a:solidFill>
                  <a:prstClr val="black"/>
                </a:solidFill>
                <a:cs typeface="Arial" panose="020B0604020202020204" pitchFamily="34" charset="0"/>
              </a:rPr>
              <a:t>Forløb</a:t>
            </a:r>
          </a:p>
          <a:p>
            <a:pPr marL="0" lvl="0" indent="0" defTabSz="457200">
              <a:lnSpc>
                <a:spcPct val="100000"/>
              </a:lnSpc>
              <a:spcAft>
                <a:spcPts val="365"/>
              </a:spcAft>
              <a:buNone/>
              <a:defRPr/>
            </a:pPr>
            <a:r>
              <a:rPr lang="da-DK" sz="1400" kern="0" dirty="0">
                <a:solidFill>
                  <a:prstClr val="black">
                    <a:lumMod val="95000"/>
                    <a:lumOff val="5000"/>
                  </a:prstClr>
                </a:solidFill>
                <a:cs typeface="Arial" panose="020B0604020202020204" pitchFamily="34" charset="0"/>
              </a:rPr>
              <a:t>Med udgangspunkt i datoer for opfølgningsaktiviteterne i handlingsplanerne skabes overblik over den samlede opfølgning</a:t>
            </a:r>
          </a:p>
          <a:p>
            <a:pPr marL="0" indent="0">
              <a:lnSpc>
                <a:spcPct val="100000"/>
              </a:lnSpc>
              <a:spcAft>
                <a:spcPts val="0"/>
              </a:spcAft>
              <a:buNone/>
            </a:pPr>
            <a:r>
              <a:rPr lang="da-DK" sz="1400" b="1" dirty="0">
                <a:cs typeface="Arial" panose="020B0604020202020204" pitchFamily="34" charset="0"/>
              </a:rPr>
              <a:t>Indtastninger i Excel-værktøjet</a:t>
            </a:r>
          </a:p>
          <a:p>
            <a:pPr marL="0" indent="0">
              <a:lnSpc>
                <a:spcPct val="100000"/>
              </a:lnSpc>
              <a:spcAft>
                <a:spcPts val="600"/>
              </a:spcAft>
              <a:buNone/>
            </a:pPr>
            <a:r>
              <a:rPr lang="da-DK" sz="1400" dirty="0">
                <a:cs typeface="Arial" panose="020B0604020202020204" pitchFamily="34" charset="0"/>
              </a:rPr>
              <a:t>Indtast evt. datoer for opfølgning i [Trin 6 Opfølgning]. </a:t>
            </a:r>
          </a:p>
          <a:p>
            <a:pPr marL="0" indent="0">
              <a:lnSpc>
                <a:spcPct val="100000"/>
              </a:lnSpc>
              <a:spcAft>
                <a:spcPts val="600"/>
              </a:spcAft>
              <a:buNone/>
            </a:pPr>
            <a:endParaRPr lang="da-DK" sz="1400" dirty="0"/>
          </a:p>
          <a:p>
            <a:pPr marL="0" lvl="0" indent="0" defTabSz="457200">
              <a:lnSpc>
                <a:spcPct val="100000"/>
              </a:lnSpc>
              <a:spcAft>
                <a:spcPts val="648"/>
              </a:spcAft>
              <a:buNone/>
              <a:defRPr/>
            </a:pPr>
            <a:endParaRPr lang="da-DK" sz="1400" kern="0" dirty="0">
              <a:solidFill>
                <a:prstClr val="black"/>
              </a:solidFill>
              <a:cs typeface="Arial" panose="020B0604020202020204" pitchFamily="34" charset="0"/>
            </a:endParaRPr>
          </a:p>
          <a:p>
            <a:pPr>
              <a:lnSpc>
                <a:spcPct val="100000"/>
              </a:lnSpc>
            </a:pPr>
            <a:endParaRPr lang="da-DK" sz="1400" dirty="0"/>
          </a:p>
        </p:txBody>
      </p:sp>
      <p:sp>
        <p:nvSpPr>
          <p:cNvPr id="8" name="Pladsholder til tekst 7">
            <a:extLst>
              <a:ext uri="{FF2B5EF4-FFF2-40B4-BE49-F238E27FC236}">
                <a16:creationId xmlns:a16="http://schemas.microsoft.com/office/drawing/2014/main" id="{7E1D1DDE-24CE-470D-97AA-9531455AA559}"/>
              </a:ext>
            </a:extLst>
          </p:cNvPr>
          <p:cNvSpPr>
            <a:spLocks noGrp="1"/>
          </p:cNvSpPr>
          <p:nvPr>
            <p:ph type="body" sz="quarter" idx="25"/>
          </p:nvPr>
        </p:nvSpPr>
        <p:spPr/>
        <p:txBody>
          <a:bodyPr/>
          <a:lstStyle/>
          <a:p>
            <a:endParaRPr lang="da-DK"/>
          </a:p>
        </p:txBody>
      </p:sp>
      <p:sp>
        <p:nvSpPr>
          <p:cNvPr id="7" name="Pladsholder til tekst 6">
            <a:extLst>
              <a:ext uri="{FF2B5EF4-FFF2-40B4-BE49-F238E27FC236}">
                <a16:creationId xmlns:a16="http://schemas.microsoft.com/office/drawing/2014/main" id="{43FEE14D-63F4-4E97-865C-401EA522FFFF}"/>
              </a:ext>
            </a:extLst>
          </p:cNvPr>
          <p:cNvSpPr>
            <a:spLocks noGrp="1"/>
          </p:cNvSpPr>
          <p:nvPr>
            <p:ph type="body" sz="quarter" idx="24"/>
          </p:nvPr>
        </p:nvSpPr>
        <p:spPr/>
        <p:txBody>
          <a:bodyPr/>
          <a:lstStyle/>
          <a:p>
            <a:endParaRPr lang="da-DK"/>
          </a:p>
        </p:txBody>
      </p:sp>
      <p:pic>
        <p:nvPicPr>
          <p:cNvPr id="9" name="Billede 8">
            <a:extLst>
              <a:ext uri="{FF2B5EF4-FFF2-40B4-BE49-F238E27FC236}">
                <a16:creationId xmlns:a16="http://schemas.microsoft.com/office/drawing/2014/main" id="{CD6F467F-7237-4726-AAA5-D1E87881D271}"/>
              </a:ext>
            </a:extLst>
          </p:cNvPr>
          <p:cNvPicPr>
            <a:picLocks noChangeAspect="1"/>
          </p:cNvPicPr>
          <p:nvPr/>
        </p:nvPicPr>
        <p:blipFill>
          <a:blip r:embed="rId2" cstate="screen">
            <a:clrChange>
              <a:clrFrom>
                <a:srgbClr val="DAE3F3"/>
              </a:clrFrom>
              <a:clrTo>
                <a:srgbClr val="DAE3F3">
                  <a:alpha val="0"/>
                </a:srgbClr>
              </a:clrTo>
            </a:clrChange>
            <a:extLst>
              <a:ext uri="{28A0092B-C50C-407E-A947-70E740481C1C}">
                <a14:useLocalDpi xmlns:a14="http://schemas.microsoft.com/office/drawing/2010/main"/>
              </a:ext>
            </a:extLst>
          </a:blip>
          <a:stretch>
            <a:fillRect/>
          </a:stretch>
        </p:blipFill>
        <p:spPr>
          <a:xfrm>
            <a:off x="7819872" y="2529000"/>
            <a:ext cx="4125990" cy="1800000"/>
          </a:xfrm>
          <a:prstGeom prst="rect">
            <a:avLst/>
          </a:prstGeom>
        </p:spPr>
      </p:pic>
    </p:spTree>
    <p:extLst>
      <p:ext uri="{BB962C8B-B14F-4D97-AF65-F5344CB8AC3E}">
        <p14:creationId xmlns:p14="http://schemas.microsoft.com/office/powerpoint/2010/main" val="14955969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200222-B7ED-4F18-9DDC-63D3BD6A0B3A}"/>
              </a:ext>
            </a:extLst>
          </p:cNvPr>
          <p:cNvSpPr>
            <a:spLocks noGrp="1"/>
          </p:cNvSpPr>
          <p:nvPr>
            <p:ph type="title"/>
          </p:nvPr>
        </p:nvSpPr>
        <p:spPr/>
        <p:txBody>
          <a:bodyPr/>
          <a:lstStyle/>
          <a:p>
            <a:r>
              <a:rPr lang="da-DK" dirty="0"/>
              <a:t>Indtastninger i [Trin 6 Opfølgning]</a:t>
            </a:r>
          </a:p>
        </p:txBody>
      </p:sp>
      <p:sp>
        <p:nvSpPr>
          <p:cNvPr id="3" name="Pladsholder til indhold 2">
            <a:extLst>
              <a:ext uri="{FF2B5EF4-FFF2-40B4-BE49-F238E27FC236}">
                <a16:creationId xmlns:a16="http://schemas.microsoft.com/office/drawing/2014/main" id="{911B3097-5C05-43B3-A6E2-1C2F89BAF6B7}"/>
              </a:ext>
            </a:extLst>
          </p:cNvPr>
          <p:cNvSpPr>
            <a:spLocks noGrp="1"/>
          </p:cNvSpPr>
          <p:nvPr>
            <p:ph sz="quarter" idx="21"/>
          </p:nvPr>
        </p:nvSpPr>
        <p:spPr>
          <a:xfrm>
            <a:off x="542925" y="1549399"/>
            <a:ext cx="5760000" cy="4148139"/>
          </a:xfrm>
        </p:spPr>
        <p:txBody>
          <a:bodyPr/>
          <a:lstStyle/>
          <a:p>
            <a:pPr marL="194274" lvl="0" indent="-194274" defTabSz="457200">
              <a:lnSpc>
                <a:spcPct val="100000"/>
              </a:lnSpc>
              <a:spcAft>
                <a:spcPts val="1200"/>
              </a:spcAft>
              <a:buBlip>
                <a:blip r:embed="rId2"/>
              </a:buBlip>
              <a:tabLst>
                <a:tab pos="4843000" algn="l"/>
              </a:tabLst>
              <a:defRPr/>
            </a:pPr>
            <a:r>
              <a:rPr lang="da-DK" sz="1600" kern="0" dirty="0">
                <a:solidFill>
                  <a:prstClr val="black"/>
                </a:solidFill>
                <a:cs typeface="Arial" panose="020B0604020202020204" pitchFamily="34" charset="0"/>
              </a:rPr>
              <a:t>Ud for de relevante handlingsplaner skal de hvide felter udfyldes med datoer, hvor der er opfølgning. Husk at skrive, hvem der har ansvar. Målet er hentet fra trin 4 og deadline fra udfyldte handlingsplaner i trin 5</a:t>
            </a:r>
          </a:p>
          <a:p>
            <a:pPr marL="194274" lvl="0" indent="-194274" defTabSz="457200">
              <a:lnSpc>
                <a:spcPct val="100000"/>
              </a:lnSpc>
              <a:spcAft>
                <a:spcPts val="1200"/>
              </a:spcAft>
              <a:buBlip>
                <a:blip r:embed="rId2"/>
              </a:buBlip>
              <a:tabLst>
                <a:tab pos="4843000" algn="l"/>
              </a:tabLst>
              <a:defRPr/>
            </a:pPr>
            <a:r>
              <a:rPr lang="da-DK" sz="1600" kern="0" dirty="0">
                <a:solidFill>
                  <a:prstClr val="black"/>
                </a:solidFill>
                <a:cs typeface="Arial" panose="020B0604020202020204" pitchFamily="34" charset="0"/>
              </a:rPr>
              <a:t>Overvej om der er opfølgningsaktiviteter, der skal kan koordineres. Ret evt. datoer i relevante handlingsplaner på de fem ark i trin 5</a:t>
            </a:r>
          </a:p>
          <a:p>
            <a:pPr marL="194274" lvl="0" indent="-194274" defTabSz="457200">
              <a:lnSpc>
                <a:spcPct val="100000"/>
              </a:lnSpc>
              <a:spcAft>
                <a:spcPts val="1200"/>
              </a:spcAft>
              <a:buBlip>
                <a:blip r:embed="rId2"/>
              </a:buBlip>
              <a:tabLst>
                <a:tab pos="4843000" algn="l"/>
              </a:tabLst>
              <a:defRPr/>
            </a:pPr>
            <a:r>
              <a:rPr lang="da-DK" sz="1600" kern="0" dirty="0">
                <a:solidFill>
                  <a:prstClr val="black"/>
                </a:solidFill>
                <a:cs typeface="Arial" panose="020B0604020202020204" pitchFamily="34" charset="0"/>
              </a:rPr>
              <a:t>Efterfølgende kan ”opfølgningskalenderen” udfyldes med dato for, hvornår opfølgningsaktiviteten har fundet sted.</a:t>
            </a:r>
          </a:p>
          <a:p>
            <a:pPr>
              <a:lnSpc>
                <a:spcPct val="100000"/>
              </a:lnSpc>
              <a:spcAft>
                <a:spcPts val="1200"/>
              </a:spcAft>
            </a:pPr>
            <a:endParaRPr lang="da-DK" sz="1600" dirty="0"/>
          </a:p>
        </p:txBody>
      </p:sp>
      <p:sp>
        <p:nvSpPr>
          <p:cNvPr id="4" name="Pladsholder til tekst 3">
            <a:extLst>
              <a:ext uri="{FF2B5EF4-FFF2-40B4-BE49-F238E27FC236}">
                <a16:creationId xmlns:a16="http://schemas.microsoft.com/office/drawing/2014/main" id="{8DAB15F9-77BE-4E24-9298-A4D490B90802}"/>
              </a:ext>
            </a:extLst>
          </p:cNvPr>
          <p:cNvSpPr>
            <a:spLocks noGrp="1"/>
          </p:cNvSpPr>
          <p:nvPr>
            <p:ph type="body" sz="quarter" idx="25"/>
          </p:nvPr>
        </p:nvSpPr>
        <p:spPr/>
        <p:txBody>
          <a:bodyPr/>
          <a:lstStyle/>
          <a:p>
            <a:endParaRPr lang="da-DK"/>
          </a:p>
        </p:txBody>
      </p:sp>
      <p:sp>
        <p:nvSpPr>
          <p:cNvPr id="5" name="Pladsholder til tekst 4">
            <a:extLst>
              <a:ext uri="{FF2B5EF4-FFF2-40B4-BE49-F238E27FC236}">
                <a16:creationId xmlns:a16="http://schemas.microsoft.com/office/drawing/2014/main" id="{C8369C81-8E17-480C-BDC2-92E51C929414}"/>
              </a:ext>
            </a:extLst>
          </p:cNvPr>
          <p:cNvSpPr>
            <a:spLocks noGrp="1"/>
          </p:cNvSpPr>
          <p:nvPr>
            <p:ph type="body" sz="quarter" idx="24"/>
          </p:nvPr>
        </p:nvSpPr>
        <p:spPr/>
        <p:txBody>
          <a:bodyPr/>
          <a:lstStyle/>
          <a:p>
            <a:endParaRPr lang="da-DK"/>
          </a:p>
        </p:txBody>
      </p:sp>
      <p:pic>
        <p:nvPicPr>
          <p:cNvPr id="7" name="Billede 6">
            <a:extLst>
              <a:ext uri="{FF2B5EF4-FFF2-40B4-BE49-F238E27FC236}">
                <a16:creationId xmlns:a16="http://schemas.microsoft.com/office/drawing/2014/main" id="{4D36960D-1C13-4A66-9C3D-640E3604601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30413" y="2010119"/>
            <a:ext cx="5760000" cy="4847881"/>
          </a:xfrm>
          <a:prstGeom prst="rect">
            <a:avLst/>
          </a:prstGeom>
        </p:spPr>
      </p:pic>
    </p:spTree>
    <p:extLst>
      <p:ext uri="{BB962C8B-B14F-4D97-AF65-F5344CB8AC3E}">
        <p14:creationId xmlns:p14="http://schemas.microsoft.com/office/powerpoint/2010/main" val="10357239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Billede 14">
            <a:extLst>
              <a:ext uri="{FF2B5EF4-FFF2-40B4-BE49-F238E27FC236}">
                <a16:creationId xmlns:a16="http://schemas.microsoft.com/office/drawing/2014/main" id="{A1DF436E-A445-4009-9FF5-37B0E2856739}"/>
              </a:ext>
            </a:extLst>
          </p:cNvPr>
          <p:cNvPicPr>
            <a:picLocks noChangeAspect="1"/>
          </p:cNvPicPr>
          <p:nvPr/>
        </p:nvPicPr>
        <p:blipFill rotWithShape="1">
          <a:blip r:embed="rId3" cstate="screen">
            <a:grayscl/>
            <a:extLst>
              <a:ext uri="{28A0092B-C50C-407E-A947-70E740481C1C}">
                <a14:useLocalDpi xmlns:a14="http://schemas.microsoft.com/office/drawing/2010/main"/>
              </a:ext>
            </a:extLst>
          </a:blip>
          <a:srcRect/>
          <a:stretch/>
        </p:blipFill>
        <p:spPr>
          <a:xfrm flipH="1">
            <a:off x="6385034" y="4773143"/>
            <a:ext cx="853182" cy="1745741"/>
          </a:xfrm>
          <a:prstGeom prst="rect">
            <a:avLst/>
          </a:prstGeom>
        </p:spPr>
      </p:pic>
      <p:pic>
        <p:nvPicPr>
          <p:cNvPr id="14" name="Billede 13">
            <a:extLst>
              <a:ext uri="{FF2B5EF4-FFF2-40B4-BE49-F238E27FC236}">
                <a16:creationId xmlns:a16="http://schemas.microsoft.com/office/drawing/2014/main" id="{E9ACAF78-891A-4BDA-BA0F-2A0B8473FA8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8053066" y="2415825"/>
            <a:ext cx="853182" cy="1745741"/>
          </a:xfrm>
          <a:prstGeom prst="rect">
            <a:avLst/>
          </a:prstGeom>
        </p:spPr>
      </p:pic>
      <p:pic>
        <p:nvPicPr>
          <p:cNvPr id="11" name="Billede 10">
            <a:extLst>
              <a:ext uri="{FF2B5EF4-FFF2-40B4-BE49-F238E27FC236}">
                <a16:creationId xmlns:a16="http://schemas.microsoft.com/office/drawing/2014/main" id="{78A6B707-EB5B-450E-BCE7-AFBA653D58A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H="1">
            <a:off x="3944733" y="3172016"/>
            <a:ext cx="879433" cy="1798244"/>
          </a:xfrm>
          <a:prstGeom prst="rect">
            <a:avLst/>
          </a:prstGeom>
        </p:spPr>
      </p:pic>
      <p:sp>
        <p:nvSpPr>
          <p:cNvPr id="6" name="Titel 5"/>
          <p:cNvSpPr>
            <a:spLocks noGrp="1"/>
          </p:cNvSpPr>
          <p:nvPr>
            <p:ph type="title"/>
          </p:nvPr>
        </p:nvSpPr>
        <p:spPr/>
        <p:txBody>
          <a:bodyPr/>
          <a:lstStyle/>
          <a:p>
            <a:r>
              <a:rPr lang="da-DK" sz="3200" dirty="0"/>
              <a:t>Landmand om Fokuseret Ledelse</a:t>
            </a:r>
          </a:p>
        </p:txBody>
      </p:sp>
      <p:sp>
        <p:nvSpPr>
          <p:cNvPr id="9" name="Pladsholder til tekst 8"/>
          <p:cNvSpPr>
            <a:spLocks noGrp="1"/>
          </p:cNvSpPr>
          <p:nvPr>
            <p:ph type="body" sz="quarter" idx="25"/>
          </p:nvPr>
        </p:nvSpPr>
        <p:spPr/>
        <p:txBody>
          <a:bodyPr/>
          <a:lstStyle/>
          <a:p>
            <a:endParaRPr lang="da-DK"/>
          </a:p>
        </p:txBody>
      </p:sp>
      <p:sp>
        <p:nvSpPr>
          <p:cNvPr id="8" name="Pladsholder til tekst 7"/>
          <p:cNvSpPr>
            <a:spLocks noGrp="1"/>
          </p:cNvSpPr>
          <p:nvPr>
            <p:ph type="body" sz="quarter" idx="24"/>
          </p:nvPr>
        </p:nvSpPr>
        <p:spPr/>
        <p:txBody>
          <a:bodyPr/>
          <a:lstStyle/>
          <a:p>
            <a:endParaRPr lang="da-DK"/>
          </a:p>
        </p:txBody>
      </p:sp>
      <p:sp>
        <p:nvSpPr>
          <p:cNvPr id="10" name="Oval billedforklaring 9"/>
          <p:cNvSpPr/>
          <p:nvPr/>
        </p:nvSpPr>
        <p:spPr>
          <a:xfrm>
            <a:off x="4953452" y="2695292"/>
            <a:ext cx="3096000" cy="1800000"/>
          </a:xfrm>
          <a:prstGeom prst="wedgeEllipseCallout">
            <a:avLst>
              <a:gd name="adj1" fmla="val 5267"/>
              <a:gd name="adj2" fmla="val 61857"/>
            </a:avLst>
          </a:prstGeom>
          <a:solidFill>
            <a:srgbClr val="C8C8C8"/>
          </a:solidFill>
          <a:ln>
            <a:solidFill>
              <a:srgbClr val="676767"/>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a-DK" dirty="0">
                <a:solidFill>
                  <a:srgbClr val="3C3C3C"/>
                </a:solidFill>
              </a:rPr>
              <a:t>Sundt at komme til at tænke lidt anderledes – blev udfordret!</a:t>
            </a:r>
          </a:p>
        </p:txBody>
      </p:sp>
      <p:sp>
        <p:nvSpPr>
          <p:cNvPr id="12" name="Oval billedforklaring 11"/>
          <p:cNvSpPr/>
          <p:nvPr/>
        </p:nvSpPr>
        <p:spPr>
          <a:xfrm flipH="1">
            <a:off x="1711039" y="1230462"/>
            <a:ext cx="3060000" cy="1800000"/>
          </a:xfrm>
          <a:prstGeom prst="wedgeEllipseCallout">
            <a:avLst>
              <a:gd name="adj1" fmla="val -25047"/>
              <a:gd name="adj2" fmla="val 58877"/>
            </a:avLst>
          </a:prstGeom>
          <a:solidFill>
            <a:srgbClr val="BDD3DA"/>
          </a:solidFill>
          <a:ln>
            <a:solidFill>
              <a:srgbClr val="35839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a-DK" dirty="0">
                <a:solidFill>
                  <a:srgbClr val="006070"/>
                </a:solidFill>
              </a:rPr>
              <a:t>Man kommer omkring en stor pallette af ting med værktøjet </a:t>
            </a:r>
          </a:p>
        </p:txBody>
      </p:sp>
      <p:sp>
        <p:nvSpPr>
          <p:cNvPr id="13" name="Oval billedforklaring 12"/>
          <p:cNvSpPr/>
          <p:nvPr/>
        </p:nvSpPr>
        <p:spPr>
          <a:xfrm>
            <a:off x="8007665" y="552919"/>
            <a:ext cx="3060000" cy="1800000"/>
          </a:xfrm>
          <a:prstGeom prst="wedgeEllipseCallout">
            <a:avLst>
              <a:gd name="adj1" fmla="val -26721"/>
              <a:gd name="adj2" fmla="val 58151"/>
            </a:avLst>
          </a:prstGeom>
          <a:solidFill>
            <a:srgbClr val="BDCDB9"/>
          </a:solidFill>
          <a:ln>
            <a:solidFill>
              <a:srgbClr val="45754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a-DK" dirty="0">
                <a:solidFill>
                  <a:srgbClr val="00511E"/>
                </a:solidFill>
              </a:rPr>
              <a:t>Det er fint at der er kort – føler man spiller matador</a:t>
            </a:r>
          </a:p>
        </p:txBody>
      </p:sp>
      <p:pic>
        <p:nvPicPr>
          <p:cNvPr id="16" name="Billede 15">
            <a:extLst>
              <a:ext uri="{FF2B5EF4-FFF2-40B4-BE49-F238E27FC236}">
                <a16:creationId xmlns:a16="http://schemas.microsoft.com/office/drawing/2014/main" id="{A90D6B4F-A0BA-4048-BC96-836D518688D6}"/>
              </a:ext>
            </a:extLst>
          </p:cNvPr>
          <p:cNvPicPr>
            <a:picLocks noChangeAspect="1"/>
          </p:cNvPicPr>
          <p:nvPr/>
        </p:nvPicPr>
        <p:blipFill rotWithShape="1">
          <a:blip r:embed="rId3" cstate="screen">
            <a:clrChange>
              <a:clrFrom>
                <a:srgbClr val="FFFFFF"/>
              </a:clrFrom>
              <a:clrTo>
                <a:srgbClr val="FFFFFF">
                  <a:alpha val="0"/>
                </a:srgbClr>
              </a:clrTo>
            </a:clrChange>
            <a:duotone>
              <a:prstClr val="black"/>
              <a:srgbClr val="C00000">
                <a:tint val="45000"/>
                <a:satMod val="400000"/>
              </a:srgbClr>
            </a:duotone>
            <a:extLst>
              <a:ext uri="{28A0092B-C50C-407E-A947-70E740481C1C}">
                <a14:useLocalDpi xmlns:a14="http://schemas.microsoft.com/office/drawing/2010/main"/>
              </a:ext>
            </a:extLst>
          </a:blip>
          <a:srcRect/>
          <a:stretch/>
        </p:blipFill>
        <p:spPr>
          <a:xfrm flipH="1">
            <a:off x="9148494" y="4341644"/>
            <a:ext cx="853182" cy="1745741"/>
          </a:xfrm>
          <a:prstGeom prst="rect">
            <a:avLst/>
          </a:prstGeom>
        </p:spPr>
      </p:pic>
      <p:pic>
        <p:nvPicPr>
          <p:cNvPr id="2" name="Billede 1">
            <a:extLst>
              <a:ext uri="{FF2B5EF4-FFF2-40B4-BE49-F238E27FC236}">
                <a16:creationId xmlns:a16="http://schemas.microsoft.com/office/drawing/2014/main" id="{CCC65F78-CF34-4B81-A4D7-C58C68EE4946}"/>
              </a:ext>
            </a:extLst>
          </p:cNvPr>
          <p:cNvPicPr>
            <a:picLocks noChangeAspect="1"/>
          </p:cNvPicPr>
          <p:nvPr/>
        </p:nvPicPr>
        <p:blipFill>
          <a:blip r:embed="rId5">
            <a:clrChange>
              <a:clrFrom>
                <a:srgbClr val="FFFFFF"/>
              </a:clrFrom>
              <a:clrTo>
                <a:srgbClr val="FFFFFF">
                  <a:alpha val="0"/>
                </a:srgbClr>
              </a:clrTo>
            </a:clrChange>
            <a:duotone>
              <a:prstClr val="black"/>
              <a:srgbClr val="D9C3A5">
                <a:tint val="50000"/>
                <a:satMod val="180000"/>
              </a:srgbClr>
            </a:duotone>
          </a:blip>
          <a:stretch>
            <a:fillRect/>
          </a:stretch>
        </p:blipFill>
        <p:spPr>
          <a:xfrm>
            <a:off x="2914228" y="4801592"/>
            <a:ext cx="853514" cy="1749704"/>
          </a:xfrm>
          <a:prstGeom prst="rect">
            <a:avLst/>
          </a:prstGeom>
        </p:spPr>
      </p:pic>
      <p:sp>
        <p:nvSpPr>
          <p:cNvPr id="22" name="Oval billedforklaring 11">
            <a:extLst>
              <a:ext uri="{FF2B5EF4-FFF2-40B4-BE49-F238E27FC236}">
                <a16:creationId xmlns:a16="http://schemas.microsoft.com/office/drawing/2014/main" id="{163B20B6-19DA-4C09-B51B-4F4C475E9598}"/>
              </a:ext>
            </a:extLst>
          </p:cNvPr>
          <p:cNvSpPr/>
          <p:nvPr/>
        </p:nvSpPr>
        <p:spPr>
          <a:xfrm flipH="1">
            <a:off x="9057465" y="2506581"/>
            <a:ext cx="3060000" cy="1800000"/>
          </a:xfrm>
          <a:prstGeom prst="wedgeEllipseCallout">
            <a:avLst>
              <a:gd name="adj1" fmla="val 23917"/>
              <a:gd name="adj2" fmla="val 59489"/>
            </a:avLst>
          </a:prstGeom>
          <a:solidFill>
            <a:srgbClr val="C87272"/>
          </a:solidFill>
          <a:ln>
            <a:solidFill>
              <a:srgbClr val="673B3B"/>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a-DK" dirty="0">
                <a:solidFill>
                  <a:srgbClr val="3C2222"/>
                </a:solidFill>
              </a:rPr>
              <a:t>Det er godt at have noget visuelt foran</a:t>
            </a:r>
          </a:p>
        </p:txBody>
      </p:sp>
      <p:sp>
        <p:nvSpPr>
          <p:cNvPr id="23" name="Oval billedforklaring 11">
            <a:extLst>
              <a:ext uri="{FF2B5EF4-FFF2-40B4-BE49-F238E27FC236}">
                <a16:creationId xmlns:a16="http://schemas.microsoft.com/office/drawing/2014/main" id="{4E3FC4D3-7CE5-4825-A3F6-1B07C9BECE0F}"/>
              </a:ext>
            </a:extLst>
          </p:cNvPr>
          <p:cNvSpPr/>
          <p:nvPr/>
        </p:nvSpPr>
        <p:spPr>
          <a:xfrm flipH="1">
            <a:off x="352284" y="3154742"/>
            <a:ext cx="3060000" cy="1800000"/>
          </a:xfrm>
          <a:prstGeom prst="wedgeEllipseCallout">
            <a:avLst>
              <a:gd name="adj1" fmla="val -25047"/>
              <a:gd name="adj2" fmla="val 58877"/>
            </a:avLst>
          </a:prstGeom>
          <a:solidFill>
            <a:srgbClr val="C0B3A3"/>
          </a:solidFill>
          <a:ln>
            <a:solidFill>
              <a:srgbClr val="625B5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a-DK" dirty="0">
                <a:solidFill>
                  <a:srgbClr val="393530"/>
                </a:solidFill>
              </a:rPr>
              <a:t>De fire områder er meget dækkende og giver mening</a:t>
            </a:r>
          </a:p>
        </p:txBody>
      </p:sp>
    </p:spTree>
    <p:extLst>
      <p:ext uri="{BB962C8B-B14F-4D97-AF65-F5344CB8AC3E}">
        <p14:creationId xmlns:p14="http://schemas.microsoft.com/office/powerpoint/2010/main" val="16481703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3200" dirty="0"/>
              <a:t>Oversigt over projektets forløb og resultater</a:t>
            </a:r>
          </a:p>
        </p:txBody>
      </p:sp>
      <p:sp>
        <p:nvSpPr>
          <p:cNvPr id="3" name="Pladsholder til tekst 2"/>
          <p:cNvSpPr>
            <a:spLocks noGrp="1"/>
          </p:cNvSpPr>
          <p:nvPr>
            <p:ph type="body" sz="quarter" idx="25"/>
          </p:nvPr>
        </p:nvSpPr>
        <p:spPr/>
        <p:txBody>
          <a:bodyPr/>
          <a:lstStyle/>
          <a:p>
            <a:endParaRPr lang="da-DK"/>
          </a:p>
        </p:txBody>
      </p:sp>
      <p:sp>
        <p:nvSpPr>
          <p:cNvPr id="4" name="Pladsholder til tekst 3"/>
          <p:cNvSpPr>
            <a:spLocks noGrp="1"/>
          </p:cNvSpPr>
          <p:nvPr>
            <p:ph type="body" sz="quarter" idx="24"/>
          </p:nvPr>
        </p:nvSpPr>
        <p:spPr/>
        <p:txBody>
          <a:bodyPr/>
          <a:lstStyle/>
          <a:p>
            <a:endParaRPr lang="da-DK" dirty="0"/>
          </a:p>
        </p:txBody>
      </p:sp>
      <p:sp>
        <p:nvSpPr>
          <p:cNvPr id="6" name="Kløftet højrepil 5"/>
          <p:cNvSpPr/>
          <p:nvPr/>
        </p:nvSpPr>
        <p:spPr>
          <a:xfrm>
            <a:off x="274321" y="2179320"/>
            <a:ext cx="11759184" cy="3144188"/>
          </a:xfrm>
          <a:prstGeom prst="notchedRightArrow">
            <a:avLst>
              <a:gd name="adj1" fmla="val 100000"/>
              <a:gd name="adj2" fmla="val 27110"/>
            </a:avLst>
          </a:prstGeom>
          <a:effectLst/>
        </p:spPr>
        <p:style>
          <a:lnRef idx="0">
            <a:schemeClr val="accent1">
              <a:hueOff val="0"/>
              <a:satOff val="0"/>
              <a:lumOff val="0"/>
              <a:alphaOff val="0"/>
            </a:schemeClr>
          </a:lnRef>
          <a:fillRef idx="1">
            <a:schemeClr val="accent1">
              <a:tint val="40000"/>
              <a:hueOff val="0"/>
              <a:satOff val="0"/>
              <a:lumOff val="0"/>
              <a:alphaOff val="0"/>
            </a:schemeClr>
          </a:fillRef>
          <a:effectRef idx="2">
            <a:schemeClr val="accent1">
              <a:tint val="40000"/>
              <a:hueOff val="0"/>
              <a:satOff val="0"/>
              <a:lumOff val="0"/>
              <a:alphaOff val="0"/>
            </a:schemeClr>
          </a:effectRef>
          <a:fontRef idx="minor">
            <a:schemeClr val="dk1">
              <a:hueOff val="0"/>
              <a:satOff val="0"/>
              <a:lumOff val="0"/>
              <a:alphaOff val="0"/>
            </a:schemeClr>
          </a:fontRef>
        </p:style>
        <p:txBody>
          <a:bodyPr/>
          <a:lstStyle/>
          <a:p>
            <a:endParaRPr lang="da-DK" dirty="0"/>
          </a:p>
        </p:txBody>
      </p:sp>
      <p:grpSp>
        <p:nvGrpSpPr>
          <p:cNvPr id="15" name="Grupper 14"/>
          <p:cNvGrpSpPr/>
          <p:nvPr/>
        </p:nvGrpSpPr>
        <p:grpSpPr>
          <a:xfrm>
            <a:off x="7231901" y="-39099"/>
            <a:ext cx="1595087" cy="2167184"/>
            <a:chOff x="6702107" y="0"/>
            <a:chExt cx="1595087" cy="2167184"/>
          </a:xfrm>
        </p:grpSpPr>
        <p:sp>
          <p:nvSpPr>
            <p:cNvPr id="21" name="Rektangel 20"/>
            <p:cNvSpPr/>
            <p:nvPr/>
          </p:nvSpPr>
          <p:spPr>
            <a:xfrm>
              <a:off x="6702107" y="0"/>
              <a:ext cx="1595087" cy="216718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2" name="Rektangel 21"/>
            <p:cNvSpPr/>
            <p:nvPr/>
          </p:nvSpPr>
          <p:spPr>
            <a:xfrm>
              <a:off x="6702107" y="0"/>
              <a:ext cx="1595087" cy="216718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0904" tIns="120904" rIns="120904" bIns="120904" numCol="1" spcCol="1270" anchor="b" anchorCtr="0">
              <a:noAutofit/>
            </a:bodyPr>
            <a:lstStyle/>
            <a:p>
              <a:pPr lvl="0" algn="ctr" defTabSz="755650">
                <a:lnSpc>
                  <a:spcPct val="90000"/>
                </a:lnSpc>
                <a:spcBef>
                  <a:spcPct val="0"/>
                </a:spcBef>
                <a:spcAft>
                  <a:spcPct val="35000"/>
                </a:spcAft>
              </a:pPr>
              <a:endParaRPr lang="da-DK" sz="1700" kern="1200"/>
            </a:p>
          </p:txBody>
        </p:sp>
      </p:grpSp>
      <p:sp>
        <p:nvSpPr>
          <p:cNvPr id="57" name="Rektangel 56"/>
          <p:cNvSpPr/>
          <p:nvPr/>
        </p:nvSpPr>
        <p:spPr>
          <a:xfrm>
            <a:off x="1246317" y="3843292"/>
            <a:ext cx="1728000" cy="3600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lvl="0" algn="ctr" defTabSz="755650">
              <a:lnSpc>
                <a:spcPct val="90000"/>
              </a:lnSpc>
              <a:spcBef>
                <a:spcPct val="0"/>
              </a:spcBef>
            </a:pPr>
            <a:r>
              <a:rPr lang="da-DK" sz="1600" kern="1200" dirty="0"/>
              <a:t>Lederrollen</a:t>
            </a:r>
          </a:p>
          <a:p>
            <a:pPr lvl="0" algn="ctr" defTabSz="755650">
              <a:lnSpc>
                <a:spcPct val="90000"/>
              </a:lnSpc>
              <a:spcBef>
                <a:spcPct val="0"/>
              </a:spcBef>
              <a:spcAft>
                <a:spcPct val="35000"/>
              </a:spcAft>
            </a:pPr>
            <a:r>
              <a:rPr lang="da-DK" sz="1200" dirty="0"/>
              <a:t>U</a:t>
            </a:r>
            <a:r>
              <a:rPr lang="da-DK" sz="1200" kern="1200" dirty="0"/>
              <a:t>dfordringer og barrierer</a:t>
            </a:r>
          </a:p>
        </p:txBody>
      </p:sp>
      <p:sp>
        <p:nvSpPr>
          <p:cNvPr id="59" name="Rektangel 58"/>
          <p:cNvSpPr/>
          <p:nvPr/>
        </p:nvSpPr>
        <p:spPr>
          <a:xfrm>
            <a:off x="3007997" y="3843292"/>
            <a:ext cx="2592000" cy="3600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lvl="0" algn="ctr" defTabSz="755650">
              <a:lnSpc>
                <a:spcPct val="90000"/>
              </a:lnSpc>
              <a:spcBef>
                <a:spcPct val="0"/>
              </a:spcBef>
            </a:pPr>
            <a:r>
              <a:rPr lang="da-DK" sz="1600" dirty="0"/>
              <a:t>Viden</a:t>
            </a:r>
          </a:p>
          <a:p>
            <a:pPr lvl="0" algn="ctr" defTabSz="755650">
              <a:lnSpc>
                <a:spcPct val="90000"/>
              </a:lnSpc>
              <a:spcBef>
                <a:spcPct val="0"/>
              </a:spcBef>
            </a:pPr>
            <a:r>
              <a:rPr lang="da-DK" sz="1200" dirty="0"/>
              <a:t>Ledelsesmodeller og - værktøjer</a:t>
            </a:r>
          </a:p>
          <a:p>
            <a:pPr lvl="0" algn="ctr" defTabSz="755650">
              <a:lnSpc>
                <a:spcPct val="90000"/>
              </a:lnSpc>
              <a:spcBef>
                <a:spcPct val="0"/>
              </a:spcBef>
            </a:pPr>
            <a:r>
              <a:rPr lang="da-DK" sz="1200" dirty="0"/>
              <a:t>Rådgivningsforløb og handlingsplaner</a:t>
            </a:r>
          </a:p>
          <a:p>
            <a:pPr marL="136525" lvl="0" indent="-136525" algn="ctr" defTabSz="755650">
              <a:lnSpc>
                <a:spcPct val="90000"/>
              </a:lnSpc>
              <a:spcBef>
                <a:spcPct val="0"/>
              </a:spcBef>
              <a:buFont typeface="Arial" charset="0"/>
              <a:buChar char="•"/>
            </a:pPr>
            <a:endParaRPr lang="da-DK" sz="1600" dirty="0"/>
          </a:p>
        </p:txBody>
      </p:sp>
      <p:sp>
        <p:nvSpPr>
          <p:cNvPr id="74" name="Rektangel 73"/>
          <p:cNvSpPr/>
          <p:nvPr/>
        </p:nvSpPr>
        <p:spPr>
          <a:xfrm>
            <a:off x="5644375" y="3843292"/>
            <a:ext cx="1728000" cy="3600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lvl="0" algn="ctr" defTabSz="755650">
              <a:lnSpc>
                <a:spcPct val="90000"/>
              </a:lnSpc>
              <a:spcBef>
                <a:spcPct val="0"/>
              </a:spcBef>
            </a:pPr>
            <a:r>
              <a:rPr lang="da-DK" sz="1600" dirty="0"/>
              <a:t>Værktøj</a:t>
            </a:r>
          </a:p>
          <a:p>
            <a:pPr lvl="0" algn="ctr" defTabSz="755650">
              <a:lnSpc>
                <a:spcPct val="90000"/>
              </a:lnSpc>
              <a:spcBef>
                <a:spcPct val="0"/>
              </a:spcBef>
            </a:pPr>
            <a:r>
              <a:rPr lang="da-DK" sz="1200" dirty="0"/>
              <a:t>Til landmanden </a:t>
            </a:r>
          </a:p>
        </p:txBody>
      </p:sp>
      <p:sp>
        <p:nvSpPr>
          <p:cNvPr id="27" name="Ellipse 26">
            <a:extLst>
              <a:ext uri="{FF2B5EF4-FFF2-40B4-BE49-F238E27FC236}">
                <a16:creationId xmlns:a16="http://schemas.microsoft.com/office/drawing/2014/main" id="{645157F1-D54E-4FE7-9AC2-C7AEDB1F3AD4}"/>
              </a:ext>
            </a:extLst>
          </p:cNvPr>
          <p:cNvSpPr/>
          <p:nvPr/>
        </p:nvSpPr>
        <p:spPr>
          <a:xfrm>
            <a:off x="1645176" y="2526639"/>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dirty="0" err="1"/>
          </a:p>
        </p:txBody>
      </p:sp>
      <p:sp>
        <p:nvSpPr>
          <p:cNvPr id="75" name="Rektangel 74"/>
          <p:cNvSpPr/>
          <p:nvPr/>
        </p:nvSpPr>
        <p:spPr>
          <a:xfrm>
            <a:off x="6987229" y="3843292"/>
            <a:ext cx="1728000" cy="3600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lvl="0" algn="ctr" defTabSz="755650">
              <a:lnSpc>
                <a:spcPct val="90000"/>
              </a:lnSpc>
              <a:spcBef>
                <a:spcPct val="0"/>
              </a:spcBef>
            </a:pPr>
            <a:r>
              <a:rPr lang="da-DK" sz="1600" dirty="0"/>
              <a:t>Procesværktøj</a:t>
            </a:r>
          </a:p>
          <a:p>
            <a:pPr lvl="0" algn="ctr" defTabSz="755650">
              <a:lnSpc>
                <a:spcPct val="90000"/>
              </a:lnSpc>
              <a:spcBef>
                <a:spcPct val="0"/>
              </a:spcBef>
            </a:pPr>
            <a:r>
              <a:rPr lang="da-DK" sz="1200" dirty="0"/>
              <a:t>Til rådgiver</a:t>
            </a:r>
          </a:p>
          <a:p>
            <a:pPr marL="136525" lvl="0" indent="-136525" algn="ctr" defTabSz="755650">
              <a:lnSpc>
                <a:spcPct val="90000"/>
              </a:lnSpc>
              <a:spcBef>
                <a:spcPct val="0"/>
              </a:spcBef>
              <a:spcAft>
                <a:spcPct val="35000"/>
              </a:spcAft>
              <a:buFont typeface="Arial" charset="0"/>
              <a:buChar char="•"/>
            </a:pPr>
            <a:endParaRPr lang="da-DK" sz="1600" kern="1200" dirty="0"/>
          </a:p>
        </p:txBody>
      </p:sp>
      <p:sp>
        <p:nvSpPr>
          <p:cNvPr id="80" name="Rektangel 79"/>
          <p:cNvSpPr/>
          <p:nvPr/>
        </p:nvSpPr>
        <p:spPr>
          <a:xfrm>
            <a:off x="9214975" y="3843292"/>
            <a:ext cx="1728000" cy="3600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lvl="0" algn="ctr" defTabSz="755650">
              <a:lnSpc>
                <a:spcPct val="90000"/>
              </a:lnSpc>
              <a:spcBef>
                <a:spcPct val="0"/>
              </a:spcBef>
            </a:pPr>
            <a:r>
              <a:rPr lang="da-DK" sz="1600" dirty="0"/>
              <a:t>Demonstrationer</a:t>
            </a:r>
          </a:p>
          <a:p>
            <a:pPr lvl="0" algn="ctr" defTabSz="755650">
              <a:lnSpc>
                <a:spcPct val="90000"/>
              </a:lnSpc>
              <a:spcBef>
                <a:spcPct val="0"/>
              </a:spcBef>
            </a:pPr>
            <a:r>
              <a:rPr lang="da-DK" sz="1200" dirty="0"/>
              <a:t>Temadage </a:t>
            </a:r>
          </a:p>
          <a:p>
            <a:pPr lvl="0" algn="ctr" defTabSz="755650">
              <a:lnSpc>
                <a:spcPct val="90000"/>
              </a:lnSpc>
              <a:spcBef>
                <a:spcPct val="0"/>
              </a:spcBef>
            </a:pPr>
            <a:r>
              <a:rPr lang="da-DK" sz="1200" dirty="0"/>
              <a:t>Inspirationskatalog</a:t>
            </a:r>
          </a:p>
          <a:p>
            <a:pPr lvl="0" algn="ctr" defTabSz="755650">
              <a:lnSpc>
                <a:spcPct val="90000"/>
              </a:lnSpc>
              <a:spcBef>
                <a:spcPct val="0"/>
              </a:spcBef>
            </a:pPr>
            <a:r>
              <a:rPr lang="da-DK" sz="1200" dirty="0"/>
              <a:t>Videoer</a:t>
            </a:r>
          </a:p>
          <a:p>
            <a:pPr lvl="0" algn="ctr" defTabSz="755650">
              <a:lnSpc>
                <a:spcPct val="90000"/>
              </a:lnSpc>
              <a:spcBef>
                <a:spcPct val="0"/>
              </a:spcBef>
            </a:pPr>
            <a:r>
              <a:rPr lang="da-DK" sz="1200" dirty="0"/>
              <a:t>Artikler</a:t>
            </a:r>
          </a:p>
          <a:p>
            <a:pPr marL="136525" lvl="0" indent="-136525" algn="ctr" defTabSz="755650">
              <a:lnSpc>
                <a:spcPct val="90000"/>
              </a:lnSpc>
              <a:spcBef>
                <a:spcPct val="0"/>
              </a:spcBef>
              <a:buFont typeface="Arial" charset="0"/>
              <a:buChar char="•"/>
            </a:pPr>
            <a:endParaRPr lang="da-DK" sz="1600" kern="1200" dirty="0"/>
          </a:p>
        </p:txBody>
      </p:sp>
      <p:pic>
        <p:nvPicPr>
          <p:cNvPr id="9" name="Billede 8">
            <a:extLst>
              <a:ext uri="{FF2B5EF4-FFF2-40B4-BE49-F238E27FC236}">
                <a16:creationId xmlns:a16="http://schemas.microsoft.com/office/drawing/2014/main" id="{A2B789B7-3F98-4818-BDBC-5DC5855BBEC2}"/>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378824" y="2271626"/>
            <a:ext cx="1440000" cy="1440000"/>
          </a:xfrm>
          <a:prstGeom prst="rect">
            <a:avLst/>
          </a:prstGeom>
        </p:spPr>
      </p:pic>
      <p:pic>
        <p:nvPicPr>
          <p:cNvPr id="17" name="Billede 16">
            <a:extLst>
              <a:ext uri="{FF2B5EF4-FFF2-40B4-BE49-F238E27FC236}">
                <a16:creationId xmlns:a16="http://schemas.microsoft.com/office/drawing/2014/main" id="{BDB3336F-4071-4CE8-A4F7-03B21C1C03AE}"/>
              </a:ext>
            </a:extLst>
          </p:cNvPr>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665693" y="2271626"/>
            <a:ext cx="1560591" cy="1440000"/>
          </a:xfrm>
          <a:prstGeom prst="rect">
            <a:avLst/>
          </a:prstGeom>
        </p:spPr>
      </p:pic>
      <p:pic>
        <p:nvPicPr>
          <p:cNvPr id="20" name="Billede 19">
            <a:extLst>
              <a:ext uri="{FF2B5EF4-FFF2-40B4-BE49-F238E27FC236}">
                <a16:creationId xmlns:a16="http://schemas.microsoft.com/office/drawing/2014/main" id="{21A3C030-8B5C-47EA-B263-9DD6659B925E}"/>
              </a:ext>
            </a:extLst>
          </p:cNvPr>
          <p:cNvPicPr>
            <a:picLocks noChangeAspect="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149329" y="2271626"/>
            <a:ext cx="1441627" cy="1440000"/>
          </a:xfrm>
          <a:prstGeom prst="rect">
            <a:avLst/>
          </a:prstGeom>
        </p:spPr>
      </p:pic>
      <p:pic>
        <p:nvPicPr>
          <p:cNvPr id="24" name="Billede 23">
            <a:extLst>
              <a:ext uri="{FF2B5EF4-FFF2-40B4-BE49-F238E27FC236}">
                <a16:creationId xmlns:a16="http://schemas.microsoft.com/office/drawing/2014/main" id="{005CDDDE-1FE3-4DFD-BE13-97310B7D8484}"/>
              </a:ext>
            </a:extLst>
          </p:cNvPr>
          <p:cNvPicPr>
            <a:picLocks noChangeAspect="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567116" y="2271626"/>
            <a:ext cx="1435200" cy="1440000"/>
          </a:xfrm>
          <a:prstGeom prst="rect">
            <a:avLst/>
          </a:prstGeom>
        </p:spPr>
      </p:pic>
      <p:pic>
        <p:nvPicPr>
          <p:cNvPr id="26" name="Billede 25">
            <a:extLst>
              <a:ext uri="{FF2B5EF4-FFF2-40B4-BE49-F238E27FC236}">
                <a16:creationId xmlns:a16="http://schemas.microsoft.com/office/drawing/2014/main" id="{4C5C736E-1654-42F5-B47B-C9B21A92E459}"/>
              </a:ext>
            </a:extLst>
          </p:cNvPr>
          <p:cNvPicPr>
            <a:picLocks noChangeAspect="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9342417" y="2271626"/>
            <a:ext cx="1442707" cy="1440000"/>
          </a:xfrm>
          <a:prstGeom prst="rect">
            <a:avLst/>
          </a:prstGeom>
        </p:spPr>
      </p:pic>
      <p:sp>
        <p:nvSpPr>
          <p:cNvPr id="51" name="Pil: nedad 50">
            <a:extLst>
              <a:ext uri="{FF2B5EF4-FFF2-40B4-BE49-F238E27FC236}">
                <a16:creationId xmlns:a16="http://schemas.microsoft.com/office/drawing/2014/main" id="{0DBE9BFE-2E4C-41CE-B271-94500BD2C855}"/>
              </a:ext>
            </a:extLst>
          </p:cNvPr>
          <p:cNvSpPr/>
          <p:nvPr/>
        </p:nvSpPr>
        <p:spPr>
          <a:xfrm rot="5400000">
            <a:off x="4650829" y="2416231"/>
            <a:ext cx="484632" cy="4890404"/>
          </a:xfrm>
          <a:prstGeom prst="down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vert270" lIns="72000" rIns="72000" bIns="1512000" rtlCol="0" anchor="ctr" anchorCtr="0"/>
          <a:lstStyle/>
          <a:p>
            <a:pPr algn="ctr"/>
            <a:r>
              <a:rPr lang="da-DK" sz="1400" dirty="0"/>
              <a:t>Test og afprøvninger</a:t>
            </a:r>
          </a:p>
        </p:txBody>
      </p:sp>
      <p:pic>
        <p:nvPicPr>
          <p:cNvPr id="47" name="Billede 46">
            <a:extLst>
              <a:ext uri="{FF2B5EF4-FFF2-40B4-BE49-F238E27FC236}">
                <a16:creationId xmlns:a16="http://schemas.microsoft.com/office/drawing/2014/main" id="{42956D70-9BDE-419B-B895-D6608E0A1C4C}"/>
              </a:ext>
            </a:extLst>
          </p:cNvPr>
          <p:cNvPicPr>
            <a:picLocks noChangeAspect="1"/>
          </p:cNvPicPr>
          <p:nvPr/>
        </p:nvPicPr>
        <p:blipFill>
          <a:blip r:embed="rId8"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951819" y="4501432"/>
            <a:ext cx="717600" cy="720000"/>
          </a:xfrm>
          <a:prstGeom prst="rect">
            <a:avLst/>
          </a:prstGeom>
        </p:spPr>
      </p:pic>
      <p:sp>
        <p:nvSpPr>
          <p:cNvPr id="28" name="Pil: nedad 27">
            <a:extLst>
              <a:ext uri="{FF2B5EF4-FFF2-40B4-BE49-F238E27FC236}">
                <a16:creationId xmlns:a16="http://schemas.microsoft.com/office/drawing/2014/main" id="{C121DDA9-316B-4E50-A1E4-FA21AAFDF24C}"/>
              </a:ext>
            </a:extLst>
          </p:cNvPr>
          <p:cNvSpPr/>
          <p:nvPr/>
        </p:nvSpPr>
        <p:spPr>
          <a:xfrm>
            <a:off x="1858040" y="1299349"/>
            <a:ext cx="484632" cy="900000"/>
          </a:xfrm>
          <a:prstGeom prst="down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vert" lIns="0" tIns="0" rIns="0" bIns="0" rtlCol="0" anchor="ctr"/>
          <a:lstStyle/>
          <a:p>
            <a:pPr algn="ctr"/>
            <a:r>
              <a:rPr lang="da-DK" sz="1400" dirty="0"/>
              <a:t>Interview</a:t>
            </a:r>
          </a:p>
        </p:txBody>
      </p:sp>
      <p:sp>
        <p:nvSpPr>
          <p:cNvPr id="52" name="Pil: nedad 51">
            <a:extLst>
              <a:ext uri="{FF2B5EF4-FFF2-40B4-BE49-F238E27FC236}">
                <a16:creationId xmlns:a16="http://schemas.microsoft.com/office/drawing/2014/main" id="{505E2CBC-32AA-40A7-94A0-F9F159FBE0DA}"/>
              </a:ext>
            </a:extLst>
          </p:cNvPr>
          <p:cNvSpPr/>
          <p:nvPr/>
        </p:nvSpPr>
        <p:spPr>
          <a:xfrm>
            <a:off x="9821454" y="4904045"/>
            <a:ext cx="484632" cy="684000"/>
          </a:xfrm>
          <a:prstGeom prst="down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dirty="0" err="1"/>
          </a:p>
        </p:txBody>
      </p:sp>
      <p:sp>
        <p:nvSpPr>
          <p:cNvPr id="29" name="Pil: nedad 28">
            <a:extLst>
              <a:ext uri="{FF2B5EF4-FFF2-40B4-BE49-F238E27FC236}">
                <a16:creationId xmlns:a16="http://schemas.microsoft.com/office/drawing/2014/main" id="{D23D6A90-F2C8-4460-815B-53CE716C0060}"/>
              </a:ext>
            </a:extLst>
          </p:cNvPr>
          <p:cNvSpPr/>
          <p:nvPr/>
        </p:nvSpPr>
        <p:spPr>
          <a:xfrm>
            <a:off x="4042400" y="1299349"/>
            <a:ext cx="484632" cy="900000"/>
          </a:xfrm>
          <a:prstGeom prst="down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vert" lIns="0" tIns="0" rIns="0" bIns="0" rtlCol="0" anchor="ctr"/>
          <a:lstStyle/>
          <a:p>
            <a:pPr algn="ctr"/>
            <a:r>
              <a:rPr lang="da-DK" sz="1400" dirty="0"/>
              <a:t>Research</a:t>
            </a:r>
          </a:p>
        </p:txBody>
      </p:sp>
      <p:grpSp>
        <p:nvGrpSpPr>
          <p:cNvPr id="7" name="Gruppe 6">
            <a:extLst>
              <a:ext uri="{FF2B5EF4-FFF2-40B4-BE49-F238E27FC236}">
                <a16:creationId xmlns:a16="http://schemas.microsoft.com/office/drawing/2014/main" id="{417F4E3E-3DE8-4BB8-B2E9-5DE41317E5EF}"/>
              </a:ext>
            </a:extLst>
          </p:cNvPr>
          <p:cNvGrpSpPr/>
          <p:nvPr/>
        </p:nvGrpSpPr>
        <p:grpSpPr>
          <a:xfrm>
            <a:off x="1727943" y="4501432"/>
            <a:ext cx="720000" cy="720000"/>
            <a:chOff x="1727943" y="4241204"/>
            <a:chExt cx="720000" cy="720000"/>
          </a:xfrm>
        </p:grpSpPr>
        <p:sp>
          <p:nvSpPr>
            <p:cNvPr id="5" name="Ellipse 4">
              <a:extLst>
                <a:ext uri="{FF2B5EF4-FFF2-40B4-BE49-F238E27FC236}">
                  <a16:creationId xmlns:a16="http://schemas.microsoft.com/office/drawing/2014/main" id="{CD53E6CA-36FF-401E-B929-791CAA590D6D}"/>
                </a:ext>
              </a:extLst>
            </p:cNvPr>
            <p:cNvSpPr/>
            <p:nvPr/>
          </p:nvSpPr>
          <p:spPr>
            <a:xfrm>
              <a:off x="1843690" y="4358133"/>
              <a:ext cx="468000" cy="468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dirty="0" err="1"/>
            </a:p>
          </p:txBody>
        </p:sp>
        <p:pic>
          <p:nvPicPr>
            <p:cNvPr id="46" name="Billede 45">
              <a:extLst>
                <a:ext uri="{FF2B5EF4-FFF2-40B4-BE49-F238E27FC236}">
                  <a16:creationId xmlns:a16="http://schemas.microsoft.com/office/drawing/2014/main" id="{EB7A4C7E-BB99-450C-B846-C9E446E1F76F}"/>
                </a:ext>
              </a:extLst>
            </p:cNvPr>
            <p:cNvPicPr>
              <a:picLocks noChangeAspect="1"/>
            </p:cNvPicPr>
            <p:nvPr/>
          </p:nvPicPr>
          <p:blipFill>
            <a:blip r:embed="rId9"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727943" y="4241204"/>
              <a:ext cx="720000" cy="720000"/>
            </a:xfrm>
            <a:prstGeom prst="rect">
              <a:avLst/>
            </a:prstGeom>
          </p:spPr>
        </p:pic>
      </p:grpSp>
    </p:spTree>
    <p:extLst>
      <p:ext uri="{BB962C8B-B14F-4D97-AF65-F5344CB8AC3E}">
        <p14:creationId xmlns:p14="http://schemas.microsoft.com/office/powerpoint/2010/main" val="31571418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Billede 18">
            <a:extLst>
              <a:ext uri="{FF2B5EF4-FFF2-40B4-BE49-F238E27FC236}">
                <a16:creationId xmlns:a16="http://schemas.microsoft.com/office/drawing/2014/main" id="{0CB9CE31-573F-48E5-8FF6-C401965BA26A}"/>
              </a:ext>
            </a:extLst>
          </p:cNvPr>
          <p:cNvPicPr>
            <a:picLocks noChangeAspect="1"/>
          </p:cNvPicPr>
          <p:nvPr/>
        </p:nvPicPr>
        <p:blipFill>
          <a:blip r:embed="rId3" cstate="screen">
            <a:clrChange>
              <a:clrFrom>
                <a:srgbClr val="FFFFFF"/>
              </a:clrFrom>
              <a:clrTo>
                <a:srgbClr val="FFFFFF">
                  <a:alpha val="0"/>
                </a:srgbClr>
              </a:clrTo>
            </a:clrChange>
            <a:duotone>
              <a:prstClr val="black"/>
              <a:srgbClr val="C00000">
                <a:tint val="45000"/>
                <a:satMod val="400000"/>
              </a:srgbClr>
            </a:duotone>
            <a:extLst>
              <a:ext uri="{28A0092B-C50C-407E-A947-70E740481C1C}">
                <a14:useLocalDpi xmlns:a14="http://schemas.microsoft.com/office/drawing/2010/main"/>
              </a:ext>
            </a:extLst>
          </a:blip>
          <a:stretch>
            <a:fillRect/>
          </a:stretch>
        </p:blipFill>
        <p:spPr>
          <a:xfrm flipH="1">
            <a:off x="9122313" y="4769441"/>
            <a:ext cx="1388848" cy="1764000"/>
          </a:xfrm>
          <a:prstGeom prst="rect">
            <a:avLst/>
          </a:prstGeom>
        </p:spPr>
      </p:pic>
      <p:pic>
        <p:nvPicPr>
          <p:cNvPr id="21" name="Billede 20">
            <a:extLst>
              <a:ext uri="{FF2B5EF4-FFF2-40B4-BE49-F238E27FC236}">
                <a16:creationId xmlns:a16="http://schemas.microsoft.com/office/drawing/2014/main" id="{43B0FBA7-0916-4492-A03F-30F151D96EAD}"/>
              </a:ext>
            </a:extLst>
          </p:cNvPr>
          <p:cNvPicPr>
            <a:picLocks noChangeAspect="1"/>
          </p:cNvPicPr>
          <p:nvPr/>
        </p:nvPicPr>
        <p:blipFill>
          <a:blip r:embed="rId3" cstate="screen">
            <a:clrChange>
              <a:clrFrom>
                <a:srgbClr val="FFFFFF"/>
              </a:clrFrom>
              <a:clrTo>
                <a:srgbClr val="FFFFFF">
                  <a:alpha val="0"/>
                </a:srgbClr>
              </a:clrTo>
            </a:clrChange>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flipH="1">
            <a:off x="8027800" y="2386461"/>
            <a:ext cx="1388848" cy="1764000"/>
          </a:xfrm>
          <a:prstGeom prst="rect">
            <a:avLst/>
          </a:prstGeom>
        </p:spPr>
      </p:pic>
      <p:pic>
        <p:nvPicPr>
          <p:cNvPr id="20" name="Billede 19">
            <a:extLst>
              <a:ext uri="{FF2B5EF4-FFF2-40B4-BE49-F238E27FC236}">
                <a16:creationId xmlns:a16="http://schemas.microsoft.com/office/drawing/2014/main" id="{62D9864D-46C1-48CC-A6F4-D84FBF617DAF}"/>
              </a:ext>
            </a:extLst>
          </p:cNvPr>
          <p:cNvPicPr>
            <a:picLocks noChangeAspect="1"/>
          </p:cNvPicPr>
          <p:nvPr/>
        </p:nvPicPr>
        <p:blipFill>
          <a:blip r:embed="rId3" cstate="screen">
            <a:grayscl/>
            <a:extLst>
              <a:ext uri="{28A0092B-C50C-407E-A947-70E740481C1C}">
                <a14:useLocalDpi xmlns:a14="http://schemas.microsoft.com/office/drawing/2010/main"/>
              </a:ext>
            </a:extLst>
          </a:blip>
          <a:stretch>
            <a:fillRect/>
          </a:stretch>
        </p:blipFill>
        <p:spPr>
          <a:xfrm>
            <a:off x="3317235" y="2912934"/>
            <a:ext cx="1388848" cy="1764000"/>
          </a:xfrm>
          <a:prstGeom prst="rect">
            <a:avLst/>
          </a:prstGeom>
        </p:spPr>
      </p:pic>
      <p:pic>
        <p:nvPicPr>
          <p:cNvPr id="18" name="Billede 17">
            <a:extLst>
              <a:ext uri="{FF2B5EF4-FFF2-40B4-BE49-F238E27FC236}">
                <a16:creationId xmlns:a16="http://schemas.microsoft.com/office/drawing/2014/main" id="{C4310F07-A16F-4192-B47A-87AED76CA69D}"/>
              </a:ext>
            </a:extLst>
          </p:cNvPr>
          <p:cNvPicPr>
            <a:picLocks noChangeAspect="1"/>
          </p:cNvPicPr>
          <p:nvPr/>
        </p:nvPicPr>
        <p:blipFill>
          <a:blip r:embed="rId3" cstate="screen">
            <a:clrChange>
              <a:clrFrom>
                <a:srgbClr val="FFFFFF"/>
              </a:clrFrom>
              <a:clrTo>
                <a:srgbClr val="FFFFFF">
                  <a:alpha val="0"/>
                </a:srgbClr>
              </a:clrTo>
            </a:clrChange>
            <a:duotone>
              <a:prstClr val="black"/>
              <a:schemeClr val="accent1">
                <a:lumMod val="50000"/>
                <a:tint val="45000"/>
                <a:satMod val="400000"/>
              </a:schemeClr>
            </a:duotone>
            <a:extLst>
              <a:ext uri="{28A0092B-C50C-407E-A947-70E740481C1C}">
                <a14:useLocalDpi xmlns:a14="http://schemas.microsoft.com/office/drawing/2010/main"/>
              </a:ext>
            </a:extLst>
          </a:blip>
          <a:stretch>
            <a:fillRect/>
          </a:stretch>
        </p:blipFill>
        <p:spPr>
          <a:xfrm>
            <a:off x="2361280" y="4797157"/>
            <a:ext cx="1388848" cy="1764000"/>
          </a:xfrm>
          <a:prstGeom prst="rect">
            <a:avLst/>
          </a:prstGeom>
        </p:spPr>
      </p:pic>
      <p:sp>
        <p:nvSpPr>
          <p:cNvPr id="6" name="Titel 5"/>
          <p:cNvSpPr>
            <a:spLocks noGrp="1"/>
          </p:cNvSpPr>
          <p:nvPr>
            <p:ph type="title"/>
          </p:nvPr>
        </p:nvSpPr>
        <p:spPr/>
        <p:txBody>
          <a:bodyPr/>
          <a:lstStyle/>
          <a:p>
            <a:r>
              <a:rPr lang="da-DK" sz="3200" dirty="0"/>
              <a:t>Om processen Fokuseret Ledelse</a:t>
            </a:r>
          </a:p>
        </p:txBody>
      </p:sp>
      <p:sp>
        <p:nvSpPr>
          <p:cNvPr id="9" name="Pladsholder til tekst 8"/>
          <p:cNvSpPr>
            <a:spLocks noGrp="1"/>
          </p:cNvSpPr>
          <p:nvPr>
            <p:ph type="body" sz="quarter" idx="25"/>
          </p:nvPr>
        </p:nvSpPr>
        <p:spPr/>
        <p:txBody>
          <a:bodyPr/>
          <a:lstStyle/>
          <a:p>
            <a:endParaRPr lang="da-DK"/>
          </a:p>
        </p:txBody>
      </p:sp>
      <p:sp>
        <p:nvSpPr>
          <p:cNvPr id="8" name="Pladsholder til tekst 7"/>
          <p:cNvSpPr>
            <a:spLocks noGrp="1"/>
          </p:cNvSpPr>
          <p:nvPr>
            <p:ph type="body" sz="quarter" idx="24"/>
          </p:nvPr>
        </p:nvSpPr>
        <p:spPr/>
        <p:txBody>
          <a:bodyPr/>
          <a:lstStyle/>
          <a:p>
            <a:endParaRPr lang="da-DK"/>
          </a:p>
        </p:txBody>
      </p:sp>
      <p:sp>
        <p:nvSpPr>
          <p:cNvPr id="10" name="Oval billedforklaring 9"/>
          <p:cNvSpPr/>
          <p:nvPr/>
        </p:nvSpPr>
        <p:spPr>
          <a:xfrm>
            <a:off x="2016287" y="1060450"/>
            <a:ext cx="3096000" cy="1800000"/>
          </a:xfrm>
          <a:prstGeom prst="wedgeEllipseCallout">
            <a:avLst>
              <a:gd name="adj1" fmla="val 11532"/>
              <a:gd name="adj2" fmla="val 55699"/>
            </a:avLst>
          </a:prstGeom>
          <a:solidFill>
            <a:srgbClr val="C8C8C8"/>
          </a:solidFill>
          <a:ln>
            <a:solidFill>
              <a:srgbClr val="676767"/>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a-DK" sz="1400" dirty="0">
                <a:solidFill>
                  <a:srgbClr val="3C3C3C"/>
                </a:solidFill>
              </a:rPr>
              <a:t>Dækker mange typer landmænd. Det er deres forståelse af spørgsmålet, der er i centrum</a:t>
            </a:r>
          </a:p>
        </p:txBody>
      </p:sp>
      <p:sp>
        <p:nvSpPr>
          <p:cNvPr id="12" name="Oval billedforklaring 11"/>
          <p:cNvSpPr/>
          <p:nvPr/>
        </p:nvSpPr>
        <p:spPr>
          <a:xfrm flipH="1">
            <a:off x="4772894" y="2768318"/>
            <a:ext cx="3060000" cy="1800000"/>
          </a:xfrm>
          <a:prstGeom prst="wedgeEllipseCallout">
            <a:avLst>
              <a:gd name="adj1" fmla="val -9653"/>
              <a:gd name="adj2" fmla="val 60416"/>
            </a:avLst>
          </a:prstGeom>
          <a:solidFill>
            <a:srgbClr val="BDD3DA"/>
          </a:solidFill>
          <a:ln>
            <a:solidFill>
              <a:srgbClr val="35839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a-DK" sz="1400" dirty="0">
                <a:solidFill>
                  <a:srgbClr val="006070"/>
                </a:solidFill>
              </a:rPr>
              <a:t>Ingen aktiviteter er for lille eller for stor. Dækker alt fra social arrangement til lederudvikling og strategisk udvikling, samt ”frustrationer”</a:t>
            </a:r>
          </a:p>
        </p:txBody>
      </p:sp>
      <p:sp>
        <p:nvSpPr>
          <p:cNvPr id="13" name="Oval billedforklaring 12"/>
          <p:cNvSpPr/>
          <p:nvPr/>
        </p:nvSpPr>
        <p:spPr>
          <a:xfrm>
            <a:off x="8007665" y="552919"/>
            <a:ext cx="3060000" cy="1800000"/>
          </a:xfrm>
          <a:prstGeom prst="wedgeEllipseCallout">
            <a:avLst>
              <a:gd name="adj1" fmla="val -26721"/>
              <a:gd name="adj2" fmla="val 58151"/>
            </a:avLst>
          </a:prstGeom>
          <a:solidFill>
            <a:srgbClr val="BDCDB9"/>
          </a:solidFill>
          <a:ln>
            <a:solidFill>
              <a:srgbClr val="45754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a-DK" sz="1400" dirty="0">
                <a:solidFill>
                  <a:srgbClr val="00511E"/>
                </a:solidFill>
              </a:rPr>
              <a:t>Man kan høre, at der kommer flere refleksioner efterfølgende, når der spørges mere ind til det</a:t>
            </a:r>
          </a:p>
        </p:txBody>
      </p:sp>
      <p:grpSp>
        <p:nvGrpSpPr>
          <p:cNvPr id="3" name="Gruppe 2">
            <a:extLst>
              <a:ext uri="{FF2B5EF4-FFF2-40B4-BE49-F238E27FC236}">
                <a16:creationId xmlns:a16="http://schemas.microsoft.com/office/drawing/2014/main" id="{03379116-9B0B-4F04-9849-43F37DFF195C}"/>
              </a:ext>
            </a:extLst>
          </p:cNvPr>
          <p:cNvGrpSpPr/>
          <p:nvPr/>
        </p:nvGrpSpPr>
        <p:grpSpPr>
          <a:xfrm>
            <a:off x="5724050" y="4921845"/>
            <a:ext cx="1864254" cy="1764000"/>
            <a:chOff x="6513764" y="4727875"/>
            <a:chExt cx="1864254" cy="1764000"/>
          </a:xfrm>
        </p:grpSpPr>
        <p:pic>
          <p:nvPicPr>
            <p:cNvPr id="25" name="Billede 24">
              <a:extLst>
                <a:ext uri="{FF2B5EF4-FFF2-40B4-BE49-F238E27FC236}">
                  <a16:creationId xmlns:a16="http://schemas.microsoft.com/office/drawing/2014/main" id="{09CCEEA5-F59C-4E77-896D-15464CE5C81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H="1">
              <a:off x="7442018" y="4727875"/>
              <a:ext cx="936000" cy="1764000"/>
            </a:xfrm>
            <a:prstGeom prst="rect">
              <a:avLst/>
            </a:prstGeom>
          </p:spPr>
        </p:pic>
        <p:pic>
          <p:nvPicPr>
            <p:cNvPr id="26" name="Billede 25">
              <a:extLst>
                <a:ext uri="{FF2B5EF4-FFF2-40B4-BE49-F238E27FC236}">
                  <a16:creationId xmlns:a16="http://schemas.microsoft.com/office/drawing/2014/main" id="{950723DE-2069-4268-AF1D-26A9AA7131B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513764" y="4727875"/>
              <a:ext cx="936000" cy="1764000"/>
            </a:xfrm>
            <a:prstGeom prst="rect">
              <a:avLst/>
            </a:prstGeom>
          </p:spPr>
        </p:pic>
      </p:grpSp>
      <p:sp>
        <p:nvSpPr>
          <p:cNvPr id="5" name="Kombinationstegning: figur 4">
            <a:extLst>
              <a:ext uri="{FF2B5EF4-FFF2-40B4-BE49-F238E27FC236}">
                <a16:creationId xmlns:a16="http://schemas.microsoft.com/office/drawing/2014/main" id="{6E918D2A-1331-4D34-8F28-0F73056691B7}"/>
              </a:ext>
            </a:extLst>
          </p:cNvPr>
          <p:cNvSpPr/>
          <p:nvPr/>
        </p:nvSpPr>
        <p:spPr>
          <a:xfrm>
            <a:off x="9933709" y="4779817"/>
            <a:ext cx="942109" cy="1814945"/>
          </a:xfrm>
          <a:custGeom>
            <a:avLst/>
            <a:gdLst>
              <a:gd name="connsiteX0" fmla="*/ 554182 w 942109"/>
              <a:gd name="connsiteY0" fmla="*/ 845127 h 1814945"/>
              <a:gd name="connsiteX1" fmla="*/ 387927 w 942109"/>
              <a:gd name="connsiteY1" fmla="*/ 734291 h 1814945"/>
              <a:gd name="connsiteX2" fmla="*/ 0 w 942109"/>
              <a:gd name="connsiteY2" fmla="*/ 817418 h 1814945"/>
              <a:gd name="connsiteX3" fmla="*/ 96982 w 942109"/>
              <a:gd name="connsiteY3" fmla="*/ 1814945 h 1814945"/>
              <a:gd name="connsiteX4" fmla="*/ 637309 w 942109"/>
              <a:gd name="connsiteY4" fmla="*/ 1704109 h 1814945"/>
              <a:gd name="connsiteX5" fmla="*/ 942109 w 942109"/>
              <a:gd name="connsiteY5" fmla="*/ 27709 h 1814945"/>
              <a:gd name="connsiteX6" fmla="*/ 318655 w 942109"/>
              <a:gd name="connsiteY6" fmla="*/ 0 h 1814945"/>
              <a:gd name="connsiteX7" fmla="*/ 41564 w 942109"/>
              <a:gd name="connsiteY7" fmla="*/ 166254 h 1814945"/>
              <a:gd name="connsiteX8" fmla="*/ 69273 w 942109"/>
              <a:gd name="connsiteY8" fmla="*/ 429491 h 1814945"/>
              <a:gd name="connsiteX9" fmla="*/ 457200 w 942109"/>
              <a:gd name="connsiteY9" fmla="*/ 387927 h 1814945"/>
              <a:gd name="connsiteX10" fmla="*/ 665018 w 942109"/>
              <a:gd name="connsiteY10" fmla="*/ 568036 h 1814945"/>
              <a:gd name="connsiteX11" fmla="*/ 554182 w 942109"/>
              <a:gd name="connsiteY11" fmla="*/ 845127 h 1814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42109" h="1814945">
                <a:moveTo>
                  <a:pt x="554182" y="845127"/>
                </a:moveTo>
                <a:lnTo>
                  <a:pt x="387927" y="734291"/>
                </a:lnTo>
                <a:lnTo>
                  <a:pt x="0" y="817418"/>
                </a:lnTo>
                <a:lnTo>
                  <a:pt x="96982" y="1814945"/>
                </a:lnTo>
                <a:lnTo>
                  <a:pt x="637309" y="1704109"/>
                </a:lnTo>
                <a:lnTo>
                  <a:pt x="942109" y="27709"/>
                </a:lnTo>
                <a:lnTo>
                  <a:pt x="318655" y="0"/>
                </a:lnTo>
                <a:lnTo>
                  <a:pt x="41564" y="166254"/>
                </a:lnTo>
                <a:lnTo>
                  <a:pt x="69273" y="429491"/>
                </a:lnTo>
                <a:lnTo>
                  <a:pt x="457200" y="387927"/>
                </a:lnTo>
                <a:lnTo>
                  <a:pt x="665018" y="568036"/>
                </a:lnTo>
                <a:lnTo>
                  <a:pt x="554182" y="84512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dirty="0" err="1"/>
          </a:p>
        </p:txBody>
      </p:sp>
      <p:sp>
        <p:nvSpPr>
          <p:cNvPr id="27" name="Kombinationstegning: figur 26">
            <a:extLst>
              <a:ext uri="{FF2B5EF4-FFF2-40B4-BE49-F238E27FC236}">
                <a16:creationId xmlns:a16="http://schemas.microsoft.com/office/drawing/2014/main" id="{CEE51174-9323-4C9D-86C5-C26E6857D0A1}"/>
              </a:ext>
            </a:extLst>
          </p:cNvPr>
          <p:cNvSpPr/>
          <p:nvPr/>
        </p:nvSpPr>
        <p:spPr>
          <a:xfrm>
            <a:off x="8825337" y="2396830"/>
            <a:ext cx="942109" cy="1814945"/>
          </a:xfrm>
          <a:custGeom>
            <a:avLst/>
            <a:gdLst>
              <a:gd name="connsiteX0" fmla="*/ 554182 w 942109"/>
              <a:gd name="connsiteY0" fmla="*/ 845127 h 1814945"/>
              <a:gd name="connsiteX1" fmla="*/ 387927 w 942109"/>
              <a:gd name="connsiteY1" fmla="*/ 734291 h 1814945"/>
              <a:gd name="connsiteX2" fmla="*/ 0 w 942109"/>
              <a:gd name="connsiteY2" fmla="*/ 817418 h 1814945"/>
              <a:gd name="connsiteX3" fmla="*/ 96982 w 942109"/>
              <a:gd name="connsiteY3" fmla="*/ 1814945 h 1814945"/>
              <a:gd name="connsiteX4" fmla="*/ 637309 w 942109"/>
              <a:gd name="connsiteY4" fmla="*/ 1704109 h 1814945"/>
              <a:gd name="connsiteX5" fmla="*/ 942109 w 942109"/>
              <a:gd name="connsiteY5" fmla="*/ 27709 h 1814945"/>
              <a:gd name="connsiteX6" fmla="*/ 318655 w 942109"/>
              <a:gd name="connsiteY6" fmla="*/ 0 h 1814945"/>
              <a:gd name="connsiteX7" fmla="*/ 41564 w 942109"/>
              <a:gd name="connsiteY7" fmla="*/ 166254 h 1814945"/>
              <a:gd name="connsiteX8" fmla="*/ 69273 w 942109"/>
              <a:gd name="connsiteY8" fmla="*/ 429491 h 1814945"/>
              <a:gd name="connsiteX9" fmla="*/ 457200 w 942109"/>
              <a:gd name="connsiteY9" fmla="*/ 387927 h 1814945"/>
              <a:gd name="connsiteX10" fmla="*/ 665018 w 942109"/>
              <a:gd name="connsiteY10" fmla="*/ 568036 h 1814945"/>
              <a:gd name="connsiteX11" fmla="*/ 554182 w 942109"/>
              <a:gd name="connsiteY11" fmla="*/ 845127 h 1814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42109" h="1814945">
                <a:moveTo>
                  <a:pt x="554182" y="845127"/>
                </a:moveTo>
                <a:lnTo>
                  <a:pt x="387927" y="734291"/>
                </a:lnTo>
                <a:lnTo>
                  <a:pt x="0" y="817418"/>
                </a:lnTo>
                <a:lnTo>
                  <a:pt x="96982" y="1814945"/>
                </a:lnTo>
                <a:lnTo>
                  <a:pt x="637309" y="1704109"/>
                </a:lnTo>
                <a:lnTo>
                  <a:pt x="942109" y="27709"/>
                </a:lnTo>
                <a:lnTo>
                  <a:pt x="318655" y="0"/>
                </a:lnTo>
                <a:lnTo>
                  <a:pt x="41564" y="166254"/>
                </a:lnTo>
                <a:lnTo>
                  <a:pt x="69273" y="429491"/>
                </a:lnTo>
                <a:lnTo>
                  <a:pt x="457200" y="387927"/>
                </a:lnTo>
                <a:lnTo>
                  <a:pt x="665018" y="568036"/>
                </a:lnTo>
                <a:lnTo>
                  <a:pt x="554182" y="84512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dirty="0" err="1"/>
          </a:p>
        </p:txBody>
      </p:sp>
      <p:sp>
        <p:nvSpPr>
          <p:cNvPr id="22" name="Oval billedforklaring 11">
            <a:extLst>
              <a:ext uri="{FF2B5EF4-FFF2-40B4-BE49-F238E27FC236}">
                <a16:creationId xmlns:a16="http://schemas.microsoft.com/office/drawing/2014/main" id="{163B20B6-19DA-4C09-B51B-4F4C475E9598}"/>
              </a:ext>
            </a:extLst>
          </p:cNvPr>
          <p:cNvSpPr/>
          <p:nvPr/>
        </p:nvSpPr>
        <p:spPr>
          <a:xfrm flipH="1">
            <a:off x="9057465" y="2949925"/>
            <a:ext cx="3060000" cy="1800000"/>
          </a:xfrm>
          <a:prstGeom prst="wedgeEllipseCallout">
            <a:avLst>
              <a:gd name="adj1" fmla="val 23917"/>
              <a:gd name="adj2" fmla="val 59489"/>
            </a:avLst>
          </a:prstGeom>
          <a:solidFill>
            <a:srgbClr val="C87272"/>
          </a:solidFill>
          <a:ln>
            <a:solidFill>
              <a:srgbClr val="673B3B"/>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a-DK" sz="1400" dirty="0">
                <a:solidFill>
                  <a:srgbClr val="3C2222"/>
                </a:solidFill>
              </a:rPr>
              <a:t>Kom ikke med løsningsforslag før landmanden har prioriteret og valgt!</a:t>
            </a:r>
          </a:p>
        </p:txBody>
      </p:sp>
      <p:sp>
        <p:nvSpPr>
          <p:cNvPr id="28" name="Kombinationstegning: figur 27">
            <a:extLst>
              <a:ext uri="{FF2B5EF4-FFF2-40B4-BE49-F238E27FC236}">
                <a16:creationId xmlns:a16="http://schemas.microsoft.com/office/drawing/2014/main" id="{D924FAB8-7472-4FD1-BF64-9EFFC0CFA77D}"/>
              </a:ext>
            </a:extLst>
          </p:cNvPr>
          <p:cNvSpPr/>
          <p:nvPr/>
        </p:nvSpPr>
        <p:spPr>
          <a:xfrm flipH="1">
            <a:off x="2022765" y="4807520"/>
            <a:ext cx="942109" cy="1814945"/>
          </a:xfrm>
          <a:custGeom>
            <a:avLst/>
            <a:gdLst>
              <a:gd name="connsiteX0" fmla="*/ 554182 w 942109"/>
              <a:gd name="connsiteY0" fmla="*/ 845127 h 1814945"/>
              <a:gd name="connsiteX1" fmla="*/ 387927 w 942109"/>
              <a:gd name="connsiteY1" fmla="*/ 734291 h 1814945"/>
              <a:gd name="connsiteX2" fmla="*/ 0 w 942109"/>
              <a:gd name="connsiteY2" fmla="*/ 817418 h 1814945"/>
              <a:gd name="connsiteX3" fmla="*/ 96982 w 942109"/>
              <a:gd name="connsiteY3" fmla="*/ 1814945 h 1814945"/>
              <a:gd name="connsiteX4" fmla="*/ 637309 w 942109"/>
              <a:gd name="connsiteY4" fmla="*/ 1704109 h 1814945"/>
              <a:gd name="connsiteX5" fmla="*/ 942109 w 942109"/>
              <a:gd name="connsiteY5" fmla="*/ 27709 h 1814945"/>
              <a:gd name="connsiteX6" fmla="*/ 318655 w 942109"/>
              <a:gd name="connsiteY6" fmla="*/ 0 h 1814945"/>
              <a:gd name="connsiteX7" fmla="*/ 41564 w 942109"/>
              <a:gd name="connsiteY7" fmla="*/ 166254 h 1814945"/>
              <a:gd name="connsiteX8" fmla="*/ 69273 w 942109"/>
              <a:gd name="connsiteY8" fmla="*/ 429491 h 1814945"/>
              <a:gd name="connsiteX9" fmla="*/ 457200 w 942109"/>
              <a:gd name="connsiteY9" fmla="*/ 387927 h 1814945"/>
              <a:gd name="connsiteX10" fmla="*/ 665018 w 942109"/>
              <a:gd name="connsiteY10" fmla="*/ 568036 h 1814945"/>
              <a:gd name="connsiteX11" fmla="*/ 554182 w 942109"/>
              <a:gd name="connsiteY11" fmla="*/ 845127 h 1814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42109" h="1814945">
                <a:moveTo>
                  <a:pt x="554182" y="845127"/>
                </a:moveTo>
                <a:lnTo>
                  <a:pt x="387927" y="734291"/>
                </a:lnTo>
                <a:lnTo>
                  <a:pt x="0" y="817418"/>
                </a:lnTo>
                <a:lnTo>
                  <a:pt x="96982" y="1814945"/>
                </a:lnTo>
                <a:lnTo>
                  <a:pt x="637309" y="1704109"/>
                </a:lnTo>
                <a:lnTo>
                  <a:pt x="942109" y="27709"/>
                </a:lnTo>
                <a:lnTo>
                  <a:pt x="318655" y="0"/>
                </a:lnTo>
                <a:lnTo>
                  <a:pt x="41564" y="166254"/>
                </a:lnTo>
                <a:lnTo>
                  <a:pt x="69273" y="429491"/>
                </a:lnTo>
                <a:lnTo>
                  <a:pt x="457200" y="387927"/>
                </a:lnTo>
                <a:lnTo>
                  <a:pt x="665018" y="568036"/>
                </a:lnTo>
                <a:lnTo>
                  <a:pt x="554182" y="84512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dirty="0" err="1"/>
          </a:p>
        </p:txBody>
      </p:sp>
      <p:sp>
        <p:nvSpPr>
          <p:cNvPr id="23" name="Oval billedforklaring 11">
            <a:extLst>
              <a:ext uri="{FF2B5EF4-FFF2-40B4-BE49-F238E27FC236}">
                <a16:creationId xmlns:a16="http://schemas.microsoft.com/office/drawing/2014/main" id="{4E3FC4D3-7CE5-4825-A3F6-1B07C9BECE0F}"/>
              </a:ext>
            </a:extLst>
          </p:cNvPr>
          <p:cNvSpPr/>
          <p:nvPr/>
        </p:nvSpPr>
        <p:spPr>
          <a:xfrm flipH="1">
            <a:off x="352284" y="3154742"/>
            <a:ext cx="3060000" cy="1800000"/>
          </a:xfrm>
          <a:prstGeom prst="wedgeEllipseCallout">
            <a:avLst>
              <a:gd name="adj1" fmla="val -25047"/>
              <a:gd name="adj2" fmla="val 58877"/>
            </a:avLst>
          </a:prstGeom>
          <a:solidFill>
            <a:srgbClr val="C0B3A3"/>
          </a:solidFill>
          <a:ln>
            <a:solidFill>
              <a:srgbClr val="625B5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a-DK" sz="1400" dirty="0">
                <a:solidFill>
                  <a:srgbClr val="393530"/>
                </a:solidFill>
              </a:rPr>
              <a:t>Det virker godt, at landmanden selv læser spørgsmålet op og trækker næste spørgsmål</a:t>
            </a:r>
          </a:p>
        </p:txBody>
      </p:sp>
    </p:spTree>
    <p:extLst>
      <p:ext uri="{BB962C8B-B14F-4D97-AF65-F5344CB8AC3E}">
        <p14:creationId xmlns:p14="http://schemas.microsoft.com/office/powerpoint/2010/main" val="17440832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lede 8">
            <a:extLst>
              <a:ext uri="{FF2B5EF4-FFF2-40B4-BE49-F238E27FC236}">
                <a16:creationId xmlns:a16="http://schemas.microsoft.com/office/drawing/2014/main" id="{095306A3-F288-4E5A-93EB-6EE93A7ED4E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
            <a:ext cx="12240000" cy="6840000"/>
          </a:xfrm>
          <a:prstGeom prst="rect">
            <a:avLst/>
          </a:prstGeom>
        </p:spPr>
      </p:pic>
      <p:sp>
        <p:nvSpPr>
          <p:cNvPr id="2" name="Pladsholder til billede 1">
            <a:extLst>
              <a:ext uri="{FF2B5EF4-FFF2-40B4-BE49-F238E27FC236}">
                <a16:creationId xmlns:a16="http://schemas.microsoft.com/office/drawing/2014/main" id="{48F46769-B2BE-404A-BFE6-88EA21EDB225}"/>
              </a:ext>
            </a:extLst>
          </p:cNvPr>
          <p:cNvSpPr>
            <a:spLocks noGrp="1"/>
          </p:cNvSpPr>
          <p:nvPr>
            <p:ph type="pic" sz="quarter" idx="14"/>
          </p:nvPr>
        </p:nvSpPr>
        <p:spPr/>
      </p:sp>
      <p:sp>
        <p:nvSpPr>
          <p:cNvPr id="3" name="Pladsholder til tekst 2">
            <a:extLst>
              <a:ext uri="{FF2B5EF4-FFF2-40B4-BE49-F238E27FC236}">
                <a16:creationId xmlns:a16="http://schemas.microsoft.com/office/drawing/2014/main" id="{1645094B-1747-4D76-89E5-AECF6150BFEC}"/>
              </a:ext>
            </a:extLst>
          </p:cNvPr>
          <p:cNvSpPr>
            <a:spLocks noGrp="1"/>
          </p:cNvSpPr>
          <p:nvPr>
            <p:ph type="body" sz="quarter" idx="28"/>
          </p:nvPr>
        </p:nvSpPr>
        <p:spPr/>
        <p:txBody>
          <a:bodyPr/>
          <a:lstStyle/>
          <a:p>
            <a:endParaRPr lang="da-DK"/>
          </a:p>
        </p:txBody>
      </p:sp>
      <p:sp>
        <p:nvSpPr>
          <p:cNvPr id="4" name="Titel 3">
            <a:extLst>
              <a:ext uri="{FF2B5EF4-FFF2-40B4-BE49-F238E27FC236}">
                <a16:creationId xmlns:a16="http://schemas.microsoft.com/office/drawing/2014/main" id="{7C3C35CB-D451-4351-A41F-DB9B931A075D}"/>
              </a:ext>
            </a:extLst>
          </p:cNvPr>
          <p:cNvSpPr>
            <a:spLocks noGrp="1"/>
          </p:cNvSpPr>
          <p:nvPr>
            <p:ph type="ctrTitle"/>
          </p:nvPr>
        </p:nvSpPr>
        <p:spPr/>
        <p:txBody>
          <a:bodyPr/>
          <a:lstStyle/>
          <a:p>
            <a:r>
              <a:rPr lang="da-DK" dirty="0"/>
              <a:t>Mere viden</a:t>
            </a:r>
          </a:p>
        </p:txBody>
      </p:sp>
      <p:sp>
        <p:nvSpPr>
          <p:cNvPr id="5" name="Pladsholder til tekst 4">
            <a:extLst>
              <a:ext uri="{FF2B5EF4-FFF2-40B4-BE49-F238E27FC236}">
                <a16:creationId xmlns:a16="http://schemas.microsoft.com/office/drawing/2014/main" id="{8E0682CE-5ADE-4847-A10C-FD3F359B1B81}"/>
              </a:ext>
            </a:extLst>
          </p:cNvPr>
          <p:cNvSpPr>
            <a:spLocks noGrp="1"/>
          </p:cNvSpPr>
          <p:nvPr>
            <p:ph type="body" sz="quarter" idx="27"/>
          </p:nvPr>
        </p:nvSpPr>
        <p:spPr/>
        <p:txBody>
          <a:bodyPr/>
          <a:lstStyle/>
          <a:p>
            <a:endParaRPr lang="da-DK"/>
          </a:p>
        </p:txBody>
      </p:sp>
      <p:sp>
        <p:nvSpPr>
          <p:cNvPr id="6" name="Pladsholder til tekst 5">
            <a:extLst>
              <a:ext uri="{FF2B5EF4-FFF2-40B4-BE49-F238E27FC236}">
                <a16:creationId xmlns:a16="http://schemas.microsoft.com/office/drawing/2014/main" id="{21400711-46B9-4BFB-A343-6168716F3FF1}"/>
              </a:ext>
            </a:extLst>
          </p:cNvPr>
          <p:cNvSpPr>
            <a:spLocks noGrp="1"/>
          </p:cNvSpPr>
          <p:nvPr>
            <p:ph type="body" sz="quarter" idx="19"/>
          </p:nvPr>
        </p:nvSpPr>
        <p:spPr/>
        <p:txBody>
          <a:bodyPr/>
          <a:lstStyle/>
          <a:p>
            <a:endParaRPr lang="da-DK"/>
          </a:p>
        </p:txBody>
      </p:sp>
      <p:sp>
        <p:nvSpPr>
          <p:cNvPr id="7" name="Pladsholder til tekst 6">
            <a:extLst>
              <a:ext uri="{FF2B5EF4-FFF2-40B4-BE49-F238E27FC236}">
                <a16:creationId xmlns:a16="http://schemas.microsoft.com/office/drawing/2014/main" id="{1298F169-4487-4033-8954-1135A5DA0414}"/>
              </a:ext>
            </a:extLst>
          </p:cNvPr>
          <p:cNvSpPr>
            <a:spLocks noGrp="1"/>
          </p:cNvSpPr>
          <p:nvPr>
            <p:ph type="body" sz="quarter" idx="26"/>
          </p:nvPr>
        </p:nvSpPr>
        <p:spPr/>
        <p:txBody>
          <a:bodyPr/>
          <a:lstStyle/>
          <a:p>
            <a:endParaRPr lang="da-DK"/>
          </a:p>
        </p:txBody>
      </p:sp>
    </p:spTree>
    <p:extLst>
      <p:ext uri="{BB962C8B-B14F-4D97-AF65-F5344CB8AC3E}">
        <p14:creationId xmlns:p14="http://schemas.microsoft.com/office/powerpoint/2010/main" val="12781312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261EDC-8AC9-46B1-88EC-8AB2A2E2F149}"/>
              </a:ext>
            </a:extLst>
          </p:cNvPr>
          <p:cNvSpPr>
            <a:spLocks noGrp="1"/>
          </p:cNvSpPr>
          <p:nvPr>
            <p:ph type="title"/>
          </p:nvPr>
        </p:nvSpPr>
        <p:spPr/>
        <p:txBody>
          <a:bodyPr/>
          <a:lstStyle/>
          <a:p>
            <a:r>
              <a:rPr lang="da-DK" dirty="0"/>
              <a:t>Mere viden</a:t>
            </a:r>
          </a:p>
        </p:txBody>
      </p:sp>
      <p:sp>
        <p:nvSpPr>
          <p:cNvPr id="3" name="Pladsholder til indhold 2">
            <a:extLst>
              <a:ext uri="{FF2B5EF4-FFF2-40B4-BE49-F238E27FC236}">
                <a16:creationId xmlns:a16="http://schemas.microsoft.com/office/drawing/2014/main" id="{F960DA7F-23F3-4AA4-92F2-48502780B9F7}"/>
              </a:ext>
            </a:extLst>
          </p:cNvPr>
          <p:cNvSpPr>
            <a:spLocks noGrp="1"/>
          </p:cNvSpPr>
          <p:nvPr>
            <p:ph sz="quarter" idx="21"/>
          </p:nvPr>
        </p:nvSpPr>
        <p:spPr/>
        <p:txBody>
          <a:bodyPr/>
          <a:lstStyle/>
          <a:p>
            <a:r>
              <a:rPr lang="da-DK" dirty="0">
                <a:hlinkClick r:id="rId2"/>
              </a:rPr>
              <a:t>Landbrugsinfo.dk&gt;Ledelse&gt;Fokuseret ledelse</a:t>
            </a:r>
            <a:endParaRPr lang="da-DK" dirty="0"/>
          </a:p>
          <a:p>
            <a:r>
              <a:rPr lang="da-DK" dirty="0">
                <a:hlinkClick r:id="rId3"/>
              </a:rPr>
              <a:t>Inspirationskataloget Fokuseret Ledelse</a:t>
            </a:r>
            <a:endParaRPr lang="da-DK" dirty="0"/>
          </a:p>
        </p:txBody>
      </p:sp>
      <p:sp>
        <p:nvSpPr>
          <p:cNvPr id="4" name="Pladsholder til tekst 3">
            <a:extLst>
              <a:ext uri="{FF2B5EF4-FFF2-40B4-BE49-F238E27FC236}">
                <a16:creationId xmlns:a16="http://schemas.microsoft.com/office/drawing/2014/main" id="{3E872BB8-A75F-4C6A-A993-A41998D43A03}"/>
              </a:ext>
            </a:extLst>
          </p:cNvPr>
          <p:cNvSpPr>
            <a:spLocks noGrp="1"/>
          </p:cNvSpPr>
          <p:nvPr>
            <p:ph type="body" sz="quarter" idx="25"/>
          </p:nvPr>
        </p:nvSpPr>
        <p:spPr/>
        <p:txBody>
          <a:bodyPr/>
          <a:lstStyle/>
          <a:p>
            <a:endParaRPr lang="da-DK"/>
          </a:p>
        </p:txBody>
      </p:sp>
      <p:sp>
        <p:nvSpPr>
          <p:cNvPr id="5" name="Pladsholder til tekst 4">
            <a:extLst>
              <a:ext uri="{FF2B5EF4-FFF2-40B4-BE49-F238E27FC236}">
                <a16:creationId xmlns:a16="http://schemas.microsoft.com/office/drawing/2014/main" id="{B1F97C73-457B-4BBF-B0A5-43C01DF9E842}"/>
              </a:ext>
            </a:extLst>
          </p:cNvPr>
          <p:cNvSpPr>
            <a:spLocks noGrp="1"/>
          </p:cNvSpPr>
          <p:nvPr>
            <p:ph type="body" sz="quarter" idx="24"/>
          </p:nvPr>
        </p:nvSpPr>
        <p:spPr/>
        <p:txBody>
          <a:bodyPr/>
          <a:lstStyle/>
          <a:p>
            <a:endParaRPr lang="da-DK"/>
          </a:p>
        </p:txBody>
      </p:sp>
      <p:pic>
        <p:nvPicPr>
          <p:cNvPr id="6" name="Billede 5">
            <a:extLst>
              <a:ext uri="{FF2B5EF4-FFF2-40B4-BE49-F238E27FC236}">
                <a16:creationId xmlns:a16="http://schemas.microsoft.com/office/drawing/2014/main" id="{91E9ABC7-A915-4563-BBD9-C95DBD726A0C}"/>
              </a:ext>
            </a:extLst>
          </p:cNvPr>
          <p:cNvPicPr>
            <a:picLocks noChangeAspect="1"/>
          </p:cNvPicPr>
          <p:nvPr/>
        </p:nvPicPr>
        <p:blipFill>
          <a:blip r:embed="rId4"/>
          <a:stretch>
            <a:fillRect/>
          </a:stretch>
        </p:blipFill>
        <p:spPr>
          <a:xfrm>
            <a:off x="7374055" y="0"/>
            <a:ext cx="4808764" cy="6858000"/>
          </a:xfrm>
          <a:prstGeom prst="rect">
            <a:avLst/>
          </a:prstGeom>
        </p:spPr>
      </p:pic>
    </p:spTree>
    <p:extLst>
      <p:ext uri="{BB962C8B-B14F-4D97-AF65-F5344CB8AC3E}">
        <p14:creationId xmlns:p14="http://schemas.microsoft.com/office/powerpoint/2010/main" val="26597048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Gruppe 57">
            <a:extLst>
              <a:ext uri="{FF2B5EF4-FFF2-40B4-BE49-F238E27FC236}">
                <a16:creationId xmlns:a16="http://schemas.microsoft.com/office/drawing/2014/main" id="{6AA6DC81-AD33-3748-9E5A-5F2A54EE9EFB}"/>
              </a:ext>
            </a:extLst>
          </p:cNvPr>
          <p:cNvGrpSpPr/>
          <p:nvPr/>
        </p:nvGrpSpPr>
        <p:grpSpPr>
          <a:xfrm>
            <a:off x="209428" y="-4480"/>
            <a:ext cx="11988000" cy="6862479"/>
            <a:chOff x="815747" y="-152400"/>
            <a:chExt cx="6139878" cy="3801035"/>
          </a:xfrm>
        </p:grpSpPr>
        <p:sp>
          <p:nvSpPr>
            <p:cNvPr id="59" name="Rektangel 58">
              <a:extLst>
                <a:ext uri="{FF2B5EF4-FFF2-40B4-BE49-F238E27FC236}">
                  <a16:creationId xmlns:a16="http://schemas.microsoft.com/office/drawing/2014/main" id="{61F69087-68CF-EF45-96ED-F5BD8D689522}"/>
                </a:ext>
              </a:extLst>
            </p:cNvPr>
            <p:cNvSpPr/>
            <p:nvPr/>
          </p:nvSpPr>
          <p:spPr>
            <a:xfrm>
              <a:off x="815747" y="-152400"/>
              <a:ext cx="6139878" cy="3801035"/>
            </a:xfrm>
            <a:prstGeom prst="rect">
              <a:avLst/>
            </a:prstGeom>
            <a:solidFill>
              <a:srgbClr val="CECECE"/>
            </a:solidFill>
            <a:ln w="2413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88000" tIns="45719" rIns="288000" bIns="45719" numCol="1" spcCol="0" rtlCol="0" fromWordArt="0" anchor="t" anchorCtr="0" forceAA="0" compatLnSpc="1">
              <a:prstTxWarp prst="textNoShape">
                <a:avLst/>
              </a:prstTxWarp>
              <a:noAutofit/>
            </a:bodyPr>
            <a:lstStyle/>
            <a:p>
              <a:pPr>
                <a:spcAft>
                  <a:spcPts val="600"/>
                </a:spcAft>
              </a:pPr>
              <a:endParaRPr lang="da-DK" sz="1600" dirty="0">
                <a:solidFill>
                  <a:schemeClr val="tx1"/>
                </a:solidFill>
                <a:latin typeface="LF Press Sans" panose="020B0000000000000000" pitchFamily="34" charset="0"/>
              </a:endParaRPr>
            </a:p>
            <a:p>
              <a:pPr>
                <a:spcAft>
                  <a:spcPts val="600"/>
                </a:spcAft>
              </a:pPr>
              <a:endParaRPr lang="da-DK" sz="1600" dirty="0">
                <a:solidFill>
                  <a:schemeClr val="tx1"/>
                </a:solidFill>
                <a:latin typeface="LF Press Sans" panose="020B0000000000000000" pitchFamily="34" charset="0"/>
              </a:endParaRPr>
            </a:p>
            <a:p>
              <a:pPr>
                <a:spcAft>
                  <a:spcPts val="600"/>
                </a:spcAft>
              </a:pPr>
              <a:endParaRPr lang="da-DK" sz="1600" dirty="0">
                <a:solidFill>
                  <a:schemeClr val="tx1"/>
                </a:solidFill>
                <a:latin typeface="LF Press Sans" panose="020B0000000000000000" pitchFamily="34" charset="0"/>
              </a:endParaRPr>
            </a:p>
            <a:p>
              <a:pPr>
                <a:spcAft>
                  <a:spcPts val="1200"/>
                </a:spcAft>
              </a:pPr>
              <a:endParaRPr lang="da-DK" sz="2600" dirty="0">
                <a:solidFill>
                  <a:schemeClr val="tx1"/>
                </a:solidFill>
              </a:endParaRPr>
            </a:p>
            <a:p>
              <a:pPr>
                <a:spcAft>
                  <a:spcPts val="1200"/>
                </a:spcAft>
              </a:pPr>
              <a:r>
                <a:rPr lang="da-DK" sz="2400" dirty="0">
                  <a:solidFill>
                    <a:schemeClr val="tx1"/>
                  </a:solidFill>
                </a:rPr>
                <a:t>Vælg et forløb i </a:t>
              </a:r>
              <a:r>
                <a:rPr lang="da-DK" sz="2400" dirty="0">
                  <a:solidFill>
                    <a:srgbClr val="087786"/>
                  </a:solidFill>
                </a:rPr>
                <a:t>Fokuseret Ledelse</a:t>
              </a:r>
              <a:r>
                <a:rPr lang="da-DK" sz="2400" dirty="0">
                  <a:solidFill>
                    <a:schemeClr val="tx1"/>
                  </a:solidFill>
                </a:rPr>
                <a:t>, hvis du vil have:</a:t>
              </a:r>
              <a:endParaRPr lang="da-DK" sz="2400" dirty="0">
                <a:solidFill>
                  <a:schemeClr val="tx1"/>
                </a:solidFill>
                <a:cs typeface="Arial" panose="020B0604020202020204" pitchFamily="34" charset="0"/>
              </a:endParaRPr>
            </a:p>
            <a:p>
              <a:pPr marL="528638" indent="-528638">
                <a:spcAft>
                  <a:spcPts val="1200"/>
                </a:spcAft>
                <a:buSzPct val="110000"/>
                <a:buBlip>
                  <a:blip r:embed="rId2">
                    <a:extLst/>
                  </a:blip>
                </a:buBlip>
              </a:pPr>
              <a:r>
                <a:rPr lang="da-DK" sz="2000" dirty="0">
                  <a:solidFill>
                    <a:schemeClr val="tx1"/>
                  </a:solidFill>
                  <a:cs typeface="Arial" panose="020B0604020202020204" pitchFamily="34" charset="0"/>
                </a:rPr>
                <a:t>dialog om hvor dine </a:t>
              </a:r>
              <a:r>
                <a:rPr lang="da-DK" sz="2000" dirty="0">
                  <a:solidFill>
                    <a:srgbClr val="B25F5C"/>
                  </a:solidFill>
                  <a:cs typeface="Arial" panose="020B0604020202020204" pitchFamily="34" charset="0"/>
                </a:rPr>
                <a:t>stærke </a:t>
              </a:r>
              <a:r>
                <a:rPr lang="da-DK" sz="2000" dirty="0">
                  <a:solidFill>
                    <a:schemeClr val="tx1"/>
                  </a:solidFill>
                  <a:cs typeface="Arial" panose="020B0604020202020204" pitchFamily="34" charset="0"/>
                </a:rPr>
                <a:t>og</a:t>
              </a:r>
              <a:r>
                <a:rPr lang="da-DK" sz="2000" dirty="0">
                  <a:solidFill>
                    <a:srgbClr val="B25F5C"/>
                  </a:solidFill>
                  <a:cs typeface="Arial" panose="020B0604020202020204" pitchFamily="34" charset="0"/>
                </a:rPr>
                <a:t> svage</a:t>
              </a:r>
              <a:r>
                <a:rPr lang="da-DK" sz="2000" dirty="0">
                  <a:solidFill>
                    <a:schemeClr val="tx1"/>
                  </a:solidFill>
                  <a:cs typeface="Arial" panose="020B0604020202020204" pitchFamily="34" charset="0"/>
                </a:rPr>
                <a:t> sider er som leder </a:t>
              </a:r>
              <a:r>
                <a:rPr lang="da-DK" sz="2000" dirty="0">
                  <a:solidFill>
                    <a:srgbClr val="087786"/>
                  </a:solidFill>
                  <a:cs typeface="Arial" panose="020B0604020202020204" pitchFamily="34" charset="0"/>
                </a:rPr>
                <a:t>i dag</a:t>
              </a:r>
            </a:p>
            <a:p>
              <a:pPr marL="528638" indent="-528638">
                <a:spcAft>
                  <a:spcPts val="1200"/>
                </a:spcAft>
                <a:buSzPct val="110000"/>
                <a:buBlip>
                  <a:blip r:embed="rId2">
                    <a:extLst/>
                  </a:blip>
                </a:buBlip>
              </a:pPr>
              <a:r>
                <a:rPr lang="da-DK" sz="2000" dirty="0">
                  <a:solidFill>
                    <a:schemeClr val="tx1"/>
                  </a:solidFill>
                  <a:cs typeface="Arial" panose="020B0604020202020204" pitchFamily="34" charset="0"/>
                </a:rPr>
                <a:t>overblik over hvor det er </a:t>
              </a:r>
              <a:r>
                <a:rPr lang="da-DK" sz="2000" dirty="0">
                  <a:solidFill>
                    <a:srgbClr val="B25F5C"/>
                  </a:solidFill>
                  <a:cs typeface="Arial" panose="020B0604020202020204" pitchFamily="34" charset="0"/>
                </a:rPr>
                <a:t>vigtigt</a:t>
              </a:r>
              <a:r>
                <a:rPr lang="da-DK" sz="2000" dirty="0">
                  <a:solidFill>
                    <a:schemeClr val="tx1"/>
                  </a:solidFill>
                  <a:cs typeface="Arial" panose="020B0604020202020204" pitchFamily="34" charset="0"/>
                </a:rPr>
                <a:t> for dig at løfte ledelsen</a:t>
              </a:r>
            </a:p>
            <a:p>
              <a:pPr marL="528638" indent="-528638">
                <a:spcAft>
                  <a:spcPts val="1200"/>
                </a:spcAft>
                <a:buSzPct val="110000"/>
                <a:buBlip>
                  <a:blip r:embed="rId2">
                    <a:extLst/>
                  </a:blip>
                </a:buBlip>
              </a:pPr>
              <a:r>
                <a:rPr lang="da-DK" sz="2000" dirty="0">
                  <a:solidFill>
                    <a:prstClr val="black"/>
                  </a:solidFill>
                  <a:cs typeface="Arial" panose="020B0604020202020204" pitchFamily="34" charset="0"/>
                </a:rPr>
                <a:t>indsigt i hvor </a:t>
              </a:r>
              <a:r>
                <a:rPr lang="da-DK" sz="2000" dirty="0">
                  <a:solidFill>
                    <a:srgbClr val="B25F5C"/>
                  </a:solidFill>
                  <a:cs typeface="Arial" panose="020B0604020202020204" pitchFamily="34" charset="0"/>
                </a:rPr>
                <a:t>motiveret </a:t>
              </a:r>
              <a:r>
                <a:rPr lang="da-DK" sz="2000" dirty="0">
                  <a:solidFill>
                    <a:prstClr val="black"/>
                  </a:solidFill>
                  <a:cs typeface="Arial" panose="020B0604020202020204" pitchFamily="34" charset="0"/>
                </a:rPr>
                <a:t>du er for at løfte et ledelsesområde</a:t>
              </a:r>
            </a:p>
            <a:p>
              <a:pPr marL="528638" indent="-528638">
                <a:spcAft>
                  <a:spcPts val="1200"/>
                </a:spcAft>
                <a:buSzPct val="110000"/>
                <a:buBlip>
                  <a:blip r:embed="rId2">
                    <a:extLst/>
                  </a:blip>
                </a:buBlip>
              </a:pPr>
              <a:r>
                <a:rPr lang="da-DK" sz="2000" dirty="0">
                  <a:solidFill>
                    <a:prstClr val="black"/>
                  </a:solidFill>
                  <a:cs typeface="Arial" panose="020B0604020202020204" pitchFamily="34" charset="0"/>
                </a:rPr>
                <a:t>prioritereret og </a:t>
              </a:r>
              <a:r>
                <a:rPr lang="da-DK" sz="2000" dirty="0">
                  <a:solidFill>
                    <a:srgbClr val="B25F5C"/>
                  </a:solidFill>
                  <a:cs typeface="Arial" panose="020B0604020202020204" pitchFamily="34" charset="0"/>
                </a:rPr>
                <a:t>valgt</a:t>
              </a:r>
              <a:r>
                <a:rPr lang="da-DK" sz="2000" dirty="0">
                  <a:solidFill>
                    <a:prstClr val="black"/>
                  </a:solidFill>
                  <a:cs typeface="Arial" panose="020B0604020202020204" pitchFamily="34" charset="0"/>
                </a:rPr>
                <a:t> de ledelsesområder ud du vil løfte</a:t>
              </a:r>
            </a:p>
            <a:p>
              <a:pPr marL="528638" indent="-528638">
                <a:spcAft>
                  <a:spcPts val="1200"/>
                </a:spcAft>
                <a:buSzPct val="110000"/>
                <a:buBlip>
                  <a:blip r:embed="rId2">
                    <a:extLst/>
                  </a:blip>
                </a:buBlip>
              </a:pPr>
              <a:r>
                <a:rPr lang="da-DK" sz="2000" dirty="0">
                  <a:solidFill>
                    <a:srgbClr val="A98366"/>
                  </a:solidFill>
                  <a:cs typeface="Arial" panose="020B0604020202020204" pitchFamily="34" charset="0"/>
                </a:rPr>
                <a:t>sparring </a:t>
              </a:r>
              <a:r>
                <a:rPr lang="da-DK" sz="2000" dirty="0">
                  <a:solidFill>
                    <a:prstClr val="black"/>
                  </a:solidFill>
                  <a:cs typeface="Arial" panose="020B0604020202020204" pitchFamily="34" charset="0"/>
                </a:rPr>
                <a:t>på hvad du vil opnå ved at fokusere på din ledelse</a:t>
              </a:r>
            </a:p>
            <a:p>
              <a:pPr marL="528638" indent="-528638">
                <a:spcAft>
                  <a:spcPts val="1200"/>
                </a:spcAft>
                <a:buSzPct val="110000"/>
                <a:buBlip>
                  <a:blip r:embed="rId2">
                    <a:extLst/>
                  </a:blip>
                </a:buBlip>
              </a:pPr>
              <a:r>
                <a:rPr lang="da-DK" sz="2000" dirty="0">
                  <a:solidFill>
                    <a:srgbClr val="A98366"/>
                  </a:solidFill>
                  <a:cs typeface="Arial" panose="020B0604020202020204" pitchFamily="34" charset="0"/>
                </a:rPr>
                <a:t>råd</a:t>
              </a:r>
              <a:r>
                <a:rPr lang="da-DK" sz="2000" dirty="0">
                  <a:solidFill>
                    <a:prstClr val="black"/>
                  </a:solidFill>
                  <a:cs typeface="Arial" panose="020B0604020202020204" pitchFamily="34" charset="0"/>
                </a:rPr>
                <a:t> om mulighederne for at løfte din ledelse</a:t>
              </a:r>
            </a:p>
            <a:p>
              <a:pPr marL="528638" indent="-528638">
                <a:spcAft>
                  <a:spcPts val="1200"/>
                </a:spcAft>
                <a:buSzPct val="110000"/>
                <a:buBlip>
                  <a:blip r:embed="rId2">
                    <a:extLst/>
                  </a:blip>
                </a:buBlip>
              </a:pPr>
              <a:r>
                <a:rPr lang="da-DK" sz="2000" dirty="0">
                  <a:solidFill>
                    <a:srgbClr val="A98366"/>
                  </a:solidFill>
                  <a:cs typeface="Arial" panose="020B0604020202020204" pitchFamily="34" charset="0"/>
                </a:rPr>
                <a:t>viden </a:t>
              </a:r>
              <a:r>
                <a:rPr lang="da-DK" sz="2000" dirty="0">
                  <a:solidFill>
                    <a:prstClr val="black"/>
                  </a:solidFill>
                  <a:cs typeface="Arial" panose="020B0604020202020204" pitchFamily="34" charset="0"/>
                </a:rPr>
                <a:t>om barriererne, der hæmmer løft af ledelse</a:t>
              </a:r>
            </a:p>
            <a:p>
              <a:pPr marL="528638" indent="-528638">
                <a:spcAft>
                  <a:spcPts val="1200"/>
                </a:spcAft>
                <a:buSzPct val="110000"/>
                <a:buBlip>
                  <a:blip r:embed="rId2">
                    <a:extLst/>
                  </a:blip>
                </a:buBlip>
              </a:pPr>
              <a:r>
                <a:rPr lang="da-DK" sz="2000" dirty="0">
                  <a:solidFill>
                    <a:prstClr val="black"/>
                  </a:solidFill>
                  <a:cs typeface="Arial" panose="020B0604020202020204" pitchFamily="34" charset="0"/>
                </a:rPr>
                <a:t>sat konkrete </a:t>
              </a:r>
              <a:r>
                <a:rPr lang="da-DK" sz="2000" dirty="0">
                  <a:solidFill>
                    <a:srgbClr val="489857"/>
                  </a:solidFill>
                  <a:cs typeface="Arial" panose="020B0604020202020204" pitchFamily="34" charset="0"/>
                </a:rPr>
                <a:t>handlinger</a:t>
              </a:r>
              <a:r>
                <a:rPr lang="da-DK" sz="2000" dirty="0">
                  <a:solidFill>
                    <a:prstClr val="black"/>
                  </a:solidFill>
                  <a:cs typeface="Arial" panose="020B0604020202020204" pitchFamily="34" charset="0"/>
                </a:rPr>
                <a:t> i værk, så du kan løfte ledelsen på </a:t>
              </a:r>
              <a:r>
                <a:rPr lang="da-DK" sz="2000" dirty="0">
                  <a:solidFill>
                    <a:srgbClr val="087786"/>
                  </a:solidFill>
                  <a:cs typeface="Arial" panose="020B0604020202020204" pitchFamily="34" charset="0"/>
                </a:rPr>
                <a:t>fremtidens landbrug</a:t>
              </a:r>
            </a:p>
            <a:p>
              <a:pPr>
                <a:spcBef>
                  <a:spcPts val="1200"/>
                </a:spcBef>
                <a:spcAft>
                  <a:spcPts val="600"/>
                </a:spcAft>
                <a:buSzPct val="110000"/>
              </a:pPr>
              <a:r>
                <a:rPr lang="da-DK" dirty="0">
                  <a:solidFill>
                    <a:schemeClr val="tx1"/>
                  </a:solidFill>
                  <a:cs typeface="Arial" panose="020B0604020202020204" pitchFamily="34" charset="0"/>
                </a:rPr>
                <a:t>Kontakt din rådgiver, hvis du vil vide mere om </a:t>
              </a:r>
              <a:r>
                <a:rPr lang="da-DK" dirty="0">
                  <a:solidFill>
                    <a:srgbClr val="087786"/>
                  </a:solidFill>
                  <a:cs typeface="Arial" panose="020B0604020202020204" pitchFamily="34" charset="0"/>
                </a:rPr>
                <a:t>Fokuseret Ledelse</a:t>
              </a:r>
            </a:p>
            <a:p>
              <a:pPr>
                <a:spcAft>
                  <a:spcPts val="600"/>
                </a:spcAft>
                <a:buSzPct val="110000"/>
              </a:pPr>
              <a:endParaRPr lang="da-DK" dirty="0">
                <a:solidFill>
                  <a:srgbClr val="087786"/>
                </a:solidFill>
                <a:latin typeface="LF Press Sans" panose="020B0000000000000000" pitchFamily="34" charset="0"/>
                <a:cs typeface="Arial" panose="020B0604020202020204" pitchFamily="34" charset="0"/>
              </a:endParaRPr>
            </a:p>
            <a:p>
              <a:pPr>
                <a:spcAft>
                  <a:spcPts val="600"/>
                </a:spcAft>
                <a:buSzPct val="110000"/>
              </a:pPr>
              <a:endParaRPr lang="da-DK" sz="2000" dirty="0">
                <a:solidFill>
                  <a:srgbClr val="087786"/>
                </a:solidFill>
                <a:latin typeface="LF Press Sans" panose="020B0000000000000000" pitchFamily="34" charset="0"/>
                <a:cs typeface="Arial" panose="020B0604020202020204" pitchFamily="34" charset="0"/>
              </a:endParaRPr>
            </a:p>
            <a:p>
              <a:pPr>
                <a:spcAft>
                  <a:spcPts val="600"/>
                </a:spcAft>
                <a:buSzPct val="110000"/>
              </a:pPr>
              <a:endParaRPr lang="da-DK" sz="2000" dirty="0">
                <a:solidFill>
                  <a:srgbClr val="087786"/>
                </a:solidFill>
                <a:latin typeface="LF Press Sans" panose="020B0000000000000000" pitchFamily="34" charset="0"/>
                <a:cs typeface="Arial" panose="020B0604020202020204" pitchFamily="34" charset="0"/>
              </a:endParaRPr>
            </a:p>
            <a:p>
              <a:pPr>
                <a:spcAft>
                  <a:spcPts val="600"/>
                </a:spcAft>
                <a:buSzPct val="110000"/>
              </a:pPr>
              <a:endParaRPr lang="da-DK" sz="2000" dirty="0">
                <a:solidFill>
                  <a:srgbClr val="087786"/>
                </a:solidFill>
                <a:latin typeface="LF Press Sans" panose="020B0000000000000000" pitchFamily="34" charset="0"/>
                <a:cs typeface="Arial" panose="020B0604020202020204" pitchFamily="34" charset="0"/>
              </a:endParaRPr>
            </a:p>
            <a:p>
              <a:pPr>
                <a:spcAft>
                  <a:spcPts val="600"/>
                </a:spcAft>
                <a:buSzPct val="110000"/>
              </a:pPr>
              <a:endParaRPr lang="da-DK" sz="2000" dirty="0">
                <a:solidFill>
                  <a:srgbClr val="087786"/>
                </a:solidFill>
                <a:latin typeface="LF Press Sans" panose="020B0000000000000000" pitchFamily="34" charset="0"/>
                <a:cs typeface="Arial" panose="020B0604020202020204" pitchFamily="34" charset="0"/>
              </a:endParaRPr>
            </a:p>
            <a:p>
              <a:pPr>
                <a:spcAft>
                  <a:spcPts val="600"/>
                </a:spcAft>
                <a:buSzPct val="110000"/>
              </a:pPr>
              <a:endParaRPr lang="da-DK" sz="2000" dirty="0">
                <a:solidFill>
                  <a:srgbClr val="087786"/>
                </a:solidFill>
                <a:latin typeface="LF Press Sans" panose="020B0000000000000000" pitchFamily="34" charset="0"/>
                <a:cs typeface="Arial" panose="020B0604020202020204" pitchFamily="34" charset="0"/>
              </a:endParaRPr>
            </a:p>
            <a:p>
              <a:pPr>
                <a:spcAft>
                  <a:spcPts val="600"/>
                </a:spcAft>
                <a:buSzPct val="110000"/>
              </a:pPr>
              <a:endParaRPr lang="da-DK" sz="2000" dirty="0">
                <a:solidFill>
                  <a:srgbClr val="087786"/>
                </a:solidFill>
                <a:latin typeface="LF Press Sans" panose="020B0000000000000000" pitchFamily="34" charset="0"/>
                <a:cs typeface="Arial" panose="020B0604020202020204" pitchFamily="34" charset="0"/>
              </a:endParaRPr>
            </a:p>
            <a:p>
              <a:pPr>
                <a:spcAft>
                  <a:spcPts val="600"/>
                </a:spcAft>
                <a:buSzPct val="110000"/>
              </a:pPr>
              <a:endParaRPr lang="da-DK" sz="2000" dirty="0">
                <a:solidFill>
                  <a:srgbClr val="087786"/>
                </a:solidFill>
                <a:latin typeface="LF Press Sans" panose="020B0000000000000000" pitchFamily="34" charset="0"/>
                <a:cs typeface="Arial" panose="020B0604020202020204" pitchFamily="34" charset="0"/>
              </a:endParaRPr>
            </a:p>
            <a:p>
              <a:pPr>
                <a:spcAft>
                  <a:spcPts val="600"/>
                </a:spcAft>
                <a:buSzPct val="110000"/>
              </a:pPr>
              <a:endParaRPr lang="da-DK" sz="2000" dirty="0">
                <a:solidFill>
                  <a:srgbClr val="087786"/>
                </a:solidFill>
                <a:latin typeface="LF Press Sans" panose="020B0000000000000000" pitchFamily="34" charset="0"/>
                <a:cs typeface="Arial" panose="020B0604020202020204" pitchFamily="34" charset="0"/>
              </a:endParaRPr>
            </a:p>
            <a:p>
              <a:pPr>
                <a:spcAft>
                  <a:spcPts val="600"/>
                </a:spcAft>
                <a:buSzPct val="110000"/>
              </a:pPr>
              <a:endParaRPr lang="da-DK" dirty="0">
                <a:solidFill>
                  <a:prstClr val="black"/>
                </a:solidFill>
                <a:latin typeface="LF Press Sans" panose="020B0000000000000000" pitchFamily="34" charset="0"/>
                <a:cs typeface="Arial" panose="020B0604020202020204" pitchFamily="34" charset="0"/>
              </a:endParaRPr>
            </a:p>
            <a:p>
              <a:pPr marL="194274" indent="-194274">
                <a:spcAft>
                  <a:spcPts val="600"/>
                </a:spcAft>
                <a:buSzPct val="110000"/>
                <a:buBlip>
                  <a:blip r:embed="rId3"/>
                </a:buBlip>
              </a:pPr>
              <a:endParaRPr lang="da-DK" dirty="0">
                <a:solidFill>
                  <a:prstClr val="black"/>
                </a:solidFill>
                <a:latin typeface="LF Press Sans" panose="020B0000000000000000" pitchFamily="34" charset="0"/>
                <a:cs typeface="Arial" panose="020B0604020202020204" pitchFamily="34" charset="0"/>
              </a:endParaRPr>
            </a:p>
          </p:txBody>
        </p:sp>
        <p:sp>
          <p:nvSpPr>
            <p:cNvPr id="60" name="Tekstfelt 59">
              <a:extLst>
                <a:ext uri="{FF2B5EF4-FFF2-40B4-BE49-F238E27FC236}">
                  <a16:creationId xmlns:a16="http://schemas.microsoft.com/office/drawing/2014/main" id="{4B3C2A8F-10C7-2846-90F5-B09C260736E7}"/>
                </a:ext>
              </a:extLst>
            </p:cNvPr>
            <p:cNvSpPr txBox="1"/>
            <p:nvPr/>
          </p:nvSpPr>
          <p:spPr>
            <a:xfrm>
              <a:off x="997707" y="104368"/>
              <a:ext cx="5776667" cy="306852"/>
            </a:xfrm>
            <a:prstGeom prst="rect">
              <a:avLst/>
            </a:prstGeom>
            <a:noFill/>
          </p:spPr>
          <p:txBody>
            <a:bodyPr wrap="square" lIns="0" tIns="0" rIns="0" bIns="0" rtlCol="0">
              <a:spAutoFit/>
            </a:bodyPr>
            <a:lstStyle/>
            <a:p>
              <a:pPr>
                <a:spcAft>
                  <a:spcPts val="600"/>
                </a:spcAft>
              </a:pPr>
              <a:r>
                <a:rPr lang="da-DK" sz="3600" dirty="0">
                  <a:solidFill>
                    <a:srgbClr val="087786"/>
                  </a:solidFill>
                  <a:latin typeface="+mj-lt"/>
                </a:rPr>
                <a:t>Fokuseret Ledelse - en vej til succes i landbruget</a:t>
              </a:r>
            </a:p>
          </p:txBody>
        </p:sp>
      </p:grpSp>
      <p:sp>
        <p:nvSpPr>
          <p:cNvPr id="10" name="Pladsholder til tekst 9">
            <a:extLst>
              <a:ext uri="{FF2B5EF4-FFF2-40B4-BE49-F238E27FC236}">
                <a16:creationId xmlns:a16="http://schemas.microsoft.com/office/drawing/2014/main" id="{6243F6EC-441D-46FB-855E-B93DEFEB034B}"/>
              </a:ext>
            </a:extLst>
          </p:cNvPr>
          <p:cNvSpPr>
            <a:spLocks noGrp="1"/>
          </p:cNvSpPr>
          <p:nvPr>
            <p:ph type="body" sz="quarter" idx="25"/>
          </p:nvPr>
        </p:nvSpPr>
        <p:spPr/>
        <p:txBody>
          <a:bodyPr/>
          <a:lstStyle/>
          <a:p>
            <a:endParaRPr lang="da-DK"/>
          </a:p>
        </p:txBody>
      </p:sp>
      <p:sp>
        <p:nvSpPr>
          <p:cNvPr id="9" name="Pladsholder til tekst 8">
            <a:extLst>
              <a:ext uri="{FF2B5EF4-FFF2-40B4-BE49-F238E27FC236}">
                <a16:creationId xmlns:a16="http://schemas.microsoft.com/office/drawing/2014/main" id="{A6A0DDB2-6AC1-490E-96E5-A6BF54453542}"/>
              </a:ext>
            </a:extLst>
          </p:cNvPr>
          <p:cNvSpPr>
            <a:spLocks noGrp="1"/>
          </p:cNvSpPr>
          <p:nvPr>
            <p:ph type="body" sz="quarter" idx="24"/>
          </p:nvPr>
        </p:nvSpPr>
        <p:spPr/>
        <p:txBody>
          <a:bodyPr/>
          <a:lstStyle/>
          <a:p>
            <a:endParaRPr lang="da-DK"/>
          </a:p>
        </p:txBody>
      </p:sp>
      <p:pic>
        <p:nvPicPr>
          <p:cNvPr id="2" name="Billede 1">
            <a:extLst>
              <a:ext uri="{FF2B5EF4-FFF2-40B4-BE49-F238E27FC236}">
                <a16:creationId xmlns:a16="http://schemas.microsoft.com/office/drawing/2014/main" id="{33AC458C-BB38-437A-A818-3C51E0C2A53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52495" y="1250277"/>
            <a:ext cx="1764000" cy="4948955"/>
          </a:xfrm>
          <a:prstGeom prst="rect">
            <a:avLst/>
          </a:prstGeom>
          <a:ln w="76200">
            <a:solidFill>
              <a:schemeClr val="bg1"/>
            </a:solidFill>
            <a:miter lim="800000"/>
          </a:ln>
        </p:spPr>
      </p:pic>
    </p:spTree>
    <p:extLst>
      <p:ext uri="{BB962C8B-B14F-4D97-AF65-F5344CB8AC3E}">
        <p14:creationId xmlns:p14="http://schemas.microsoft.com/office/powerpoint/2010/main" val="33159462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billede 2">
            <a:extLst>
              <a:ext uri="{FF2B5EF4-FFF2-40B4-BE49-F238E27FC236}">
                <a16:creationId xmlns:a16="http://schemas.microsoft.com/office/drawing/2014/main" id="{41777174-39FB-4DAC-875C-567595B29870}"/>
              </a:ext>
            </a:extLst>
          </p:cNvPr>
          <p:cNvSpPr>
            <a:spLocks noGrp="1"/>
          </p:cNvSpPr>
          <p:nvPr>
            <p:ph type="pic" sz="quarter" idx="14"/>
          </p:nvPr>
        </p:nvSpPr>
        <p:spPr>
          <a:xfrm>
            <a:off x="0" y="0"/>
            <a:ext cx="12204700" cy="6858000"/>
          </a:xfrm>
        </p:spPr>
      </p:sp>
      <p:sp>
        <p:nvSpPr>
          <p:cNvPr id="5" name="Pladsholder til tekst 4">
            <a:extLst>
              <a:ext uri="{FF2B5EF4-FFF2-40B4-BE49-F238E27FC236}">
                <a16:creationId xmlns:a16="http://schemas.microsoft.com/office/drawing/2014/main" id="{98786C80-C2B9-40CA-A168-E68FF6750BCC}"/>
              </a:ext>
            </a:extLst>
          </p:cNvPr>
          <p:cNvSpPr>
            <a:spLocks noGrp="1"/>
          </p:cNvSpPr>
          <p:nvPr>
            <p:ph type="body" sz="quarter" idx="23"/>
          </p:nvPr>
        </p:nvSpPr>
        <p:spPr/>
        <p:txBody>
          <a:bodyPr/>
          <a:lstStyle/>
          <a:p>
            <a:endParaRPr lang="da-DK"/>
          </a:p>
        </p:txBody>
      </p:sp>
      <p:sp>
        <p:nvSpPr>
          <p:cNvPr id="6" name="Pladsholder til tekst 5">
            <a:extLst>
              <a:ext uri="{FF2B5EF4-FFF2-40B4-BE49-F238E27FC236}">
                <a16:creationId xmlns:a16="http://schemas.microsoft.com/office/drawing/2014/main" id="{0388D089-35D8-488D-928C-1CCBE9BFEDB4}"/>
              </a:ext>
            </a:extLst>
          </p:cNvPr>
          <p:cNvSpPr>
            <a:spLocks noGrp="1"/>
          </p:cNvSpPr>
          <p:nvPr>
            <p:ph type="body" sz="quarter" idx="24"/>
          </p:nvPr>
        </p:nvSpPr>
        <p:spPr/>
        <p:txBody>
          <a:bodyPr/>
          <a:lstStyle/>
          <a:p>
            <a:r>
              <a:rPr lang="da-DK" dirty="0"/>
              <a:t>Kristians </a:t>
            </a:r>
            <a:r>
              <a:rPr lang="da-DK" dirty="0" err="1"/>
              <a:t>SkovHedi</a:t>
            </a:r>
            <a:endParaRPr lang="da-DK" dirty="0"/>
          </a:p>
        </p:txBody>
      </p:sp>
      <p:sp>
        <p:nvSpPr>
          <p:cNvPr id="7" name="Pladsholder til tekst 6">
            <a:extLst>
              <a:ext uri="{FF2B5EF4-FFF2-40B4-BE49-F238E27FC236}">
                <a16:creationId xmlns:a16="http://schemas.microsoft.com/office/drawing/2014/main" id="{22577374-9E92-4121-B552-5F9B533311F2}"/>
              </a:ext>
            </a:extLst>
          </p:cNvPr>
          <p:cNvSpPr>
            <a:spLocks noGrp="1"/>
          </p:cNvSpPr>
          <p:nvPr>
            <p:ph type="body" sz="quarter" idx="25"/>
          </p:nvPr>
        </p:nvSpPr>
        <p:spPr/>
        <p:txBody>
          <a:bodyPr/>
          <a:lstStyle/>
          <a:p>
            <a:endParaRPr lang="da-DK" dirty="0"/>
          </a:p>
        </p:txBody>
      </p:sp>
      <p:sp>
        <p:nvSpPr>
          <p:cNvPr id="9" name="Pladsholder til tekst 8">
            <a:extLst>
              <a:ext uri="{FF2B5EF4-FFF2-40B4-BE49-F238E27FC236}">
                <a16:creationId xmlns:a16="http://schemas.microsoft.com/office/drawing/2014/main" id="{D08C0A23-10AF-4FCE-8969-19BEB7660C46}"/>
              </a:ext>
            </a:extLst>
          </p:cNvPr>
          <p:cNvSpPr>
            <a:spLocks noGrp="1"/>
          </p:cNvSpPr>
          <p:nvPr>
            <p:ph type="body" sz="quarter" idx="27"/>
          </p:nvPr>
        </p:nvSpPr>
        <p:spPr>
          <a:xfrm>
            <a:off x="354563" y="410547"/>
            <a:ext cx="7551187" cy="4353282"/>
          </a:xfrm>
        </p:spPr>
        <p:txBody>
          <a:bodyPr/>
          <a:lstStyle/>
          <a:p>
            <a:pPr>
              <a:lnSpc>
                <a:spcPct val="100000"/>
              </a:lnSpc>
              <a:spcAft>
                <a:spcPts val="0"/>
              </a:spcAft>
            </a:pPr>
            <a:r>
              <a:rPr lang="da-DK" sz="3600" b="1" dirty="0"/>
              <a:t>Materiale til præsentation af Fokuseret Ledelse ved indlæg på kongresser og møder,  samt i </a:t>
            </a:r>
            <a:r>
              <a:rPr lang="da-DK" sz="3600" b="1" dirty="0" err="1"/>
              <a:t>erfa-grupper</a:t>
            </a:r>
            <a:r>
              <a:rPr lang="da-DK" sz="3600" b="1" dirty="0"/>
              <a:t> m.m.  </a:t>
            </a:r>
          </a:p>
        </p:txBody>
      </p:sp>
      <p:sp>
        <p:nvSpPr>
          <p:cNvPr id="4" name="Pladsholder til tekst 3">
            <a:extLst>
              <a:ext uri="{FF2B5EF4-FFF2-40B4-BE49-F238E27FC236}">
                <a16:creationId xmlns:a16="http://schemas.microsoft.com/office/drawing/2014/main" id="{4E1F3FA5-4766-4335-92C7-C9BF84AC4365}"/>
              </a:ext>
            </a:extLst>
          </p:cNvPr>
          <p:cNvSpPr>
            <a:spLocks noGrp="1"/>
          </p:cNvSpPr>
          <p:nvPr>
            <p:ph type="body" sz="quarter" idx="19"/>
          </p:nvPr>
        </p:nvSpPr>
        <p:spPr/>
        <p:txBody>
          <a:bodyPr/>
          <a:lstStyle/>
          <a:p>
            <a:endParaRPr lang="da-DK"/>
          </a:p>
        </p:txBody>
      </p:sp>
      <p:sp>
        <p:nvSpPr>
          <p:cNvPr id="8" name="Pladsholder til tekst 7">
            <a:extLst>
              <a:ext uri="{FF2B5EF4-FFF2-40B4-BE49-F238E27FC236}">
                <a16:creationId xmlns:a16="http://schemas.microsoft.com/office/drawing/2014/main" id="{C4F68497-2961-4975-9962-4D41A1DC6320}"/>
              </a:ext>
            </a:extLst>
          </p:cNvPr>
          <p:cNvSpPr>
            <a:spLocks noGrp="1"/>
          </p:cNvSpPr>
          <p:nvPr>
            <p:ph type="body" sz="quarter" idx="26"/>
          </p:nvPr>
        </p:nvSpPr>
        <p:spPr/>
        <p:txBody>
          <a:bodyPr/>
          <a:lstStyle/>
          <a:p>
            <a:endParaRPr lang="da-DK"/>
          </a:p>
        </p:txBody>
      </p:sp>
      <p:pic>
        <p:nvPicPr>
          <p:cNvPr id="10" name="Billede 9">
            <a:hlinkClick r:id="rId2"/>
            <a:extLst>
              <a:ext uri="{FF2B5EF4-FFF2-40B4-BE49-F238E27FC236}">
                <a16:creationId xmlns:a16="http://schemas.microsoft.com/office/drawing/2014/main" id="{78310931-96AA-45BA-A662-38A1E71805CD}"/>
              </a:ext>
            </a:extLst>
          </p:cNvPr>
          <p:cNvPicPr/>
          <p:nvPr/>
        </p:nvPicPr>
        <p:blipFill>
          <a:blip r:embed="rId3" cstate="screen">
            <a:extLst>
              <a:ext uri="{28A0092B-C50C-407E-A947-70E740481C1C}">
                <a14:useLocalDpi xmlns:a14="http://schemas.microsoft.com/office/drawing/2010/main"/>
              </a:ext>
            </a:extLst>
          </a:blip>
          <a:stretch>
            <a:fillRect/>
          </a:stretch>
        </p:blipFill>
        <p:spPr>
          <a:xfrm>
            <a:off x="479181" y="3385468"/>
            <a:ext cx="3648075" cy="1363980"/>
          </a:xfrm>
          <a:prstGeom prst="rect">
            <a:avLst/>
          </a:prstGeom>
        </p:spPr>
      </p:pic>
      <p:sp>
        <p:nvSpPr>
          <p:cNvPr id="12" name="Rektangel 11">
            <a:extLst>
              <a:ext uri="{FF2B5EF4-FFF2-40B4-BE49-F238E27FC236}">
                <a16:creationId xmlns:a16="http://schemas.microsoft.com/office/drawing/2014/main" id="{E7110910-87D8-4A9F-A3F4-E6C39E8EB640}"/>
              </a:ext>
            </a:extLst>
          </p:cNvPr>
          <p:cNvSpPr/>
          <p:nvPr/>
        </p:nvSpPr>
        <p:spPr>
          <a:xfrm>
            <a:off x="1976005" y="5987069"/>
            <a:ext cx="8582024" cy="613117"/>
          </a:xfrm>
          <a:prstGeom prst="rect">
            <a:avLst/>
          </a:prstGeom>
        </p:spPr>
        <p:txBody>
          <a:bodyPr wrap="square">
            <a:spAutoFit/>
          </a:bodyPr>
          <a:lstStyle/>
          <a:p>
            <a:pPr lvl="0">
              <a:lnSpc>
                <a:spcPct val="94000"/>
              </a:lnSpc>
            </a:pPr>
            <a:r>
              <a:rPr lang="da-DK" sz="1400" dirty="0">
                <a:solidFill>
                  <a:prstClr val="white"/>
                </a:solidFill>
              </a:rPr>
              <a:t>Fokuseret ledelse af landbrugsbedriften under hårde markedsvilkår</a:t>
            </a:r>
          </a:p>
          <a:p>
            <a:pPr lvl="0">
              <a:lnSpc>
                <a:spcPct val="94000"/>
              </a:lnSpc>
            </a:pPr>
            <a:r>
              <a:rPr lang="da-DK" sz="1100" dirty="0" err="1">
                <a:solidFill>
                  <a:prstClr val="white"/>
                </a:solidFill>
              </a:rPr>
              <a:t>Journalnr</a:t>
            </a:r>
            <a:r>
              <a:rPr lang="da-DK" sz="1100" dirty="0">
                <a:solidFill>
                  <a:prstClr val="white"/>
                </a:solidFill>
              </a:rPr>
              <a:t>. 32709-16-0047 </a:t>
            </a:r>
            <a:r>
              <a:rPr lang="da-DK" sz="1100" dirty="0" err="1">
                <a:solidFill>
                  <a:prstClr val="white"/>
                </a:solidFill>
              </a:rPr>
              <a:t>Projektnr</a:t>
            </a:r>
            <a:r>
              <a:rPr lang="da-DK" sz="1100" dirty="0">
                <a:solidFill>
                  <a:prstClr val="white"/>
                </a:solidFill>
              </a:rPr>
              <a:t>.  7685</a:t>
            </a:r>
          </a:p>
          <a:p>
            <a:pPr lvl="0">
              <a:lnSpc>
                <a:spcPct val="94000"/>
              </a:lnSpc>
            </a:pPr>
            <a:r>
              <a:rPr lang="da-DK" sz="1100" dirty="0">
                <a:solidFill>
                  <a:prstClr val="white"/>
                </a:solidFill>
              </a:rPr>
              <a:t>Heidi Hundrup Rasmussen, Jette Nissen, Kristian Skov, Ivan Damgaard, Mille Møller Nielsen og Dorte Marcussen</a:t>
            </a:r>
          </a:p>
        </p:txBody>
      </p:sp>
      <p:pic>
        <p:nvPicPr>
          <p:cNvPr id="14" name="Billede 13">
            <a:extLst>
              <a:ext uri="{FF2B5EF4-FFF2-40B4-BE49-F238E27FC236}">
                <a16:creationId xmlns:a16="http://schemas.microsoft.com/office/drawing/2014/main" id="{01BAA337-2CBA-4A63-BCC6-9B35CCE91DF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782174" y="0"/>
            <a:ext cx="2408239" cy="5724668"/>
          </a:xfrm>
          <a:prstGeom prst="rect">
            <a:avLst/>
          </a:prstGeom>
        </p:spPr>
      </p:pic>
      <p:sp>
        <p:nvSpPr>
          <p:cNvPr id="13" name="Titel 12">
            <a:extLst>
              <a:ext uri="{FF2B5EF4-FFF2-40B4-BE49-F238E27FC236}">
                <a16:creationId xmlns:a16="http://schemas.microsoft.com/office/drawing/2014/main" id="{9CB470EE-D627-476C-9D6D-63192F15B622}"/>
              </a:ext>
            </a:extLst>
          </p:cNvPr>
          <p:cNvSpPr>
            <a:spLocks noGrp="1"/>
          </p:cNvSpPr>
          <p:nvPr>
            <p:ph type="ctrTitle"/>
          </p:nvPr>
        </p:nvSpPr>
        <p:spPr/>
        <p:txBody>
          <a:bodyPr/>
          <a:lstStyle/>
          <a:p>
            <a:endParaRPr lang="da-DK"/>
          </a:p>
        </p:txBody>
      </p:sp>
    </p:spTree>
    <p:extLst>
      <p:ext uri="{BB962C8B-B14F-4D97-AF65-F5344CB8AC3E}">
        <p14:creationId xmlns:p14="http://schemas.microsoft.com/office/powerpoint/2010/main" val="2212514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5B17FD-006D-49B6-8339-0D49089EFCF1}"/>
              </a:ext>
            </a:extLst>
          </p:cNvPr>
          <p:cNvSpPr>
            <a:spLocks noGrp="1"/>
          </p:cNvSpPr>
          <p:nvPr>
            <p:ph type="title"/>
          </p:nvPr>
        </p:nvSpPr>
        <p:spPr/>
        <p:txBody>
          <a:bodyPr/>
          <a:lstStyle/>
          <a:p>
            <a:r>
              <a:rPr lang="da-DK" sz="3200" dirty="0"/>
              <a:t>Indhold</a:t>
            </a:r>
          </a:p>
        </p:txBody>
      </p:sp>
      <p:sp>
        <p:nvSpPr>
          <p:cNvPr id="3" name="Pladsholder til indhold 2">
            <a:extLst>
              <a:ext uri="{FF2B5EF4-FFF2-40B4-BE49-F238E27FC236}">
                <a16:creationId xmlns:a16="http://schemas.microsoft.com/office/drawing/2014/main" id="{20BB0661-A89B-4789-BE14-5E7FED403611}"/>
              </a:ext>
            </a:extLst>
          </p:cNvPr>
          <p:cNvSpPr>
            <a:spLocks noGrp="1"/>
          </p:cNvSpPr>
          <p:nvPr>
            <p:ph sz="quarter" idx="21"/>
          </p:nvPr>
        </p:nvSpPr>
        <p:spPr>
          <a:xfrm>
            <a:off x="542925" y="1549399"/>
            <a:ext cx="10720820" cy="4148139"/>
          </a:xfrm>
        </p:spPr>
        <p:txBody>
          <a:bodyPr/>
          <a:lstStyle/>
          <a:p>
            <a:pPr>
              <a:lnSpc>
                <a:spcPct val="100000"/>
              </a:lnSpc>
              <a:spcAft>
                <a:spcPts val="1200"/>
              </a:spcAft>
            </a:pPr>
            <a:r>
              <a:rPr lang="da-DK" dirty="0"/>
              <a:t>Præsentationen Fokuseret Ledelse – En vej til succes i landbruget</a:t>
            </a:r>
          </a:p>
          <a:p>
            <a:pPr>
              <a:lnSpc>
                <a:spcPct val="100000"/>
              </a:lnSpc>
              <a:spcAft>
                <a:spcPts val="1200"/>
              </a:spcAft>
            </a:pPr>
            <a:r>
              <a:rPr lang="da-DK" dirty="0"/>
              <a:t>Fra idé over projekt til koncept</a:t>
            </a:r>
          </a:p>
          <a:p>
            <a:pPr>
              <a:lnSpc>
                <a:spcPct val="100000"/>
              </a:lnSpc>
              <a:spcAft>
                <a:spcPts val="0"/>
              </a:spcAft>
            </a:pPr>
            <a:r>
              <a:rPr lang="da-DK" dirty="0"/>
              <a:t>Ledelse i landbruget – udfordringer og barriere</a:t>
            </a:r>
          </a:p>
          <a:p>
            <a:pPr lvl="1">
              <a:lnSpc>
                <a:spcPct val="100000"/>
              </a:lnSpc>
              <a:spcAft>
                <a:spcPts val="0"/>
              </a:spcAft>
            </a:pPr>
            <a:r>
              <a:rPr lang="da-DK" dirty="0"/>
              <a:t>Citater om ledelse</a:t>
            </a:r>
          </a:p>
          <a:p>
            <a:pPr lvl="1">
              <a:lnSpc>
                <a:spcPct val="100000"/>
              </a:lnSpc>
              <a:spcAft>
                <a:spcPts val="0"/>
              </a:spcAft>
            </a:pPr>
            <a:r>
              <a:rPr lang="da-DK" dirty="0"/>
              <a:t>Interviews af Landmænd</a:t>
            </a:r>
          </a:p>
          <a:p>
            <a:pPr lvl="1">
              <a:lnSpc>
                <a:spcPct val="100000"/>
              </a:lnSpc>
              <a:spcAft>
                <a:spcPts val="1200"/>
              </a:spcAft>
            </a:pPr>
            <a:r>
              <a:rPr lang="da-DK" dirty="0"/>
              <a:t>Interviews af kreditinstitutioner</a:t>
            </a:r>
          </a:p>
          <a:p>
            <a:pPr>
              <a:lnSpc>
                <a:spcPct val="100000"/>
              </a:lnSpc>
              <a:spcAft>
                <a:spcPts val="0"/>
              </a:spcAft>
            </a:pPr>
            <a:r>
              <a:rPr lang="da-DK" dirty="0"/>
              <a:t>Viden om ledelse og rådgivning</a:t>
            </a:r>
          </a:p>
          <a:p>
            <a:pPr lvl="1">
              <a:lnSpc>
                <a:spcPct val="100000"/>
              </a:lnSpc>
              <a:spcAft>
                <a:spcPts val="0"/>
              </a:spcAft>
            </a:pPr>
            <a:r>
              <a:rPr lang="da-DK" dirty="0"/>
              <a:t>Ledelsesmodeller</a:t>
            </a:r>
          </a:p>
          <a:p>
            <a:pPr lvl="1">
              <a:lnSpc>
                <a:spcPct val="100000"/>
              </a:lnSpc>
              <a:spcAft>
                <a:spcPts val="1200"/>
              </a:spcAft>
            </a:pPr>
            <a:r>
              <a:rPr lang="da-DK" dirty="0"/>
              <a:t>Rådgivningsforløb</a:t>
            </a:r>
          </a:p>
          <a:p>
            <a:pPr>
              <a:lnSpc>
                <a:spcPct val="100000"/>
              </a:lnSpc>
              <a:spcAft>
                <a:spcPts val="0"/>
              </a:spcAft>
            </a:pPr>
            <a:r>
              <a:rPr lang="da-DK" dirty="0"/>
              <a:t>Værktøjer i Fokuseret Ledelse</a:t>
            </a:r>
          </a:p>
          <a:p>
            <a:pPr lvl="1">
              <a:lnSpc>
                <a:spcPct val="100000"/>
              </a:lnSpc>
              <a:spcAft>
                <a:spcPts val="0"/>
              </a:spcAft>
            </a:pPr>
            <a:r>
              <a:rPr lang="da-DK" dirty="0"/>
              <a:t>Excel-værktøjet til vurdering, valg og fastholdelse af proces</a:t>
            </a:r>
          </a:p>
          <a:p>
            <a:pPr lvl="1">
              <a:lnSpc>
                <a:spcPct val="100000"/>
              </a:lnSpc>
              <a:spcAft>
                <a:spcPts val="1200"/>
              </a:spcAft>
            </a:pPr>
            <a:r>
              <a:rPr lang="da-DK" dirty="0"/>
              <a:t>Procesværktøj</a:t>
            </a:r>
          </a:p>
          <a:p>
            <a:pPr>
              <a:lnSpc>
                <a:spcPct val="100000"/>
              </a:lnSpc>
              <a:spcAft>
                <a:spcPts val="1200"/>
              </a:spcAft>
            </a:pPr>
            <a:r>
              <a:rPr lang="da-DK" dirty="0"/>
              <a:t>Mere viden</a:t>
            </a:r>
          </a:p>
        </p:txBody>
      </p:sp>
      <p:sp>
        <p:nvSpPr>
          <p:cNvPr id="5" name="Pladsholder til tekst 4">
            <a:extLst>
              <a:ext uri="{FF2B5EF4-FFF2-40B4-BE49-F238E27FC236}">
                <a16:creationId xmlns:a16="http://schemas.microsoft.com/office/drawing/2014/main" id="{7D898977-CAB3-4984-A26C-7D7650C72B8E}"/>
              </a:ext>
            </a:extLst>
          </p:cNvPr>
          <p:cNvSpPr>
            <a:spLocks noGrp="1"/>
          </p:cNvSpPr>
          <p:nvPr>
            <p:ph type="body" sz="quarter" idx="25"/>
          </p:nvPr>
        </p:nvSpPr>
        <p:spPr/>
        <p:txBody>
          <a:bodyPr/>
          <a:lstStyle/>
          <a:p>
            <a:endParaRPr lang="da-DK"/>
          </a:p>
        </p:txBody>
      </p:sp>
      <p:sp>
        <p:nvSpPr>
          <p:cNvPr id="4" name="Pladsholder til tekst 3">
            <a:extLst>
              <a:ext uri="{FF2B5EF4-FFF2-40B4-BE49-F238E27FC236}">
                <a16:creationId xmlns:a16="http://schemas.microsoft.com/office/drawing/2014/main" id="{1366CDBE-B5B3-486F-B2A9-50B8C4F81BF6}"/>
              </a:ext>
            </a:extLst>
          </p:cNvPr>
          <p:cNvSpPr>
            <a:spLocks noGrp="1"/>
          </p:cNvSpPr>
          <p:nvPr>
            <p:ph type="body" sz="quarter" idx="24"/>
          </p:nvPr>
        </p:nvSpPr>
        <p:spPr/>
        <p:txBody>
          <a:bodyPr/>
          <a:lstStyle/>
          <a:p>
            <a:endParaRPr lang="da-DK"/>
          </a:p>
        </p:txBody>
      </p:sp>
      <p:pic>
        <p:nvPicPr>
          <p:cNvPr id="10" name="Billede 9">
            <a:extLst>
              <a:ext uri="{FF2B5EF4-FFF2-40B4-BE49-F238E27FC236}">
                <a16:creationId xmlns:a16="http://schemas.microsoft.com/office/drawing/2014/main" id="{6C18C59A-1ADE-451F-AA81-9CC04ED0E62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165330" y="323557"/>
            <a:ext cx="1800000" cy="1800000"/>
          </a:xfrm>
          <a:prstGeom prst="rect">
            <a:avLst/>
          </a:prstGeom>
        </p:spPr>
      </p:pic>
    </p:spTree>
    <p:extLst>
      <p:ext uri="{BB962C8B-B14F-4D97-AF65-F5344CB8AC3E}">
        <p14:creationId xmlns:p14="http://schemas.microsoft.com/office/powerpoint/2010/main" val="18654900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39C992-5B33-4B4B-8F94-7ED48B385AA8}"/>
              </a:ext>
            </a:extLst>
          </p:cNvPr>
          <p:cNvSpPr>
            <a:spLocks noGrp="1"/>
          </p:cNvSpPr>
          <p:nvPr>
            <p:ph type="title"/>
          </p:nvPr>
        </p:nvSpPr>
        <p:spPr/>
        <p:txBody>
          <a:bodyPr/>
          <a:lstStyle/>
          <a:p>
            <a:r>
              <a:rPr lang="da-DK" dirty="0"/>
              <a:t>Målgruppe for præsentationen</a:t>
            </a:r>
          </a:p>
        </p:txBody>
      </p:sp>
      <p:sp>
        <p:nvSpPr>
          <p:cNvPr id="3" name="Pladsholder til indhold 2">
            <a:extLst>
              <a:ext uri="{FF2B5EF4-FFF2-40B4-BE49-F238E27FC236}">
                <a16:creationId xmlns:a16="http://schemas.microsoft.com/office/drawing/2014/main" id="{403A5FC4-CC24-487A-B51F-29D837465DB2}"/>
              </a:ext>
            </a:extLst>
          </p:cNvPr>
          <p:cNvSpPr>
            <a:spLocks noGrp="1"/>
          </p:cNvSpPr>
          <p:nvPr>
            <p:ph sz="quarter" idx="21"/>
          </p:nvPr>
        </p:nvSpPr>
        <p:spPr/>
        <p:txBody>
          <a:bodyPr/>
          <a:lstStyle/>
          <a:p>
            <a:pPr marL="0" indent="0">
              <a:buNone/>
            </a:pPr>
            <a:r>
              <a:rPr lang="da-DK" dirty="0"/>
              <a:t>Alle er velkommen til at bruge materialet og dele derfra til</a:t>
            </a:r>
          </a:p>
          <a:p>
            <a:r>
              <a:rPr lang="da-DK" dirty="0"/>
              <a:t>Foredrag og indlæg ved Kongresser og konferencer</a:t>
            </a:r>
          </a:p>
          <a:p>
            <a:r>
              <a:rPr lang="da-DK" dirty="0"/>
              <a:t>Møder og kurser for landmænd</a:t>
            </a:r>
          </a:p>
          <a:p>
            <a:r>
              <a:rPr lang="da-DK" dirty="0"/>
              <a:t>Møder og kurser for rådgivere</a:t>
            </a:r>
          </a:p>
          <a:p>
            <a:r>
              <a:rPr lang="da-DK" dirty="0"/>
              <a:t>På landbrugsskoler og undervisningsinstitutioner </a:t>
            </a:r>
          </a:p>
          <a:p>
            <a:r>
              <a:rPr lang="da-DK" dirty="0"/>
              <a:t>Arrangementer i og udenfor landbruget</a:t>
            </a:r>
          </a:p>
          <a:p>
            <a:pPr marL="0" indent="0">
              <a:buNone/>
            </a:pPr>
            <a:endParaRPr lang="da-DK" dirty="0"/>
          </a:p>
          <a:p>
            <a:pPr marL="0" indent="0">
              <a:buNone/>
            </a:pPr>
            <a:endParaRPr lang="da-DK" dirty="0"/>
          </a:p>
          <a:p>
            <a:pPr marL="0" indent="0">
              <a:buNone/>
            </a:pPr>
            <a:r>
              <a:rPr lang="da-DK" sz="1200" dirty="0"/>
              <a:t>Projekt </a:t>
            </a:r>
            <a:r>
              <a:rPr lang="da-DK" sz="1200" dirty="0">
                <a:solidFill>
                  <a:schemeClr val="tx1"/>
                </a:solidFill>
              </a:rPr>
              <a:t>” Fokuseret ledelse af landbrugsbedriften under hårde markedsvilkår” og SEGES vil sætte pris på at blive krediteret for materialet</a:t>
            </a:r>
          </a:p>
        </p:txBody>
      </p:sp>
      <p:sp>
        <p:nvSpPr>
          <p:cNvPr id="4" name="Pladsholder til tekst 3">
            <a:extLst>
              <a:ext uri="{FF2B5EF4-FFF2-40B4-BE49-F238E27FC236}">
                <a16:creationId xmlns:a16="http://schemas.microsoft.com/office/drawing/2014/main" id="{6D0D2987-BAA9-4CA6-9302-0023DADF2AED}"/>
              </a:ext>
            </a:extLst>
          </p:cNvPr>
          <p:cNvSpPr>
            <a:spLocks noGrp="1"/>
          </p:cNvSpPr>
          <p:nvPr>
            <p:ph type="body" sz="quarter" idx="25"/>
          </p:nvPr>
        </p:nvSpPr>
        <p:spPr/>
        <p:txBody>
          <a:bodyPr/>
          <a:lstStyle/>
          <a:p>
            <a:endParaRPr lang="da-DK"/>
          </a:p>
        </p:txBody>
      </p:sp>
      <p:sp>
        <p:nvSpPr>
          <p:cNvPr id="5" name="Pladsholder til tekst 4">
            <a:extLst>
              <a:ext uri="{FF2B5EF4-FFF2-40B4-BE49-F238E27FC236}">
                <a16:creationId xmlns:a16="http://schemas.microsoft.com/office/drawing/2014/main" id="{24F1E2B7-1B9D-41AA-8776-8D5722381AE5}"/>
              </a:ext>
            </a:extLst>
          </p:cNvPr>
          <p:cNvSpPr>
            <a:spLocks noGrp="1"/>
          </p:cNvSpPr>
          <p:nvPr>
            <p:ph type="body" sz="quarter" idx="24"/>
          </p:nvPr>
        </p:nvSpPr>
        <p:spPr/>
        <p:txBody>
          <a:bodyPr/>
          <a:lstStyle/>
          <a:p>
            <a:endParaRPr lang="da-DK"/>
          </a:p>
        </p:txBody>
      </p:sp>
      <p:pic>
        <p:nvPicPr>
          <p:cNvPr id="7" name="Billede 6">
            <a:extLst>
              <a:ext uri="{FF2B5EF4-FFF2-40B4-BE49-F238E27FC236}">
                <a16:creationId xmlns:a16="http://schemas.microsoft.com/office/drawing/2014/main" id="{270E09E1-2764-4C13-ACD1-1FEE8F3CE7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08996" y="1537858"/>
            <a:ext cx="2871088" cy="2867891"/>
          </a:xfrm>
          <a:prstGeom prst="rect">
            <a:avLst/>
          </a:prstGeom>
        </p:spPr>
      </p:pic>
    </p:spTree>
    <p:extLst>
      <p:ext uri="{BB962C8B-B14F-4D97-AF65-F5344CB8AC3E}">
        <p14:creationId xmlns:p14="http://schemas.microsoft.com/office/powerpoint/2010/main" val="6892521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39C992-5B33-4B4B-8F94-7ED48B385AA8}"/>
              </a:ext>
            </a:extLst>
          </p:cNvPr>
          <p:cNvSpPr>
            <a:spLocks noGrp="1"/>
          </p:cNvSpPr>
          <p:nvPr>
            <p:ph type="title"/>
          </p:nvPr>
        </p:nvSpPr>
        <p:spPr/>
        <p:txBody>
          <a:bodyPr/>
          <a:lstStyle/>
          <a:p>
            <a:r>
              <a:rPr lang="da-DK" dirty="0"/>
              <a:t>Et par forslag til brug af materialet i grupper af landmænd</a:t>
            </a:r>
          </a:p>
        </p:txBody>
      </p:sp>
      <p:sp>
        <p:nvSpPr>
          <p:cNvPr id="3" name="Pladsholder til indhold 2">
            <a:extLst>
              <a:ext uri="{FF2B5EF4-FFF2-40B4-BE49-F238E27FC236}">
                <a16:creationId xmlns:a16="http://schemas.microsoft.com/office/drawing/2014/main" id="{403A5FC4-CC24-487A-B51F-29D837465DB2}"/>
              </a:ext>
            </a:extLst>
          </p:cNvPr>
          <p:cNvSpPr>
            <a:spLocks noGrp="1"/>
          </p:cNvSpPr>
          <p:nvPr>
            <p:ph sz="quarter" idx="21"/>
          </p:nvPr>
        </p:nvSpPr>
        <p:spPr>
          <a:xfrm>
            <a:off x="542924" y="1549399"/>
            <a:ext cx="6883112" cy="4148139"/>
          </a:xfrm>
        </p:spPr>
        <p:txBody>
          <a:bodyPr/>
          <a:lstStyle/>
          <a:p>
            <a:pPr marL="0" indent="0">
              <a:lnSpc>
                <a:spcPct val="100000"/>
              </a:lnSpc>
              <a:spcAft>
                <a:spcPts val="600"/>
              </a:spcAft>
              <a:buNone/>
            </a:pPr>
            <a:r>
              <a:rPr lang="da-DK" dirty="0"/>
              <a:t>I Erfagrupper</a:t>
            </a:r>
          </a:p>
          <a:p>
            <a:pPr>
              <a:lnSpc>
                <a:spcPct val="100000"/>
              </a:lnSpc>
              <a:spcAft>
                <a:spcPts val="600"/>
              </a:spcAft>
            </a:pPr>
            <a:r>
              <a:rPr lang="da-DK" dirty="0"/>
              <a:t>Brug en eller flere møder til at komme rundt om de fire område Ledelse, Netværk, Økonomi og Udvikling</a:t>
            </a:r>
          </a:p>
          <a:p>
            <a:pPr>
              <a:lnSpc>
                <a:spcPct val="100000"/>
              </a:lnSpc>
              <a:spcAft>
                <a:spcPts val="600"/>
              </a:spcAft>
            </a:pPr>
            <a:r>
              <a:rPr lang="da-DK" dirty="0"/>
              <a:t>Lad landmanden sparre med hinanden om at lave en handlingsplan som løfter ledelsen</a:t>
            </a:r>
          </a:p>
          <a:p>
            <a:pPr>
              <a:lnSpc>
                <a:spcPct val="100000"/>
              </a:lnSpc>
              <a:spcAft>
                <a:spcPts val="600"/>
              </a:spcAft>
            </a:pPr>
            <a:r>
              <a:rPr lang="da-DK" dirty="0"/>
              <a:t>Lav opfølgning på handlingsplanerne ved næste møde</a:t>
            </a:r>
          </a:p>
          <a:p>
            <a:pPr>
              <a:lnSpc>
                <a:spcPct val="100000"/>
              </a:lnSpc>
              <a:spcAft>
                <a:spcPts val="600"/>
              </a:spcAft>
            </a:pPr>
            <a:endParaRPr lang="da-DK" dirty="0"/>
          </a:p>
          <a:p>
            <a:pPr marL="0" indent="0">
              <a:lnSpc>
                <a:spcPct val="100000"/>
              </a:lnSpc>
              <a:spcAft>
                <a:spcPts val="600"/>
              </a:spcAft>
              <a:buNone/>
            </a:pPr>
            <a:r>
              <a:rPr lang="da-DK" dirty="0"/>
              <a:t>Som spotmøder</a:t>
            </a:r>
          </a:p>
          <a:p>
            <a:pPr>
              <a:lnSpc>
                <a:spcPct val="100000"/>
              </a:lnSpc>
              <a:spcAft>
                <a:spcPts val="600"/>
              </a:spcAft>
            </a:pPr>
            <a:r>
              <a:rPr lang="da-DK" dirty="0"/>
              <a:t>Arrangere en række ”gå hjem møde” for landmænd, hvor der er fokus på enten et område eller en/flere handlingsplan</a:t>
            </a:r>
          </a:p>
          <a:p>
            <a:pPr>
              <a:lnSpc>
                <a:spcPct val="100000"/>
              </a:lnSpc>
              <a:spcAft>
                <a:spcPts val="600"/>
              </a:spcAft>
            </a:pPr>
            <a:endParaRPr lang="da-DK" dirty="0"/>
          </a:p>
        </p:txBody>
      </p:sp>
      <p:sp>
        <p:nvSpPr>
          <p:cNvPr id="4" name="Pladsholder til tekst 3">
            <a:extLst>
              <a:ext uri="{FF2B5EF4-FFF2-40B4-BE49-F238E27FC236}">
                <a16:creationId xmlns:a16="http://schemas.microsoft.com/office/drawing/2014/main" id="{6D0D2987-BAA9-4CA6-9302-0023DADF2AED}"/>
              </a:ext>
            </a:extLst>
          </p:cNvPr>
          <p:cNvSpPr>
            <a:spLocks noGrp="1"/>
          </p:cNvSpPr>
          <p:nvPr>
            <p:ph type="body" sz="quarter" idx="25"/>
          </p:nvPr>
        </p:nvSpPr>
        <p:spPr/>
        <p:txBody>
          <a:bodyPr/>
          <a:lstStyle/>
          <a:p>
            <a:endParaRPr lang="da-DK"/>
          </a:p>
        </p:txBody>
      </p:sp>
      <p:sp>
        <p:nvSpPr>
          <p:cNvPr id="5" name="Pladsholder til tekst 4">
            <a:extLst>
              <a:ext uri="{FF2B5EF4-FFF2-40B4-BE49-F238E27FC236}">
                <a16:creationId xmlns:a16="http://schemas.microsoft.com/office/drawing/2014/main" id="{24F1E2B7-1B9D-41AA-8776-8D5722381AE5}"/>
              </a:ext>
            </a:extLst>
          </p:cNvPr>
          <p:cNvSpPr>
            <a:spLocks noGrp="1"/>
          </p:cNvSpPr>
          <p:nvPr>
            <p:ph type="body" sz="quarter" idx="24"/>
          </p:nvPr>
        </p:nvSpPr>
        <p:spPr/>
        <p:txBody>
          <a:bodyPr/>
          <a:lstStyle/>
          <a:p>
            <a:endParaRPr lang="da-DK"/>
          </a:p>
        </p:txBody>
      </p:sp>
      <p:grpSp>
        <p:nvGrpSpPr>
          <p:cNvPr id="18" name="Gruppe 17">
            <a:extLst>
              <a:ext uri="{FF2B5EF4-FFF2-40B4-BE49-F238E27FC236}">
                <a16:creationId xmlns:a16="http://schemas.microsoft.com/office/drawing/2014/main" id="{D6BF3760-9603-4117-91A8-9C466BB998A1}"/>
              </a:ext>
            </a:extLst>
          </p:cNvPr>
          <p:cNvGrpSpPr/>
          <p:nvPr/>
        </p:nvGrpSpPr>
        <p:grpSpPr>
          <a:xfrm>
            <a:off x="7580744" y="1371599"/>
            <a:ext cx="4267933" cy="3906116"/>
            <a:chOff x="7580744" y="1371599"/>
            <a:chExt cx="4267933" cy="3906116"/>
          </a:xfrm>
        </p:grpSpPr>
        <p:grpSp>
          <p:nvGrpSpPr>
            <p:cNvPr id="13" name="Gruppe 12">
              <a:extLst>
                <a:ext uri="{FF2B5EF4-FFF2-40B4-BE49-F238E27FC236}">
                  <a16:creationId xmlns:a16="http://schemas.microsoft.com/office/drawing/2014/main" id="{6BC4E067-E1AF-4867-A295-25DB4472A889}"/>
                </a:ext>
              </a:extLst>
            </p:cNvPr>
            <p:cNvGrpSpPr/>
            <p:nvPr/>
          </p:nvGrpSpPr>
          <p:grpSpPr>
            <a:xfrm>
              <a:off x="8273475" y="3837715"/>
              <a:ext cx="2868629" cy="1440000"/>
              <a:chOff x="8231910" y="2826333"/>
              <a:chExt cx="2868629" cy="1440000"/>
            </a:xfrm>
          </p:grpSpPr>
          <p:pic>
            <p:nvPicPr>
              <p:cNvPr id="8" name="Billede 7">
                <a:extLst>
                  <a:ext uri="{FF2B5EF4-FFF2-40B4-BE49-F238E27FC236}">
                    <a16:creationId xmlns:a16="http://schemas.microsoft.com/office/drawing/2014/main" id="{232B66DC-0318-4436-A3ED-26A269BD6948}"/>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231910" y="2826333"/>
                <a:ext cx="1441605" cy="1440000"/>
              </a:xfrm>
              <a:prstGeom prst="rect">
                <a:avLst/>
              </a:prstGeom>
            </p:spPr>
          </p:pic>
          <p:pic>
            <p:nvPicPr>
              <p:cNvPr id="9" name="Billede 8">
                <a:extLst>
                  <a:ext uri="{FF2B5EF4-FFF2-40B4-BE49-F238E27FC236}">
                    <a16:creationId xmlns:a16="http://schemas.microsoft.com/office/drawing/2014/main" id="{4DD99CF0-4CFF-43A6-A754-416A58036438}"/>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658934" y="2826333"/>
                <a:ext cx="1441605" cy="1440000"/>
              </a:xfrm>
              <a:prstGeom prst="rect">
                <a:avLst/>
              </a:prstGeom>
            </p:spPr>
          </p:pic>
        </p:grpSp>
        <p:pic>
          <p:nvPicPr>
            <p:cNvPr id="10" name="Billede 9">
              <a:extLst>
                <a:ext uri="{FF2B5EF4-FFF2-40B4-BE49-F238E27FC236}">
                  <a16:creationId xmlns:a16="http://schemas.microsoft.com/office/drawing/2014/main" id="{DE65FED3-6D6A-4221-9101-ADB5F05FD508}"/>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580744" y="2618515"/>
              <a:ext cx="1441605" cy="1440000"/>
            </a:xfrm>
            <a:prstGeom prst="rect">
              <a:avLst/>
            </a:prstGeom>
          </p:spPr>
        </p:pic>
        <p:pic>
          <p:nvPicPr>
            <p:cNvPr id="11" name="Billede 10">
              <a:extLst>
                <a:ext uri="{FF2B5EF4-FFF2-40B4-BE49-F238E27FC236}">
                  <a16:creationId xmlns:a16="http://schemas.microsoft.com/office/drawing/2014/main" id="{18D1A9CD-CE61-4A44-B6F8-DD1C5B748DCE}"/>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980052" y="2618515"/>
              <a:ext cx="1441605" cy="1440000"/>
            </a:xfrm>
            <a:prstGeom prst="rect">
              <a:avLst/>
            </a:prstGeom>
          </p:spPr>
        </p:pic>
        <p:pic>
          <p:nvPicPr>
            <p:cNvPr id="12" name="Billede 11">
              <a:extLst>
                <a:ext uri="{FF2B5EF4-FFF2-40B4-BE49-F238E27FC236}">
                  <a16:creationId xmlns:a16="http://schemas.microsoft.com/office/drawing/2014/main" id="{724F5425-C4F0-499F-8039-B740620D314A}"/>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407072" y="2618515"/>
              <a:ext cx="1441605" cy="1440000"/>
            </a:xfrm>
            <a:prstGeom prst="rect">
              <a:avLst/>
            </a:prstGeom>
          </p:spPr>
        </p:pic>
        <p:grpSp>
          <p:nvGrpSpPr>
            <p:cNvPr id="15" name="Gruppe 14">
              <a:extLst>
                <a:ext uri="{FF2B5EF4-FFF2-40B4-BE49-F238E27FC236}">
                  <a16:creationId xmlns:a16="http://schemas.microsoft.com/office/drawing/2014/main" id="{16A768B3-33A6-4EB7-B29E-058541B20112}"/>
                </a:ext>
              </a:extLst>
            </p:cNvPr>
            <p:cNvGrpSpPr/>
            <p:nvPr/>
          </p:nvGrpSpPr>
          <p:grpSpPr>
            <a:xfrm>
              <a:off x="8273475" y="1371599"/>
              <a:ext cx="2868629" cy="1440000"/>
              <a:chOff x="8231910" y="2826333"/>
              <a:chExt cx="2868629" cy="1440000"/>
            </a:xfrm>
          </p:grpSpPr>
          <p:pic>
            <p:nvPicPr>
              <p:cNvPr id="16" name="Billede 15">
                <a:extLst>
                  <a:ext uri="{FF2B5EF4-FFF2-40B4-BE49-F238E27FC236}">
                    <a16:creationId xmlns:a16="http://schemas.microsoft.com/office/drawing/2014/main" id="{5C30D16F-9DB2-4B7B-85A3-8372ABE9B75F}"/>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231910" y="2826333"/>
                <a:ext cx="1441605" cy="1440000"/>
              </a:xfrm>
              <a:prstGeom prst="rect">
                <a:avLst/>
              </a:prstGeom>
            </p:spPr>
          </p:pic>
          <p:pic>
            <p:nvPicPr>
              <p:cNvPr id="17" name="Billede 16">
                <a:extLst>
                  <a:ext uri="{FF2B5EF4-FFF2-40B4-BE49-F238E27FC236}">
                    <a16:creationId xmlns:a16="http://schemas.microsoft.com/office/drawing/2014/main" id="{C5557B29-BAD7-448A-8C75-153AAB9BC0C5}"/>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658934" y="2826333"/>
                <a:ext cx="1441605" cy="1440000"/>
              </a:xfrm>
              <a:prstGeom prst="rect">
                <a:avLst/>
              </a:prstGeom>
            </p:spPr>
          </p:pic>
        </p:grpSp>
      </p:grpSp>
    </p:spTree>
    <p:extLst>
      <p:ext uri="{BB962C8B-B14F-4D97-AF65-F5344CB8AC3E}">
        <p14:creationId xmlns:p14="http://schemas.microsoft.com/office/powerpoint/2010/main" val="15844165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tekst 2">
            <a:extLst>
              <a:ext uri="{FF2B5EF4-FFF2-40B4-BE49-F238E27FC236}">
                <a16:creationId xmlns:a16="http://schemas.microsoft.com/office/drawing/2014/main" id="{1645094B-1747-4D76-89E5-AECF6150BFEC}"/>
              </a:ext>
            </a:extLst>
          </p:cNvPr>
          <p:cNvSpPr>
            <a:spLocks noGrp="1"/>
          </p:cNvSpPr>
          <p:nvPr>
            <p:ph type="body" sz="quarter" idx="28"/>
          </p:nvPr>
        </p:nvSpPr>
        <p:spPr/>
        <p:txBody>
          <a:bodyPr/>
          <a:lstStyle/>
          <a:p>
            <a:endParaRPr lang="da-DK"/>
          </a:p>
        </p:txBody>
      </p:sp>
      <p:sp>
        <p:nvSpPr>
          <p:cNvPr id="4" name="Titel 3">
            <a:extLst>
              <a:ext uri="{FF2B5EF4-FFF2-40B4-BE49-F238E27FC236}">
                <a16:creationId xmlns:a16="http://schemas.microsoft.com/office/drawing/2014/main" id="{7C3C35CB-D451-4351-A41F-DB9B931A075D}"/>
              </a:ext>
            </a:extLst>
          </p:cNvPr>
          <p:cNvSpPr>
            <a:spLocks noGrp="1"/>
          </p:cNvSpPr>
          <p:nvPr>
            <p:ph type="ctrTitle"/>
          </p:nvPr>
        </p:nvSpPr>
        <p:spPr/>
        <p:txBody>
          <a:bodyPr/>
          <a:lstStyle/>
          <a:p>
            <a:r>
              <a:rPr lang="da-DK" dirty="0"/>
              <a:t>Tak for </a:t>
            </a:r>
            <a:r>
              <a:rPr lang="da-DK" dirty="0" err="1"/>
              <a:t>idag</a:t>
            </a:r>
            <a:endParaRPr lang="da-DK" dirty="0"/>
          </a:p>
        </p:txBody>
      </p:sp>
      <p:sp>
        <p:nvSpPr>
          <p:cNvPr id="5" name="Pladsholder til tekst 4">
            <a:extLst>
              <a:ext uri="{FF2B5EF4-FFF2-40B4-BE49-F238E27FC236}">
                <a16:creationId xmlns:a16="http://schemas.microsoft.com/office/drawing/2014/main" id="{8E0682CE-5ADE-4847-A10C-FD3F359B1B81}"/>
              </a:ext>
            </a:extLst>
          </p:cNvPr>
          <p:cNvSpPr>
            <a:spLocks noGrp="1"/>
          </p:cNvSpPr>
          <p:nvPr>
            <p:ph type="body" sz="quarter" idx="27"/>
          </p:nvPr>
        </p:nvSpPr>
        <p:spPr/>
        <p:txBody>
          <a:bodyPr/>
          <a:lstStyle/>
          <a:p>
            <a:endParaRPr lang="da-DK"/>
          </a:p>
        </p:txBody>
      </p:sp>
      <p:sp>
        <p:nvSpPr>
          <p:cNvPr id="6" name="Pladsholder til tekst 5">
            <a:extLst>
              <a:ext uri="{FF2B5EF4-FFF2-40B4-BE49-F238E27FC236}">
                <a16:creationId xmlns:a16="http://schemas.microsoft.com/office/drawing/2014/main" id="{21400711-46B9-4BFB-A343-6168716F3FF1}"/>
              </a:ext>
            </a:extLst>
          </p:cNvPr>
          <p:cNvSpPr>
            <a:spLocks noGrp="1"/>
          </p:cNvSpPr>
          <p:nvPr>
            <p:ph type="body" sz="quarter" idx="19"/>
          </p:nvPr>
        </p:nvSpPr>
        <p:spPr/>
        <p:txBody>
          <a:bodyPr/>
          <a:lstStyle/>
          <a:p>
            <a:endParaRPr lang="da-DK"/>
          </a:p>
        </p:txBody>
      </p:sp>
      <p:sp>
        <p:nvSpPr>
          <p:cNvPr id="7" name="Pladsholder til tekst 6">
            <a:extLst>
              <a:ext uri="{FF2B5EF4-FFF2-40B4-BE49-F238E27FC236}">
                <a16:creationId xmlns:a16="http://schemas.microsoft.com/office/drawing/2014/main" id="{1298F169-4487-4033-8954-1135A5DA0414}"/>
              </a:ext>
            </a:extLst>
          </p:cNvPr>
          <p:cNvSpPr>
            <a:spLocks noGrp="1"/>
          </p:cNvSpPr>
          <p:nvPr>
            <p:ph type="body" sz="quarter" idx="26"/>
          </p:nvPr>
        </p:nvSpPr>
        <p:spPr/>
        <p:txBody>
          <a:bodyPr/>
          <a:lstStyle/>
          <a:p>
            <a:endParaRPr lang="da-DK"/>
          </a:p>
        </p:txBody>
      </p:sp>
    </p:spTree>
    <p:extLst>
      <p:ext uri="{BB962C8B-B14F-4D97-AF65-F5344CB8AC3E}">
        <p14:creationId xmlns:p14="http://schemas.microsoft.com/office/powerpoint/2010/main" val="11652972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C4ADD4-8170-421C-84B6-514B19C098E9}"/>
              </a:ext>
            </a:extLst>
          </p:cNvPr>
          <p:cNvSpPr>
            <a:spLocks noGrp="1"/>
          </p:cNvSpPr>
          <p:nvPr>
            <p:ph type="title"/>
          </p:nvPr>
        </p:nvSpPr>
        <p:spPr>
          <a:xfrm>
            <a:off x="529792" y="392885"/>
            <a:ext cx="9360000" cy="711638"/>
          </a:xfrm>
        </p:spPr>
        <p:txBody>
          <a:bodyPr/>
          <a:lstStyle/>
          <a:p>
            <a:r>
              <a:rPr lang="da-DK" sz="3200" dirty="0"/>
              <a:t>Mål med Fokuseret Ledelse</a:t>
            </a:r>
          </a:p>
        </p:txBody>
      </p:sp>
      <p:sp>
        <p:nvSpPr>
          <p:cNvPr id="4" name="Pladsholder til tekst 3">
            <a:extLst>
              <a:ext uri="{FF2B5EF4-FFF2-40B4-BE49-F238E27FC236}">
                <a16:creationId xmlns:a16="http://schemas.microsoft.com/office/drawing/2014/main" id="{71BC2B19-4CD8-4526-8B81-C17D58B9E969}"/>
              </a:ext>
            </a:extLst>
          </p:cNvPr>
          <p:cNvSpPr>
            <a:spLocks noGrp="1"/>
          </p:cNvSpPr>
          <p:nvPr>
            <p:ph type="body" sz="quarter" idx="25"/>
          </p:nvPr>
        </p:nvSpPr>
        <p:spPr/>
        <p:txBody>
          <a:bodyPr/>
          <a:lstStyle/>
          <a:p>
            <a:endParaRPr lang="da-DK"/>
          </a:p>
        </p:txBody>
      </p:sp>
      <p:sp>
        <p:nvSpPr>
          <p:cNvPr id="5" name="Pladsholder til tekst 4">
            <a:extLst>
              <a:ext uri="{FF2B5EF4-FFF2-40B4-BE49-F238E27FC236}">
                <a16:creationId xmlns:a16="http://schemas.microsoft.com/office/drawing/2014/main" id="{F614F18D-A4B1-4CC5-ABEE-209F10582CD0}"/>
              </a:ext>
            </a:extLst>
          </p:cNvPr>
          <p:cNvSpPr>
            <a:spLocks noGrp="1"/>
          </p:cNvSpPr>
          <p:nvPr>
            <p:ph type="body" sz="quarter" idx="24"/>
          </p:nvPr>
        </p:nvSpPr>
        <p:spPr/>
        <p:txBody>
          <a:bodyPr/>
          <a:lstStyle/>
          <a:p>
            <a:endParaRPr lang="da-DK"/>
          </a:p>
        </p:txBody>
      </p:sp>
      <p:sp>
        <p:nvSpPr>
          <p:cNvPr id="12" name="Tekstfelt 11">
            <a:extLst>
              <a:ext uri="{FF2B5EF4-FFF2-40B4-BE49-F238E27FC236}">
                <a16:creationId xmlns:a16="http://schemas.microsoft.com/office/drawing/2014/main" id="{4CDFADB2-0B4A-4576-8C0E-8B6FFE012004}"/>
              </a:ext>
            </a:extLst>
          </p:cNvPr>
          <p:cNvSpPr txBox="1">
            <a:spLocks/>
          </p:cNvSpPr>
          <p:nvPr/>
        </p:nvSpPr>
        <p:spPr>
          <a:xfrm>
            <a:off x="540001" y="1951673"/>
            <a:ext cx="5219116" cy="3693319"/>
          </a:xfrm>
          <a:prstGeom prst="rect">
            <a:avLst/>
          </a:prstGeom>
          <a:noFill/>
          <a:ln w="19050">
            <a:noFill/>
          </a:ln>
        </p:spPr>
        <p:txBody>
          <a:bodyPr wrap="square" lIns="0" tIns="0" rIns="0" bIns="0" rtlCol="0" anchor="t" anchorCtr="0">
            <a:spAutoFit/>
          </a:bodyPr>
          <a:lstStyle/>
          <a:p>
            <a:r>
              <a:rPr lang="da-DK" sz="2400" dirty="0">
                <a:cs typeface="Arial" panose="020B0604020202020204" pitchFamily="34" charset="0"/>
              </a:rPr>
              <a:t>Fokuseret ledelse har som mål, at du skal kunne </a:t>
            </a:r>
            <a:r>
              <a:rPr lang="da-DK" sz="2400" b="1" dirty="0">
                <a:cs typeface="Arial" panose="020B0604020202020204" pitchFamily="34" charset="0"/>
              </a:rPr>
              <a:t>identificere </a:t>
            </a:r>
            <a:r>
              <a:rPr lang="da-DK" sz="2400" dirty="0">
                <a:cs typeface="Arial" panose="020B0604020202020204" pitchFamily="34" charset="0"/>
              </a:rPr>
              <a:t>og </a:t>
            </a:r>
            <a:r>
              <a:rPr lang="da-DK" sz="2400" b="1" dirty="0">
                <a:cs typeface="Arial" panose="020B0604020202020204" pitchFamily="34" charset="0"/>
              </a:rPr>
              <a:t>eksekvere</a:t>
            </a:r>
            <a:r>
              <a:rPr lang="da-DK" sz="2400" dirty="0">
                <a:cs typeface="Arial" panose="020B0604020202020204" pitchFamily="34" charset="0"/>
              </a:rPr>
              <a:t> på landbrugsbedriftens </a:t>
            </a:r>
            <a:r>
              <a:rPr lang="da-DK" sz="2400" b="1" dirty="0">
                <a:cs typeface="Arial" panose="020B0604020202020204" pitchFamily="34" charset="0"/>
              </a:rPr>
              <a:t>strategiske og ledelsesmæssige udfordringer</a:t>
            </a:r>
            <a:r>
              <a:rPr lang="da-DK" sz="2400" dirty="0">
                <a:cs typeface="Arial" panose="020B0604020202020204" pitchFamily="34" charset="0"/>
              </a:rPr>
              <a:t>. </a:t>
            </a:r>
          </a:p>
          <a:p>
            <a:endParaRPr lang="da-DK" sz="2400" dirty="0">
              <a:cs typeface="Arial" panose="020B0604020202020204" pitchFamily="34" charset="0"/>
            </a:endParaRPr>
          </a:p>
          <a:p>
            <a:r>
              <a:rPr lang="da-DK" sz="2400" dirty="0">
                <a:cs typeface="Arial" panose="020B0604020202020204" pitchFamily="34" charset="0"/>
              </a:rPr>
              <a:t>Det er </a:t>
            </a:r>
            <a:r>
              <a:rPr lang="da-DK" sz="2400" b="1" dirty="0">
                <a:cs typeface="Arial" panose="020B0604020202020204" pitchFamily="34" charset="0"/>
              </a:rPr>
              <a:t>din</a:t>
            </a:r>
            <a:r>
              <a:rPr lang="da-DK" sz="2400" dirty="0">
                <a:cs typeface="Arial" panose="020B0604020202020204" pitchFamily="34" charset="0"/>
              </a:rPr>
              <a:t> landbrugsvirksomhed</a:t>
            </a:r>
          </a:p>
          <a:p>
            <a:r>
              <a:rPr lang="da-DK" sz="2400" dirty="0">
                <a:cs typeface="Arial" panose="020B0604020202020204" pitchFamily="34" charset="0"/>
              </a:rPr>
              <a:t>Det er </a:t>
            </a:r>
            <a:r>
              <a:rPr lang="da-DK" sz="2400" b="1" dirty="0">
                <a:cs typeface="Arial" panose="020B0604020202020204" pitchFamily="34" charset="0"/>
              </a:rPr>
              <a:t>din</a:t>
            </a:r>
            <a:r>
              <a:rPr lang="da-DK" sz="2400" dirty="0">
                <a:cs typeface="Arial" panose="020B0604020202020204" pitchFamily="34" charset="0"/>
              </a:rPr>
              <a:t> ledelse</a:t>
            </a:r>
          </a:p>
          <a:p>
            <a:r>
              <a:rPr lang="da-DK" sz="2400" dirty="0">
                <a:cs typeface="Arial" panose="020B0604020202020204" pitchFamily="34" charset="0"/>
              </a:rPr>
              <a:t>Det er </a:t>
            </a:r>
            <a:r>
              <a:rPr lang="da-DK" sz="2400" b="1" dirty="0">
                <a:cs typeface="Arial" panose="020B0604020202020204" pitchFamily="34" charset="0"/>
              </a:rPr>
              <a:t>dine</a:t>
            </a:r>
            <a:r>
              <a:rPr lang="da-DK" sz="2400" dirty="0">
                <a:cs typeface="Arial" panose="020B0604020202020204" pitchFamily="34" charset="0"/>
              </a:rPr>
              <a:t> udfordringer</a:t>
            </a:r>
          </a:p>
          <a:p>
            <a:r>
              <a:rPr lang="da-DK" sz="2400" dirty="0">
                <a:cs typeface="Arial" panose="020B0604020202020204" pitchFamily="34" charset="0"/>
              </a:rPr>
              <a:t>Der er </a:t>
            </a:r>
            <a:r>
              <a:rPr lang="da-DK" sz="2400" b="1" dirty="0">
                <a:cs typeface="Arial" panose="020B0604020202020204" pitchFamily="34" charset="0"/>
              </a:rPr>
              <a:t>dig,</a:t>
            </a:r>
            <a:r>
              <a:rPr lang="da-DK" sz="2400" dirty="0">
                <a:cs typeface="Arial" panose="020B0604020202020204" pitchFamily="34" charset="0"/>
              </a:rPr>
              <a:t> der definere og beslutter niveau, omfang, rammer og …</a:t>
            </a:r>
          </a:p>
        </p:txBody>
      </p:sp>
      <p:pic>
        <p:nvPicPr>
          <p:cNvPr id="14" name="Billede 13">
            <a:extLst>
              <a:ext uri="{FF2B5EF4-FFF2-40B4-BE49-F238E27FC236}">
                <a16:creationId xmlns:a16="http://schemas.microsoft.com/office/drawing/2014/main" id="{BC527ECF-67E6-4103-B774-4572853FA38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840000" y="1008000"/>
            <a:ext cx="4664401" cy="4680000"/>
          </a:xfrm>
          <a:prstGeom prst="rect">
            <a:avLst/>
          </a:prstGeom>
        </p:spPr>
      </p:pic>
      <p:sp>
        <p:nvSpPr>
          <p:cNvPr id="15" name="Ellipse 14">
            <a:extLst>
              <a:ext uri="{FF2B5EF4-FFF2-40B4-BE49-F238E27FC236}">
                <a16:creationId xmlns:a16="http://schemas.microsoft.com/office/drawing/2014/main" id="{6E6181FC-7E9B-40EC-B0BF-C8886B7D9508}"/>
              </a:ext>
            </a:extLst>
          </p:cNvPr>
          <p:cNvSpPr>
            <a:spLocks noChangeAspect="1"/>
          </p:cNvSpPr>
          <p:nvPr/>
        </p:nvSpPr>
        <p:spPr>
          <a:xfrm>
            <a:off x="7894200" y="2070000"/>
            <a:ext cx="2556000" cy="2556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dirty="0" err="1"/>
          </a:p>
        </p:txBody>
      </p:sp>
      <p:pic>
        <p:nvPicPr>
          <p:cNvPr id="13" name="Billede 12">
            <a:extLst>
              <a:ext uri="{FF2B5EF4-FFF2-40B4-BE49-F238E27FC236}">
                <a16:creationId xmlns:a16="http://schemas.microsoft.com/office/drawing/2014/main" id="{5CF1DF8F-7D3D-466A-83F4-B3D20787FD4F}"/>
              </a:ext>
            </a:extLst>
          </p:cNvPr>
          <p:cNvPicPr>
            <a:picLocks noChangeAspect="1"/>
          </p:cNvPicPr>
          <p:nvPr/>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8654850" y="2181899"/>
            <a:ext cx="1080000" cy="2207166"/>
          </a:xfrm>
          <a:prstGeom prst="rect">
            <a:avLst/>
          </a:prstGeom>
        </p:spPr>
      </p:pic>
    </p:spTree>
    <p:extLst>
      <p:ext uri="{BB962C8B-B14F-4D97-AF65-F5344CB8AC3E}">
        <p14:creationId xmlns:p14="http://schemas.microsoft.com/office/powerpoint/2010/main" val="4630615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2" name="Billede 41">
            <a:extLst>
              <a:ext uri="{FF2B5EF4-FFF2-40B4-BE49-F238E27FC236}">
                <a16:creationId xmlns:a16="http://schemas.microsoft.com/office/drawing/2014/main" id="{3A90EB6E-0290-8D47-80CA-C320DF690FA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395201" y="1047994"/>
            <a:ext cx="5400000" cy="5399989"/>
          </a:xfrm>
          <a:prstGeom prst="rect">
            <a:avLst/>
          </a:prstGeom>
        </p:spPr>
      </p:pic>
      <p:sp>
        <p:nvSpPr>
          <p:cNvPr id="3" name="Titel 2">
            <a:extLst>
              <a:ext uri="{FF2B5EF4-FFF2-40B4-BE49-F238E27FC236}">
                <a16:creationId xmlns:a16="http://schemas.microsoft.com/office/drawing/2014/main" id="{814EF002-A720-4501-9BE6-A59B9853633F}"/>
              </a:ext>
            </a:extLst>
          </p:cNvPr>
          <p:cNvSpPr>
            <a:spLocks noGrp="1"/>
          </p:cNvSpPr>
          <p:nvPr>
            <p:ph type="title"/>
          </p:nvPr>
        </p:nvSpPr>
        <p:spPr>
          <a:xfrm>
            <a:off x="529792" y="392885"/>
            <a:ext cx="9385731" cy="711638"/>
          </a:xfrm>
        </p:spPr>
        <p:txBody>
          <a:bodyPr/>
          <a:lstStyle/>
          <a:p>
            <a:r>
              <a:rPr lang="da-DK" sz="3200" dirty="0"/>
              <a:t>Model Fokuseret Ledelse </a:t>
            </a:r>
            <a:br>
              <a:rPr lang="da-DK" sz="3200" dirty="0"/>
            </a:br>
            <a:r>
              <a:rPr lang="da-DK" sz="2000" dirty="0"/>
              <a:t>– helhed og hele vejen rundt</a:t>
            </a:r>
            <a:endParaRPr lang="da-DK" sz="3200" dirty="0"/>
          </a:p>
        </p:txBody>
      </p:sp>
      <p:sp>
        <p:nvSpPr>
          <p:cNvPr id="7" name="Pladsholder til tekst 6">
            <a:extLst>
              <a:ext uri="{FF2B5EF4-FFF2-40B4-BE49-F238E27FC236}">
                <a16:creationId xmlns:a16="http://schemas.microsoft.com/office/drawing/2014/main" id="{A3DAFC77-254E-4E9F-8201-236BE253F65A}"/>
              </a:ext>
            </a:extLst>
          </p:cNvPr>
          <p:cNvSpPr>
            <a:spLocks noGrp="1"/>
          </p:cNvSpPr>
          <p:nvPr>
            <p:ph type="body" sz="quarter" idx="25"/>
          </p:nvPr>
        </p:nvSpPr>
        <p:spPr/>
        <p:txBody>
          <a:bodyPr/>
          <a:lstStyle/>
          <a:p>
            <a:endParaRPr lang="da-DK"/>
          </a:p>
        </p:txBody>
      </p:sp>
      <p:sp>
        <p:nvSpPr>
          <p:cNvPr id="6" name="Pladsholder til tekst 5">
            <a:extLst>
              <a:ext uri="{FF2B5EF4-FFF2-40B4-BE49-F238E27FC236}">
                <a16:creationId xmlns:a16="http://schemas.microsoft.com/office/drawing/2014/main" id="{90D95738-D5D5-42E0-9CA1-1514BC76322E}"/>
              </a:ext>
            </a:extLst>
          </p:cNvPr>
          <p:cNvSpPr>
            <a:spLocks noGrp="1"/>
          </p:cNvSpPr>
          <p:nvPr>
            <p:ph type="body" sz="quarter" idx="24"/>
          </p:nvPr>
        </p:nvSpPr>
        <p:spPr/>
        <p:txBody>
          <a:bodyPr/>
          <a:lstStyle/>
          <a:p>
            <a:endParaRPr lang="da-DK"/>
          </a:p>
        </p:txBody>
      </p:sp>
      <p:graphicFrame>
        <p:nvGraphicFramePr>
          <p:cNvPr id="2" name="Tabel 1">
            <a:extLst>
              <a:ext uri="{FF2B5EF4-FFF2-40B4-BE49-F238E27FC236}">
                <a16:creationId xmlns:a16="http://schemas.microsoft.com/office/drawing/2014/main" id="{D17FCFF0-505A-4BAD-80CD-02318E5CB1D1}"/>
              </a:ext>
            </a:extLst>
          </p:cNvPr>
          <p:cNvGraphicFramePr>
            <a:graphicFrameLocks noGrp="1"/>
          </p:cNvGraphicFramePr>
          <p:nvPr>
            <p:extLst/>
          </p:nvPr>
        </p:nvGraphicFramePr>
        <p:xfrm>
          <a:off x="1323961" y="5375910"/>
          <a:ext cx="2448000" cy="1482090"/>
        </p:xfrm>
        <a:graphic>
          <a:graphicData uri="http://schemas.openxmlformats.org/drawingml/2006/table">
            <a:tbl>
              <a:tblPr/>
              <a:tblGrid>
                <a:gridCol w="2448000">
                  <a:extLst>
                    <a:ext uri="{9D8B030D-6E8A-4147-A177-3AD203B41FA5}">
                      <a16:colId xmlns:a16="http://schemas.microsoft.com/office/drawing/2014/main" val="1403092828"/>
                    </a:ext>
                  </a:extLst>
                </a:gridCol>
              </a:tblGrid>
              <a:tr h="247650">
                <a:tc>
                  <a:txBody>
                    <a:bodyPr/>
                    <a:lstStyle/>
                    <a:p>
                      <a:pPr algn="r" fontAlgn="b"/>
                      <a:r>
                        <a:rPr lang="da-DK" sz="1600" b="0" i="0" u="none" strike="noStrike" dirty="0">
                          <a:solidFill>
                            <a:srgbClr val="FFFFFF"/>
                          </a:solidFill>
                          <a:effectLst/>
                          <a:latin typeface="Calibri" panose="020F0502020204030204" pitchFamily="34" charset="0"/>
                        </a:rPr>
                        <a:t>Produktion</a:t>
                      </a:r>
                    </a:p>
                  </a:txBody>
                  <a:tcPr marL="85725" marR="10800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87786"/>
                    </a:solidFill>
                  </a:tcPr>
                </a:tc>
                <a:extLst>
                  <a:ext uri="{0D108BD9-81ED-4DB2-BD59-A6C34878D82A}">
                    <a16:rowId xmlns:a16="http://schemas.microsoft.com/office/drawing/2014/main" val="1962913841"/>
                  </a:ext>
                </a:extLst>
              </a:tr>
              <a:tr h="247650">
                <a:tc>
                  <a:txBody>
                    <a:bodyPr/>
                    <a:lstStyle/>
                    <a:p>
                      <a:pPr algn="r" fontAlgn="b"/>
                      <a:r>
                        <a:rPr lang="da-DK" sz="1600" b="0" i="0" u="none" strike="noStrike" dirty="0">
                          <a:solidFill>
                            <a:srgbClr val="FFFFFF"/>
                          </a:solidFill>
                          <a:effectLst/>
                          <a:latin typeface="Calibri" panose="020F0502020204030204" pitchFamily="34" charset="0"/>
                        </a:rPr>
                        <a:t>Målstyring</a:t>
                      </a:r>
                    </a:p>
                  </a:txBody>
                  <a:tcPr marL="85725" marR="10800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87786"/>
                    </a:solidFill>
                  </a:tcPr>
                </a:tc>
                <a:extLst>
                  <a:ext uri="{0D108BD9-81ED-4DB2-BD59-A6C34878D82A}">
                    <a16:rowId xmlns:a16="http://schemas.microsoft.com/office/drawing/2014/main" val="12379415"/>
                  </a:ext>
                </a:extLst>
              </a:tr>
              <a:tr h="247650">
                <a:tc>
                  <a:txBody>
                    <a:bodyPr/>
                    <a:lstStyle/>
                    <a:p>
                      <a:pPr algn="r" fontAlgn="b"/>
                      <a:r>
                        <a:rPr lang="da-DK" sz="1600" b="0" i="0" u="none" strike="noStrike" dirty="0">
                          <a:solidFill>
                            <a:srgbClr val="FFFFFF"/>
                          </a:solidFill>
                          <a:effectLst/>
                          <a:latin typeface="Calibri" panose="020F0502020204030204" pitchFamily="34" charset="0"/>
                        </a:rPr>
                        <a:t>Kapacitet</a:t>
                      </a:r>
                    </a:p>
                  </a:txBody>
                  <a:tcPr marL="85725" marR="10800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87786"/>
                    </a:solidFill>
                  </a:tcPr>
                </a:tc>
                <a:extLst>
                  <a:ext uri="{0D108BD9-81ED-4DB2-BD59-A6C34878D82A}">
                    <a16:rowId xmlns:a16="http://schemas.microsoft.com/office/drawing/2014/main" val="1015739884"/>
                  </a:ext>
                </a:extLst>
              </a:tr>
              <a:tr h="247650">
                <a:tc>
                  <a:txBody>
                    <a:bodyPr/>
                    <a:lstStyle/>
                    <a:p>
                      <a:pPr algn="r" fontAlgn="b"/>
                      <a:r>
                        <a:rPr lang="da-DK" sz="1600" b="0" i="0" u="none" strike="noStrike" dirty="0">
                          <a:solidFill>
                            <a:srgbClr val="FFFFFF"/>
                          </a:solidFill>
                          <a:effectLst/>
                          <a:latin typeface="Calibri" panose="020F0502020204030204" pitchFamily="34" charset="0"/>
                        </a:rPr>
                        <a:t>Nøgletal</a:t>
                      </a:r>
                    </a:p>
                  </a:txBody>
                  <a:tcPr marL="85725" marR="10800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87786"/>
                    </a:solidFill>
                  </a:tcPr>
                </a:tc>
                <a:extLst>
                  <a:ext uri="{0D108BD9-81ED-4DB2-BD59-A6C34878D82A}">
                    <a16:rowId xmlns:a16="http://schemas.microsoft.com/office/drawing/2014/main" val="1200732422"/>
                  </a:ext>
                </a:extLst>
              </a:tr>
              <a:tr h="247650">
                <a:tc>
                  <a:txBody>
                    <a:bodyPr/>
                    <a:lstStyle/>
                    <a:p>
                      <a:pPr algn="r" fontAlgn="b"/>
                      <a:r>
                        <a:rPr lang="da-DK" sz="1600" b="0" i="0" u="none" strike="noStrike" dirty="0">
                          <a:solidFill>
                            <a:srgbClr val="FFFFFF"/>
                          </a:solidFill>
                          <a:effectLst/>
                          <a:latin typeface="Calibri" panose="020F0502020204030204" pitchFamily="34" charset="0"/>
                        </a:rPr>
                        <a:t>Risici</a:t>
                      </a:r>
                    </a:p>
                  </a:txBody>
                  <a:tcPr marL="85725" marR="10800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87786"/>
                    </a:solidFill>
                  </a:tcPr>
                </a:tc>
                <a:extLst>
                  <a:ext uri="{0D108BD9-81ED-4DB2-BD59-A6C34878D82A}">
                    <a16:rowId xmlns:a16="http://schemas.microsoft.com/office/drawing/2014/main" val="2410447308"/>
                  </a:ext>
                </a:extLst>
              </a:tr>
              <a:tr h="238125">
                <a:tc>
                  <a:txBody>
                    <a:bodyPr/>
                    <a:lstStyle/>
                    <a:p>
                      <a:pPr algn="r" fontAlgn="b"/>
                      <a:r>
                        <a:rPr lang="da-DK" sz="1600" b="0" i="0" u="none" strike="noStrike" dirty="0">
                          <a:solidFill>
                            <a:srgbClr val="FFFFFF"/>
                          </a:solidFill>
                          <a:effectLst/>
                          <a:latin typeface="Calibri" panose="020F0502020204030204" pitchFamily="34" charset="0"/>
                        </a:rPr>
                        <a:t>Handel</a:t>
                      </a:r>
                    </a:p>
                  </a:txBody>
                  <a:tcPr marL="85725" marR="10800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87786"/>
                    </a:solidFill>
                  </a:tcPr>
                </a:tc>
                <a:extLst>
                  <a:ext uri="{0D108BD9-81ED-4DB2-BD59-A6C34878D82A}">
                    <a16:rowId xmlns:a16="http://schemas.microsoft.com/office/drawing/2014/main" val="1853169254"/>
                  </a:ext>
                </a:extLst>
              </a:tr>
            </a:tbl>
          </a:graphicData>
        </a:graphic>
      </p:graphicFrame>
      <p:graphicFrame>
        <p:nvGraphicFramePr>
          <p:cNvPr id="4" name="Tabel 3">
            <a:extLst>
              <a:ext uri="{FF2B5EF4-FFF2-40B4-BE49-F238E27FC236}">
                <a16:creationId xmlns:a16="http://schemas.microsoft.com/office/drawing/2014/main" id="{1E9B8C85-44F7-4750-8E3D-51E02EBF74AF}"/>
              </a:ext>
            </a:extLst>
          </p:cNvPr>
          <p:cNvGraphicFramePr>
            <a:graphicFrameLocks noGrp="1"/>
          </p:cNvGraphicFramePr>
          <p:nvPr>
            <p:extLst/>
          </p:nvPr>
        </p:nvGraphicFramePr>
        <p:xfrm>
          <a:off x="8618996" y="4801887"/>
          <a:ext cx="2484000" cy="1485900"/>
        </p:xfrm>
        <a:graphic>
          <a:graphicData uri="http://schemas.openxmlformats.org/drawingml/2006/table">
            <a:tbl>
              <a:tblPr/>
              <a:tblGrid>
                <a:gridCol w="2484000">
                  <a:extLst>
                    <a:ext uri="{9D8B030D-6E8A-4147-A177-3AD203B41FA5}">
                      <a16:colId xmlns:a16="http://schemas.microsoft.com/office/drawing/2014/main" val="335703232"/>
                    </a:ext>
                  </a:extLst>
                </a:gridCol>
              </a:tblGrid>
              <a:tr h="247650">
                <a:tc>
                  <a:txBody>
                    <a:bodyPr/>
                    <a:lstStyle/>
                    <a:p>
                      <a:pPr algn="l" fontAlgn="b"/>
                      <a:r>
                        <a:rPr lang="da-DK" sz="1600" b="0" i="0" u="none" strike="noStrike" dirty="0">
                          <a:solidFill>
                            <a:srgbClr val="FFFFFF"/>
                          </a:solidFill>
                          <a:effectLst/>
                          <a:latin typeface="Calibri" panose="020F0502020204030204" pitchFamily="34" charset="0"/>
                        </a:rPr>
                        <a:t>Viden</a:t>
                      </a:r>
                    </a:p>
                  </a:txBody>
                  <a:tcPr marL="10800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F8261"/>
                    </a:solidFill>
                  </a:tcPr>
                </a:tc>
                <a:extLst>
                  <a:ext uri="{0D108BD9-81ED-4DB2-BD59-A6C34878D82A}">
                    <a16:rowId xmlns:a16="http://schemas.microsoft.com/office/drawing/2014/main" val="3601925591"/>
                  </a:ext>
                </a:extLst>
              </a:tr>
              <a:tr h="247650">
                <a:tc>
                  <a:txBody>
                    <a:bodyPr/>
                    <a:lstStyle/>
                    <a:p>
                      <a:pPr algn="l" fontAlgn="b"/>
                      <a:r>
                        <a:rPr lang="da-DK" sz="1600" b="0" i="0" u="none" strike="noStrike" dirty="0">
                          <a:solidFill>
                            <a:srgbClr val="FFFFFF"/>
                          </a:solidFill>
                          <a:effectLst/>
                          <a:latin typeface="Calibri" panose="020F0502020204030204" pitchFamily="34" charset="0"/>
                        </a:rPr>
                        <a:t>Sparring</a:t>
                      </a:r>
                    </a:p>
                  </a:txBody>
                  <a:tcPr marL="10800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F8261"/>
                    </a:solidFill>
                  </a:tcPr>
                </a:tc>
                <a:extLst>
                  <a:ext uri="{0D108BD9-81ED-4DB2-BD59-A6C34878D82A}">
                    <a16:rowId xmlns:a16="http://schemas.microsoft.com/office/drawing/2014/main" val="3603654886"/>
                  </a:ext>
                </a:extLst>
              </a:tr>
              <a:tr h="247650">
                <a:tc>
                  <a:txBody>
                    <a:bodyPr/>
                    <a:lstStyle/>
                    <a:p>
                      <a:pPr algn="l" fontAlgn="b"/>
                      <a:r>
                        <a:rPr lang="da-DK" sz="1600" b="0" i="0" u="none" strike="noStrike" dirty="0">
                          <a:solidFill>
                            <a:srgbClr val="FFFFFF"/>
                          </a:solidFill>
                          <a:effectLst/>
                          <a:latin typeface="Calibri" panose="020F0502020204030204" pitchFamily="34" charset="0"/>
                        </a:rPr>
                        <a:t>Inspiration</a:t>
                      </a:r>
                    </a:p>
                  </a:txBody>
                  <a:tcPr marL="10800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F8261"/>
                    </a:solidFill>
                  </a:tcPr>
                </a:tc>
                <a:extLst>
                  <a:ext uri="{0D108BD9-81ED-4DB2-BD59-A6C34878D82A}">
                    <a16:rowId xmlns:a16="http://schemas.microsoft.com/office/drawing/2014/main" val="70994199"/>
                  </a:ext>
                </a:extLst>
              </a:tr>
              <a:tr h="247650">
                <a:tc>
                  <a:txBody>
                    <a:bodyPr/>
                    <a:lstStyle/>
                    <a:p>
                      <a:pPr algn="l" fontAlgn="b"/>
                      <a:r>
                        <a:rPr lang="da-DK" sz="1600" b="0" i="0" u="none" strike="noStrike">
                          <a:solidFill>
                            <a:srgbClr val="FFFFFF"/>
                          </a:solidFill>
                          <a:effectLst/>
                          <a:latin typeface="Calibri" panose="020F0502020204030204" pitchFamily="34" charset="0"/>
                        </a:rPr>
                        <a:t>Inddragelse</a:t>
                      </a:r>
                    </a:p>
                  </a:txBody>
                  <a:tcPr marL="10800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F8261"/>
                    </a:solidFill>
                  </a:tcPr>
                </a:tc>
                <a:extLst>
                  <a:ext uri="{0D108BD9-81ED-4DB2-BD59-A6C34878D82A}">
                    <a16:rowId xmlns:a16="http://schemas.microsoft.com/office/drawing/2014/main" val="573739082"/>
                  </a:ext>
                </a:extLst>
              </a:tr>
              <a:tr h="247650">
                <a:tc>
                  <a:txBody>
                    <a:bodyPr/>
                    <a:lstStyle/>
                    <a:p>
                      <a:pPr algn="l" fontAlgn="b"/>
                      <a:r>
                        <a:rPr lang="da-DK" sz="1600" b="0" i="0" u="none" strike="noStrike" dirty="0">
                          <a:solidFill>
                            <a:srgbClr val="FFFFFF"/>
                          </a:solidFill>
                          <a:effectLst/>
                          <a:latin typeface="Calibri" panose="020F0502020204030204" pitchFamily="34" charset="0"/>
                        </a:rPr>
                        <a:t>Dialog</a:t>
                      </a:r>
                    </a:p>
                  </a:txBody>
                  <a:tcPr marL="10800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F8261"/>
                    </a:solidFill>
                  </a:tcPr>
                </a:tc>
                <a:extLst>
                  <a:ext uri="{0D108BD9-81ED-4DB2-BD59-A6C34878D82A}">
                    <a16:rowId xmlns:a16="http://schemas.microsoft.com/office/drawing/2014/main" val="609354851"/>
                  </a:ext>
                </a:extLst>
              </a:tr>
              <a:tr h="247650">
                <a:tc>
                  <a:txBody>
                    <a:bodyPr/>
                    <a:lstStyle/>
                    <a:p>
                      <a:pPr algn="l" fontAlgn="b"/>
                      <a:r>
                        <a:rPr lang="da-DK" sz="1600" b="0" i="0" u="none" strike="noStrike" dirty="0">
                          <a:solidFill>
                            <a:srgbClr val="FFFFFF"/>
                          </a:solidFill>
                          <a:effectLst/>
                          <a:latin typeface="Calibri" panose="020F0502020204030204" pitchFamily="34" charset="0"/>
                        </a:rPr>
                        <a:t>Kommunikation (ekstern)</a:t>
                      </a:r>
                    </a:p>
                  </a:txBody>
                  <a:tcPr marL="10800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F8261"/>
                    </a:solidFill>
                  </a:tcPr>
                </a:tc>
                <a:extLst>
                  <a:ext uri="{0D108BD9-81ED-4DB2-BD59-A6C34878D82A}">
                    <a16:rowId xmlns:a16="http://schemas.microsoft.com/office/drawing/2014/main" val="1317529701"/>
                  </a:ext>
                </a:extLst>
              </a:tr>
            </a:tbl>
          </a:graphicData>
        </a:graphic>
      </p:graphicFrame>
      <p:graphicFrame>
        <p:nvGraphicFramePr>
          <p:cNvPr id="31" name="Tabel 30">
            <a:extLst>
              <a:ext uri="{FF2B5EF4-FFF2-40B4-BE49-F238E27FC236}">
                <a16:creationId xmlns:a16="http://schemas.microsoft.com/office/drawing/2014/main" id="{3A98B876-89DA-4BBD-ADD8-D80F26B9A368}"/>
              </a:ext>
            </a:extLst>
          </p:cNvPr>
          <p:cNvGraphicFramePr>
            <a:graphicFrameLocks noGrp="1"/>
          </p:cNvGraphicFramePr>
          <p:nvPr>
            <p:extLst/>
          </p:nvPr>
        </p:nvGraphicFramePr>
        <p:xfrm>
          <a:off x="7815437" y="0"/>
          <a:ext cx="2448000" cy="1485900"/>
        </p:xfrm>
        <a:graphic>
          <a:graphicData uri="http://schemas.openxmlformats.org/drawingml/2006/table">
            <a:tbl>
              <a:tblPr/>
              <a:tblGrid>
                <a:gridCol w="2448000">
                  <a:extLst>
                    <a:ext uri="{9D8B030D-6E8A-4147-A177-3AD203B41FA5}">
                      <a16:colId xmlns:a16="http://schemas.microsoft.com/office/drawing/2014/main" val="299960572"/>
                    </a:ext>
                  </a:extLst>
                </a:gridCol>
              </a:tblGrid>
              <a:tr h="247650">
                <a:tc>
                  <a:txBody>
                    <a:bodyPr/>
                    <a:lstStyle/>
                    <a:p>
                      <a:pPr algn="l" fontAlgn="b"/>
                      <a:r>
                        <a:rPr lang="da-DK" sz="1600" b="0" i="0" u="none" strike="noStrike" dirty="0">
                          <a:solidFill>
                            <a:srgbClr val="FFFFFF"/>
                          </a:solidFill>
                          <a:effectLst/>
                          <a:latin typeface="Calibri" panose="020F0502020204030204" pitchFamily="34" charset="0"/>
                        </a:rPr>
                        <a:t>Værdier</a:t>
                      </a:r>
                    </a:p>
                  </a:txBody>
                  <a:tcPr marL="10800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F5959"/>
                    </a:solidFill>
                  </a:tcPr>
                </a:tc>
                <a:extLst>
                  <a:ext uri="{0D108BD9-81ED-4DB2-BD59-A6C34878D82A}">
                    <a16:rowId xmlns:a16="http://schemas.microsoft.com/office/drawing/2014/main" val="3059006777"/>
                  </a:ext>
                </a:extLst>
              </a:tr>
              <a:tr h="247650">
                <a:tc>
                  <a:txBody>
                    <a:bodyPr/>
                    <a:lstStyle/>
                    <a:p>
                      <a:pPr algn="l" fontAlgn="b"/>
                      <a:r>
                        <a:rPr lang="da-DK" sz="1600" b="0" i="0" u="none" strike="noStrike">
                          <a:solidFill>
                            <a:srgbClr val="FFFFFF"/>
                          </a:solidFill>
                          <a:effectLst/>
                          <a:latin typeface="Calibri" panose="020F0502020204030204" pitchFamily="34" charset="0"/>
                        </a:rPr>
                        <a:t>Arbejdsplads</a:t>
                      </a:r>
                    </a:p>
                  </a:txBody>
                  <a:tcPr marL="10800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F5959"/>
                    </a:solidFill>
                  </a:tcPr>
                </a:tc>
                <a:extLst>
                  <a:ext uri="{0D108BD9-81ED-4DB2-BD59-A6C34878D82A}">
                    <a16:rowId xmlns:a16="http://schemas.microsoft.com/office/drawing/2014/main" val="2858179834"/>
                  </a:ext>
                </a:extLst>
              </a:tr>
              <a:tr h="247650">
                <a:tc>
                  <a:txBody>
                    <a:bodyPr/>
                    <a:lstStyle/>
                    <a:p>
                      <a:pPr algn="l" fontAlgn="b"/>
                      <a:r>
                        <a:rPr lang="da-DK" sz="1600" b="0" i="0" u="none" strike="noStrike" dirty="0">
                          <a:solidFill>
                            <a:srgbClr val="FFFFFF"/>
                          </a:solidFill>
                          <a:effectLst/>
                          <a:latin typeface="Calibri" panose="020F0502020204030204" pitchFamily="34" charset="0"/>
                        </a:rPr>
                        <a:t>Lederrollen</a:t>
                      </a:r>
                    </a:p>
                  </a:txBody>
                  <a:tcPr marL="10800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F5959"/>
                    </a:solidFill>
                  </a:tcPr>
                </a:tc>
                <a:extLst>
                  <a:ext uri="{0D108BD9-81ED-4DB2-BD59-A6C34878D82A}">
                    <a16:rowId xmlns:a16="http://schemas.microsoft.com/office/drawing/2014/main" val="799363882"/>
                  </a:ext>
                </a:extLst>
              </a:tr>
              <a:tr h="247650">
                <a:tc>
                  <a:txBody>
                    <a:bodyPr/>
                    <a:lstStyle/>
                    <a:p>
                      <a:pPr algn="l" fontAlgn="b"/>
                      <a:r>
                        <a:rPr lang="da-DK" sz="1600" b="0" i="0" u="none" strike="noStrike" dirty="0">
                          <a:solidFill>
                            <a:srgbClr val="FFFFFF"/>
                          </a:solidFill>
                          <a:effectLst/>
                          <a:latin typeface="Calibri" panose="020F0502020204030204" pitchFamily="34" charset="0"/>
                        </a:rPr>
                        <a:t>Arbejdsrutiner</a:t>
                      </a:r>
                    </a:p>
                  </a:txBody>
                  <a:tcPr marL="10800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F5959"/>
                    </a:solidFill>
                  </a:tcPr>
                </a:tc>
                <a:extLst>
                  <a:ext uri="{0D108BD9-81ED-4DB2-BD59-A6C34878D82A}">
                    <a16:rowId xmlns:a16="http://schemas.microsoft.com/office/drawing/2014/main" val="1629490050"/>
                  </a:ext>
                </a:extLst>
              </a:tr>
              <a:tr h="247650">
                <a:tc>
                  <a:txBody>
                    <a:bodyPr/>
                    <a:lstStyle/>
                    <a:p>
                      <a:pPr algn="l" fontAlgn="b"/>
                      <a:r>
                        <a:rPr lang="da-DK" sz="1600" b="0" i="0" u="none" strike="noStrike" dirty="0">
                          <a:solidFill>
                            <a:srgbClr val="FFFFFF"/>
                          </a:solidFill>
                          <a:effectLst/>
                          <a:latin typeface="Calibri" panose="020F0502020204030204" pitchFamily="34" charset="0"/>
                        </a:rPr>
                        <a:t>Kompetencer</a:t>
                      </a:r>
                    </a:p>
                  </a:txBody>
                  <a:tcPr marL="10800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F5959"/>
                    </a:solidFill>
                  </a:tcPr>
                </a:tc>
                <a:extLst>
                  <a:ext uri="{0D108BD9-81ED-4DB2-BD59-A6C34878D82A}">
                    <a16:rowId xmlns:a16="http://schemas.microsoft.com/office/drawing/2014/main" val="3382812675"/>
                  </a:ext>
                </a:extLst>
              </a:tr>
              <a:tr h="247650">
                <a:tc>
                  <a:txBody>
                    <a:bodyPr/>
                    <a:lstStyle/>
                    <a:p>
                      <a:pPr algn="l" fontAlgn="b"/>
                      <a:r>
                        <a:rPr lang="da-DK" sz="1600" b="0" i="0" u="none" strike="noStrike" dirty="0">
                          <a:solidFill>
                            <a:srgbClr val="FFFFFF"/>
                          </a:solidFill>
                          <a:effectLst/>
                          <a:latin typeface="Calibri" panose="020F0502020204030204" pitchFamily="34" charset="0"/>
                        </a:rPr>
                        <a:t>Kommunikation (intern)</a:t>
                      </a:r>
                    </a:p>
                  </a:txBody>
                  <a:tcPr marL="10800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F5959"/>
                    </a:solidFill>
                  </a:tcPr>
                </a:tc>
                <a:extLst>
                  <a:ext uri="{0D108BD9-81ED-4DB2-BD59-A6C34878D82A}">
                    <a16:rowId xmlns:a16="http://schemas.microsoft.com/office/drawing/2014/main" val="2353960766"/>
                  </a:ext>
                </a:extLst>
              </a:tr>
            </a:tbl>
          </a:graphicData>
        </a:graphic>
      </p:graphicFrame>
      <p:graphicFrame>
        <p:nvGraphicFramePr>
          <p:cNvPr id="32" name="Tabel 31">
            <a:extLst>
              <a:ext uri="{FF2B5EF4-FFF2-40B4-BE49-F238E27FC236}">
                <a16:creationId xmlns:a16="http://schemas.microsoft.com/office/drawing/2014/main" id="{47C2BBA5-0869-448E-97D0-30E083269BFC}"/>
              </a:ext>
            </a:extLst>
          </p:cNvPr>
          <p:cNvGraphicFramePr>
            <a:graphicFrameLocks noGrp="1"/>
          </p:cNvGraphicFramePr>
          <p:nvPr>
            <p:extLst/>
          </p:nvPr>
        </p:nvGraphicFramePr>
        <p:xfrm>
          <a:off x="903152" y="1407930"/>
          <a:ext cx="2448000" cy="1482090"/>
        </p:xfrm>
        <a:graphic>
          <a:graphicData uri="http://schemas.openxmlformats.org/drawingml/2006/table">
            <a:tbl>
              <a:tblPr/>
              <a:tblGrid>
                <a:gridCol w="2448000">
                  <a:extLst>
                    <a:ext uri="{9D8B030D-6E8A-4147-A177-3AD203B41FA5}">
                      <a16:colId xmlns:a16="http://schemas.microsoft.com/office/drawing/2014/main" val="1694256861"/>
                    </a:ext>
                  </a:extLst>
                </a:gridCol>
              </a:tblGrid>
              <a:tr h="247650">
                <a:tc>
                  <a:txBody>
                    <a:bodyPr/>
                    <a:lstStyle/>
                    <a:p>
                      <a:pPr algn="r" fontAlgn="b"/>
                      <a:r>
                        <a:rPr lang="da-DK" sz="1600" b="0" i="0" u="none" strike="noStrike" dirty="0">
                          <a:solidFill>
                            <a:srgbClr val="FFFFFF"/>
                          </a:solidFill>
                          <a:effectLst/>
                          <a:latin typeface="Calibri" panose="020F0502020204030204" pitchFamily="34" charset="0"/>
                        </a:rPr>
                        <a:t>Potentialer og udfordringer</a:t>
                      </a:r>
                    </a:p>
                  </a:txBody>
                  <a:tcPr marL="85725" marR="10800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09C4F"/>
                    </a:solidFill>
                  </a:tcPr>
                </a:tc>
                <a:extLst>
                  <a:ext uri="{0D108BD9-81ED-4DB2-BD59-A6C34878D82A}">
                    <a16:rowId xmlns:a16="http://schemas.microsoft.com/office/drawing/2014/main" val="3298704526"/>
                  </a:ext>
                </a:extLst>
              </a:tr>
              <a:tr h="247650">
                <a:tc>
                  <a:txBody>
                    <a:bodyPr/>
                    <a:lstStyle/>
                    <a:p>
                      <a:pPr algn="r" fontAlgn="b"/>
                      <a:r>
                        <a:rPr lang="da-DK" sz="1600" b="0" i="0" u="none" strike="noStrike" dirty="0">
                          <a:solidFill>
                            <a:srgbClr val="FFFFFF"/>
                          </a:solidFill>
                          <a:effectLst/>
                          <a:latin typeface="Calibri" panose="020F0502020204030204" pitchFamily="34" charset="0"/>
                        </a:rPr>
                        <a:t>Trends</a:t>
                      </a:r>
                    </a:p>
                  </a:txBody>
                  <a:tcPr marL="85725" marR="10800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09C4F"/>
                    </a:solidFill>
                  </a:tcPr>
                </a:tc>
                <a:extLst>
                  <a:ext uri="{0D108BD9-81ED-4DB2-BD59-A6C34878D82A}">
                    <a16:rowId xmlns:a16="http://schemas.microsoft.com/office/drawing/2014/main" val="488691501"/>
                  </a:ext>
                </a:extLst>
              </a:tr>
              <a:tr h="247650">
                <a:tc>
                  <a:txBody>
                    <a:bodyPr/>
                    <a:lstStyle/>
                    <a:p>
                      <a:pPr algn="r" fontAlgn="b"/>
                      <a:r>
                        <a:rPr lang="da-DK" sz="1600" b="0" i="0" u="none" strike="noStrike" dirty="0">
                          <a:solidFill>
                            <a:srgbClr val="FFFFFF"/>
                          </a:solidFill>
                          <a:effectLst/>
                          <a:latin typeface="Calibri" panose="020F0502020204030204" pitchFamily="34" charset="0"/>
                        </a:rPr>
                        <a:t>Vision</a:t>
                      </a:r>
                    </a:p>
                  </a:txBody>
                  <a:tcPr marL="85725" marR="10800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09C4F"/>
                    </a:solidFill>
                  </a:tcPr>
                </a:tc>
                <a:extLst>
                  <a:ext uri="{0D108BD9-81ED-4DB2-BD59-A6C34878D82A}">
                    <a16:rowId xmlns:a16="http://schemas.microsoft.com/office/drawing/2014/main" val="1911377570"/>
                  </a:ext>
                </a:extLst>
              </a:tr>
              <a:tr h="247650">
                <a:tc>
                  <a:txBody>
                    <a:bodyPr/>
                    <a:lstStyle/>
                    <a:p>
                      <a:pPr algn="r" fontAlgn="b"/>
                      <a:r>
                        <a:rPr lang="da-DK" sz="1600" b="0" i="0" u="none" strike="noStrike" dirty="0">
                          <a:solidFill>
                            <a:srgbClr val="FFFFFF"/>
                          </a:solidFill>
                          <a:effectLst/>
                          <a:latin typeface="Calibri" panose="020F0502020204030204" pitchFamily="34" charset="0"/>
                        </a:rPr>
                        <a:t>Forretningsområder</a:t>
                      </a:r>
                    </a:p>
                  </a:txBody>
                  <a:tcPr marL="85725" marR="10800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09C4F"/>
                    </a:solidFill>
                  </a:tcPr>
                </a:tc>
                <a:extLst>
                  <a:ext uri="{0D108BD9-81ED-4DB2-BD59-A6C34878D82A}">
                    <a16:rowId xmlns:a16="http://schemas.microsoft.com/office/drawing/2014/main" val="2198968109"/>
                  </a:ext>
                </a:extLst>
              </a:tr>
              <a:tr h="247650">
                <a:tc>
                  <a:txBody>
                    <a:bodyPr/>
                    <a:lstStyle/>
                    <a:p>
                      <a:pPr algn="r" fontAlgn="b"/>
                      <a:r>
                        <a:rPr lang="da-DK" sz="1600" b="0" i="0" u="none" strike="noStrike" dirty="0">
                          <a:solidFill>
                            <a:srgbClr val="FFFFFF"/>
                          </a:solidFill>
                          <a:effectLst/>
                          <a:latin typeface="Calibri" panose="020F0502020204030204" pitchFamily="34" charset="0"/>
                        </a:rPr>
                        <a:t>Eksekvering </a:t>
                      </a:r>
                    </a:p>
                  </a:txBody>
                  <a:tcPr marL="85725" marR="10800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09C4F"/>
                    </a:solidFill>
                  </a:tcPr>
                </a:tc>
                <a:extLst>
                  <a:ext uri="{0D108BD9-81ED-4DB2-BD59-A6C34878D82A}">
                    <a16:rowId xmlns:a16="http://schemas.microsoft.com/office/drawing/2014/main" val="173899591"/>
                  </a:ext>
                </a:extLst>
              </a:tr>
              <a:tr h="238125">
                <a:tc>
                  <a:txBody>
                    <a:bodyPr/>
                    <a:lstStyle/>
                    <a:p>
                      <a:pPr algn="r" fontAlgn="b"/>
                      <a:r>
                        <a:rPr lang="da-DK" sz="1600" b="0" i="0" u="none" strike="noStrike" dirty="0">
                          <a:solidFill>
                            <a:srgbClr val="FFFFFF"/>
                          </a:solidFill>
                          <a:effectLst/>
                          <a:latin typeface="Calibri" panose="020F0502020204030204" pitchFamily="34" charset="0"/>
                        </a:rPr>
                        <a:t>Med- og modspil</a:t>
                      </a:r>
                    </a:p>
                  </a:txBody>
                  <a:tcPr marL="85725" marR="10800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09C4F"/>
                    </a:solidFill>
                  </a:tcPr>
                </a:tc>
                <a:extLst>
                  <a:ext uri="{0D108BD9-81ED-4DB2-BD59-A6C34878D82A}">
                    <a16:rowId xmlns:a16="http://schemas.microsoft.com/office/drawing/2014/main" val="3614016359"/>
                  </a:ext>
                </a:extLst>
              </a:tr>
            </a:tbl>
          </a:graphicData>
        </a:graphic>
      </p:graphicFrame>
    </p:spTree>
    <p:extLst>
      <p:ext uri="{BB962C8B-B14F-4D97-AF65-F5344CB8AC3E}">
        <p14:creationId xmlns:p14="http://schemas.microsoft.com/office/powerpoint/2010/main" val="27870842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lede 7">
            <a:extLst>
              <a:ext uri="{FF2B5EF4-FFF2-40B4-BE49-F238E27FC236}">
                <a16:creationId xmlns:a16="http://schemas.microsoft.com/office/drawing/2014/main" id="{8D10362F-5400-41AE-9F74-4626CD60956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57589"/>
            <a:ext cx="12190413" cy="6742822"/>
          </a:xfrm>
          <a:prstGeom prst="rect">
            <a:avLst/>
          </a:prstGeom>
        </p:spPr>
      </p:pic>
      <p:sp>
        <p:nvSpPr>
          <p:cNvPr id="3" name="Pladsholder til tekst 2">
            <a:extLst>
              <a:ext uri="{FF2B5EF4-FFF2-40B4-BE49-F238E27FC236}">
                <a16:creationId xmlns:a16="http://schemas.microsoft.com/office/drawing/2014/main" id="{A200EAEF-5FF7-48BD-A4CE-A103ABECB2EC}"/>
              </a:ext>
            </a:extLst>
          </p:cNvPr>
          <p:cNvSpPr>
            <a:spLocks noGrp="1"/>
          </p:cNvSpPr>
          <p:nvPr>
            <p:ph type="body" sz="quarter" idx="28"/>
          </p:nvPr>
        </p:nvSpPr>
        <p:spPr/>
        <p:txBody>
          <a:bodyPr/>
          <a:lstStyle/>
          <a:p>
            <a:endParaRPr lang="da-DK" dirty="0"/>
          </a:p>
        </p:txBody>
      </p:sp>
      <p:sp>
        <p:nvSpPr>
          <p:cNvPr id="6" name="Pladsholder til tekst 5">
            <a:extLst>
              <a:ext uri="{FF2B5EF4-FFF2-40B4-BE49-F238E27FC236}">
                <a16:creationId xmlns:a16="http://schemas.microsoft.com/office/drawing/2014/main" id="{A9A28FEB-B327-49E4-890A-D2F576E8D931}"/>
              </a:ext>
            </a:extLst>
          </p:cNvPr>
          <p:cNvSpPr>
            <a:spLocks noGrp="1"/>
          </p:cNvSpPr>
          <p:nvPr>
            <p:ph type="body" sz="quarter" idx="19"/>
          </p:nvPr>
        </p:nvSpPr>
        <p:spPr/>
        <p:txBody>
          <a:bodyPr/>
          <a:lstStyle/>
          <a:p>
            <a:endParaRPr lang="da-DK"/>
          </a:p>
        </p:txBody>
      </p:sp>
      <p:sp>
        <p:nvSpPr>
          <p:cNvPr id="11" name="Pladsholder til billede 10">
            <a:extLst>
              <a:ext uri="{FF2B5EF4-FFF2-40B4-BE49-F238E27FC236}">
                <a16:creationId xmlns:a16="http://schemas.microsoft.com/office/drawing/2014/main" id="{6A9D30F3-5168-4AEA-801F-57A9E9FAFC9E}"/>
              </a:ext>
            </a:extLst>
          </p:cNvPr>
          <p:cNvSpPr>
            <a:spLocks noGrp="1"/>
          </p:cNvSpPr>
          <p:nvPr>
            <p:ph type="pic" sz="quarter" idx="14"/>
          </p:nvPr>
        </p:nvSpPr>
        <p:spPr/>
      </p:sp>
      <p:sp>
        <p:nvSpPr>
          <p:cNvPr id="4" name="Titel 3">
            <a:extLst>
              <a:ext uri="{FF2B5EF4-FFF2-40B4-BE49-F238E27FC236}">
                <a16:creationId xmlns:a16="http://schemas.microsoft.com/office/drawing/2014/main" id="{925298A2-D09E-4F77-A0EE-347D5B73DF12}"/>
              </a:ext>
            </a:extLst>
          </p:cNvPr>
          <p:cNvSpPr>
            <a:spLocks noGrp="1"/>
          </p:cNvSpPr>
          <p:nvPr>
            <p:ph type="ctrTitle"/>
          </p:nvPr>
        </p:nvSpPr>
        <p:spPr>
          <a:xfrm>
            <a:off x="511309" y="2751608"/>
            <a:ext cx="9239181" cy="704167"/>
          </a:xfrm>
        </p:spPr>
        <p:txBody>
          <a:bodyPr/>
          <a:lstStyle/>
          <a:p>
            <a:r>
              <a:rPr lang="da-DK" dirty="0"/>
              <a:t>Rådgiverkit</a:t>
            </a:r>
          </a:p>
        </p:txBody>
      </p:sp>
      <p:sp>
        <p:nvSpPr>
          <p:cNvPr id="7" name="Pladsholder til tekst 6">
            <a:extLst>
              <a:ext uri="{FF2B5EF4-FFF2-40B4-BE49-F238E27FC236}">
                <a16:creationId xmlns:a16="http://schemas.microsoft.com/office/drawing/2014/main" id="{415BB378-51AD-4287-85E0-305E10FD4BEB}"/>
              </a:ext>
            </a:extLst>
          </p:cNvPr>
          <p:cNvSpPr>
            <a:spLocks noGrp="1"/>
          </p:cNvSpPr>
          <p:nvPr>
            <p:ph type="body" sz="quarter" idx="26"/>
          </p:nvPr>
        </p:nvSpPr>
        <p:spPr/>
        <p:txBody>
          <a:bodyPr/>
          <a:lstStyle/>
          <a:p>
            <a:endParaRPr lang="da-DK"/>
          </a:p>
        </p:txBody>
      </p:sp>
    </p:spTree>
    <p:extLst>
      <p:ext uri="{BB962C8B-B14F-4D97-AF65-F5344CB8AC3E}">
        <p14:creationId xmlns:p14="http://schemas.microsoft.com/office/powerpoint/2010/main" val="10484396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DE5DC7-C8C8-447E-A9C3-53521EFD84F6}"/>
              </a:ext>
            </a:extLst>
          </p:cNvPr>
          <p:cNvSpPr>
            <a:spLocks noGrp="1"/>
          </p:cNvSpPr>
          <p:nvPr>
            <p:ph type="title"/>
          </p:nvPr>
        </p:nvSpPr>
        <p:spPr/>
        <p:txBody>
          <a:bodyPr/>
          <a:lstStyle/>
          <a:p>
            <a:r>
              <a:rPr lang="da-DK" sz="3200" dirty="0"/>
              <a:t>Fokuseret Ledelse</a:t>
            </a:r>
          </a:p>
        </p:txBody>
      </p:sp>
      <p:sp>
        <p:nvSpPr>
          <p:cNvPr id="3" name="Pladsholder til indhold 2">
            <a:extLst>
              <a:ext uri="{FF2B5EF4-FFF2-40B4-BE49-F238E27FC236}">
                <a16:creationId xmlns:a16="http://schemas.microsoft.com/office/drawing/2014/main" id="{91A1CFD1-E8D4-42AF-8B2B-F3D815B15158}"/>
              </a:ext>
            </a:extLst>
          </p:cNvPr>
          <p:cNvSpPr>
            <a:spLocks noGrp="1"/>
          </p:cNvSpPr>
          <p:nvPr>
            <p:ph sz="quarter" idx="21"/>
          </p:nvPr>
        </p:nvSpPr>
        <p:spPr>
          <a:xfrm>
            <a:off x="542925" y="1549399"/>
            <a:ext cx="8669313" cy="4148139"/>
          </a:xfrm>
        </p:spPr>
        <p:txBody>
          <a:bodyPr/>
          <a:lstStyle/>
          <a:p>
            <a:pPr marL="0" indent="0" defTabSz="914127">
              <a:spcAft>
                <a:spcPts val="1200"/>
              </a:spcAft>
              <a:buNone/>
            </a:pPr>
            <a:r>
              <a:rPr lang="da-DK" dirty="0"/>
              <a:t>Kan bruges af </a:t>
            </a:r>
            <a:r>
              <a:rPr lang="da-DK" b="1" dirty="0"/>
              <a:t>la</a:t>
            </a:r>
            <a:r>
              <a:rPr lang="da-DK" b="1" dirty="0">
                <a:solidFill>
                  <a:schemeClr val="tx1"/>
                </a:solidFill>
              </a:rPr>
              <a:t>ndmanden alene </a:t>
            </a:r>
            <a:r>
              <a:rPr lang="da-DK" dirty="0">
                <a:solidFill>
                  <a:schemeClr val="tx1"/>
                </a:solidFill>
              </a:rPr>
              <a:t>– eller i samarbejde med en</a:t>
            </a:r>
            <a:r>
              <a:rPr lang="da-DK" b="1" dirty="0">
                <a:solidFill>
                  <a:schemeClr val="tx1"/>
                </a:solidFill>
              </a:rPr>
              <a:t> rådgiver </a:t>
            </a:r>
            <a:r>
              <a:rPr lang="da-DK" dirty="0">
                <a:solidFill>
                  <a:schemeClr val="tx1"/>
                </a:solidFill>
              </a:rPr>
              <a:t>- til at tage fat på de </a:t>
            </a:r>
            <a:r>
              <a:rPr lang="da-DK" b="1" dirty="0">
                <a:solidFill>
                  <a:schemeClr val="tx1"/>
                </a:solidFill>
              </a:rPr>
              <a:t>strategiske og ledelsesmæssige udfordringer</a:t>
            </a:r>
            <a:r>
              <a:rPr lang="da-DK" dirty="0">
                <a:solidFill>
                  <a:schemeClr val="tx1"/>
                </a:solidFill>
              </a:rPr>
              <a:t> i virksomheden:</a:t>
            </a:r>
          </a:p>
          <a:p>
            <a:pPr marL="342900" indent="-342900" defTabSz="914127">
              <a:spcAft>
                <a:spcPts val="600"/>
              </a:spcAft>
              <a:buFont typeface="+mj-lt"/>
              <a:buAutoNum type="arabicPeriod"/>
            </a:pPr>
            <a:r>
              <a:rPr lang="da-DK" dirty="0">
                <a:solidFill>
                  <a:schemeClr val="tx1"/>
                </a:solidFill>
              </a:rPr>
              <a:t>Lave en forventningsafstemning om brug af værktøj - </a:t>
            </a:r>
            <a:r>
              <a:rPr lang="da-DK" b="1" dirty="0">
                <a:solidFill>
                  <a:schemeClr val="tx1"/>
                </a:solidFill>
              </a:rPr>
              <a:t>Kontrakten</a:t>
            </a:r>
          </a:p>
          <a:p>
            <a:pPr marL="342900" indent="-342900" defTabSz="914127">
              <a:spcAft>
                <a:spcPts val="600"/>
              </a:spcAft>
              <a:buFont typeface="+mj-lt"/>
              <a:buAutoNum type="arabicPeriod"/>
            </a:pPr>
            <a:r>
              <a:rPr lang="da-DK" dirty="0">
                <a:solidFill>
                  <a:schemeClr val="tx1"/>
                </a:solidFill>
              </a:rPr>
              <a:t>Identificere</a:t>
            </a:r>
            <a:r>
              <a:rPr lang="da-DK" b="1" dirty="0">
                <a:solidFill>
                  <a:schemeClr val="tx1"/>
                </a:solidFill>
              </a:rPr>
              <a:t> egne styrker og svagheder</a:t>
            </a:r>
          </a:p>
          <a:p>
            <a:pPr marL="342900" indent="-342900" defTabSz="914127">
              <a:spcAft>
                <a:spcPts val="600"/>
              </a:spcAft>
              <a:buFont typeface="+mj-lt"/>
              <a:buAutoNum type="arabicPeriod"/>
            </a:pPr>
            <a:r>
              <a:rPr lang="da-DK" dirty="0">
                <a:solidFill>
                  <a:schemeClr val="tx1"/>
                </a:solidFill>
              </a:rPr>
              <a:t>Overveje </a:t>
            </a:r>
            <a:r>
              <a:rPr lang="da-DK" b="1" dirty="0">
                <a:solidFill>
                  <a:schemeClr val="tx1"/>
                </a:solidFill>
              </a:rPr>
              <a:t>vigtighed</a:t>
            </a:r>
            <a:r>
              <a:rPr lang="da-DK" dirty="0">
                <a:solidFill>
                  <a:schemeClr val="tx1"/>
                </a:solidFill>
              </a:rPr>
              <a:t> </a:t>
            </a:r>
            <a:r>
              <a:rPr lang="da-DK" b="1" dirty="0">
                <a:solidFill>
                  <a:schemeClr val="tx1"/>
                </a:solidFill>
              </a:rPr>
              <a:t>og motivation</a:t>
            </a:r>
          </a:p>
          <a:p>
            <a:pPr marL="342900" indent="-342900" defTabSz="914127">
              <a:spcAft>
                <a:spcPts val="600"/>
              </a:spcAft>
              <a:buFont typeface="+mj-lt"/>
              <a:buAutoNum type="arabicPeriod"/>
            </a:pPr>
            <a:r>
              <a:rPr lang="da-DK" dirty="0">
                <a:solidFill>
                  <a:schemeClr val="tx1"/>
                </a:solidFill>
              </a:rPr>
              <a:t>Prioritere og </a:t>
            </a:r>
            <a:r>
              <a:rPr lang="da-DK" b="1" dirty="0">
                <a:solidFill>
                  <a:schemeClr val="tx1"/>
                </a:solidFill>
              </a:rPr>
              <a:t>vælge</a:t>
            </a:r>
            <a:r>
              <a:rPr lang="da-DK" dirty="0">
                <a:solidFill>
                  <a:schemeClr val="tx1"/>
                </a:solidFill>
              </a:rPr>
              <a:t> de indsatsområder ud der skal arbejdes med og overveje hvad der vil opnås med et fokus på et område samt de muligheder og barrierer der er inden for området</a:t>
            </a:r>
          </a:p>
          <a:p>
            <a:pPr marL="342900" indent="-342900" defTabSz="914127">
              <a:spcAft>
                <a:spcPts val="600"/>
              </a:spcAft>
              <a:buFont typeface="+mj-lt"/>
              <a:buAutoNum type="arabicPeriod"/>
            </a:pPr>
            <a:r>
              <a:rPr lang="da-DK" dirty="0">
                <a:solidFill>
                  <a:schemeClr val="tx1"/>
                </a:solidFill>
              </a:rPr>
              <a:t>Udarbejde </a:t>
            </a:r>
            <a:r>
              <a:rPr lang="da-DK" b="1" dirty="0">
                <a:solidFill>
                  <a:schemeClr val="tx1"/>
                </a:solidFill>
              </a:rPr>
              <a:t>handlingsplaner</a:t>
            </a:r>
            <a:r>
              <a:rPr lang="da-DK" dirty="0">
                <a:solidFill>
                  <a:schemeClr val="tx1"/>
                </a:solidFill>
              </a:rPr>
              <a:t> med deadline, aktiviteter og ansvar samt opfølgning</a:t>
            </a:r>
          </a:p>
          <a:p>
            <a:pPr marL="342900" indent="-342900" defTabSz="914127">
              <a:spcAft>
                <a:spcPts val="1200"/>
              </a:spcAft>
              <a:buFont typeface="+mj-lt"/>
              <a:buAutoNum type="arabicPeriod"/>
            </a:pPr>
            <a:r>
              <a:rPr lang="da-DK" dirty="0">
                <a:solidFill>
                  <a:schemeClr val="tx1"/>
                </a:solidFill>
              </a:rPr>
              <a:t>Overblik over den nødvendige </a:t>
            </a:r>
            <a:r>
              <a:rPr lang="da-DK" b="1" dirty="0">
                <a:solidFill>
                  <a:schemeClr val="tx1"/>
                </a:solidFill>
              </a:rPr>
              <a:t>opfølgning</a:t>
            </a:r>
            <a:r>
              <a:rPr lang="da-DK" dirty="0">
                <a:solidFill>
                  <a:schemeClr val="tx1"/>
                </a:solidFill>
              </a:rPr>
              <a:t> </a:t>
            </a:r>
          </a:p>
        </p:txBody>
      </p:sp>
      <p:sp>
        <p:nvSpPr>
          <p:cNvPr id="4" name="Pladsholder til tekst 3">
            <a:extLst>
              <a:ext uri="{FF2B5EF4-FFF2-40B4-BE49-F238E27FC236}">
                <a16:creationId xmlns:a16="http://schemas.microsoft.com/office/drawing/2014/main" id="{1E1A02EF-2B76-40F9-9342-AEB9B60AA6DF}"/>
              </a:ext>
            </a:extLst>
          </p:cNvPr>
          <p:cNvSpPr>
            <a:spLocks noGrp="1"/>
          </p:cNvSpPr>
          <p:nvPr>
            <p:ph type="body" sz="quarter" idx="25"/>
          </p:nvPr>
        </p:nvSpPr>
        <p:spPr/>
        <p:txBody>
          <a:bodyPr/>
          <a:lstStyle/>
          <a:p>
            <a:endParaRPr lang="da-DK"/>
          </a:p>
        </p:txBody>
      </p:sp>
      <p:sp>
        <p:nvSpPr>
          <p:cNvPr id="5" name="Pladsholder til tekst 4">
            <a:extLst>
              <a:ext uri="{FF2B5EF4-FFF2-40B4-BE49-F238E27FC236}">
                <a16:creationId xmlns:a16="http://schemas.microsoft.com/office/drawing/2014/main" id="{A5310E42-FB9E-442D-9055-E287F455397A}"/>
              </a:ext>
            </a:extLst>
          </p:cNvPr>
          <p:cNvSpPr>
            <a:spLocks noGrp="1"/>
          </p:cNvSpPr>
          <p:nvPr>
            <p:ph type="body" sz="quarter" idx="24"/>
          </p:nvPr>
        </p:nvSpPr>
        <p:spPr/>
        <p:txBody>
          <a:bodyPr/>
          <a:lstStyle/>
          <a:p>
            <a:endParaRPr lang="da-DK"/>
          </a:p>
        </p:txBody>
      </p:sp>
      <p:pic>
        <p:nvPicPr>
          <p:cNvPr id="36" name="Billede 35">
            <a:extLst>
              <a:ext uri="{FF2B5EF4-FFF2-40B4-BE49-F238E27FC236}">
                <a16:creationId xmlns:a16="http://schemas.microsoft.com/office/drawing/2014/main" id="{52DB142C-F3CC-4883-9D0D-BB154F5CEC1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02413" y="5277536"/>
            <a:ext cx="11988000" cy="1410680"/>
          </a:xfrm>
          <a:prstGeom prst="rect">
            <a:avLst/>
          </a:prstGeom>
        </p:spPr>
      </p:pic>
      <p:graphicFrame>
        <p:nvGraphicFramePr>
          <p:cNvPr id="37" name="Tabel 36">
            <a:extLst>
              <a:ext uri="{FF2B5EF4-FFF2-40B4-BE49-F238E27FC236}">
                <a16:creationId xmlns:a16="http://schemas.microsoft.com/office/drawing/2014/main" id="{8E9D895F-D44C-411D-A3A8-9D389365347E}"/>
              </a:ext>
            </a:extLst>
          </p:cNvPr>
          <p:cNvGraphicFramePr>
            <a:graphicFrameLocks noGrp="1"/>
          </p:cNvGraphicFramePr>
          <p:nvPr>
            <p:extLst>
              <p:ext uri="{D42A27DB-BD31-4B8C-83A1-F6EECF244321}">
                <p14:modId xmlns:p14="http://schemas.microsoft.com/office/powerpoint/2010/main" val="192536490"/>
              </p:ext>
            </p:extLst>
          </p:nvPr>
        </p:nvGraphicFramePr>
        <p:xfrm>
          <a:off x="832512" y="5715113"/>
          <a:ext cx="11340000" cy="762000"/>
        </p:xfrm>
        <a:graphic>
          <a:graphicData uri="http://schemas.openxmlformats.org/drawingml/2006/table">
            <a:tbl>
              <a:tblPr firstRow="1" bandRow="1">
                <a:tableStyleId>{5C22544A-7EE6-4342-B048-85BDC9FD1C3A}</a:tableStyleId>
              </a:tblPr>
              <a:tblGrid>
                <a:gridCol w="2052000">
                  <a:extLst>
                    <a:ext uri="{9D8B030D-6E8A-4147-A177-3AD203B41FA5}">
                      <a16:colId xmlns:a16="http://schemas.microsoft.com/office/drawing/2014/main" val="729020376"/>
                    </a:ext>
                  </a:extLst>
                </a:gridCol>
                <a:gridCol w="2340000">
                  <a:extLst>
                    <a:ext uri="{9D8B030D-6E8A-4147-A177-3AD203B41FA5}">
                      <a16:colId xmlns:a16="http://schemas.microsoft.com/office/drawing/2014/main" val="2900715851"/>
                    </a:ext>
                  </a:extLst>
                </a:gridCol>
                <a:gridCol w="1980000">
                  <a:extLst>
                    <a:ext uri="{9D8B030D-6E8A-4147-A177-3AD203B41FA5}">
                      <a16:colId xmlns:a16="http://schemas.microsoft.com/office/drawing/2014/main" val="1675791232"/>
                    </a:ext>
                  </a:extLst>
                </a:gridCol>
                <a:gridCol w="2052000">
                  <a:extLst>
                    <a:ext uri="{9D8B030D-6E8A-4147-A177-3AD203B41FA5}">
                      <a16:colId xmlns:a16="http://schemas.microsoft.com/office/drawing/2014/main" val="3104383411"/>
                    </a:ext>
                  </a:extLst>
                </a:gridCol>
                <a:gridCol w="1980000">
                  <a:extLst>
                    <a:ext uri="{9D8B030D-6E8A-4147-A177-3AD203B41FA5}">
                      <a16:colId xmlns:a16="http://schemas.microsoft.com/office/drawing/2014/main" val="989224752"/>
                    </a:ext>
                  </a:extLst>
                </a:gridCol>
                <a:gridCol w="936000">
                  <a:extLst>
                    <a:ext uri="{9D8B030D-6E8A-4147-A177-3AD203B41FA5}">
                      <a16:colId xmlns:a16="http://schemas.microsoft.com/office/drawing/2014/main" val="114347312"/>
                    </a:ext>
                  </a:extLst>
                </a:gridCol>
              </a:tblGrid>
              <a:tr h="370840">
                <a:tc>
                  <a:txBody>
                    <a:bodyPr/>
                    <a:lstStyle/>
                    <a:p>
                      <a:r>
                        <a:rPr lang="da-DK" sz="4400" dirty="0">
                          <a:solidFill>
                            <a:schemeClr val="tx1">
                              <a:lumMod val="85000"/>
                              <a:lumOff val="15000"/>
                            </a:schemeClr>
                          </a:solidFill>
                        </a:rPr>
                        <a:t>1</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da-DK" sz="4400" dirty="0">
                          <a:solidFill>
                            <a:schemeClr val="tx1">
                              <a:lumMod val="85000"/>
                              <a:lumOff val="15000"/>
                            </a:schemeClr>
                          </a:solidFill>
                        </a:rPr>
                        <a:t>2</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da-DK" sz="4400" dirty="0">
                          <a:solidFill>
                            <a:schemeClr val="tx1">
                              <a:lumMod val="85000"/>
                              <a:lumOff val="15000"/>
                            </a:schemeClr>
                          </a:solidFill>
                        </a:rPr>
                        <a:t>3</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da-DK" sz="4400" dirty="0">
                          <a:solidFill>
                            <a:schemeClr val="tx1">
                              <a:lumMod val="85000"/>
                              <a:lumOff val="15000"/>
                            </a:schemeClr>
                          </a:solidFill>
                        </a:rPr>
                        <a:t>4</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da-DK" sz="4400" dirty="0">
                          <a:solidFill>
                            <a:schemeClr val="tx1">
                              <a:lumMod val="85000"/>
                              <a:lumOff val="15000"/>
                            </a:schemeClr>
                          </a:solidFill>
                        </a:rPr>
                        <a:t>5</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da-DK" sz="4400" dirty="0">
                          <a:solidFill>
                            <a:schemeClr val="tx1">
                              <a:lumMod val="85000"/>
                              <a:lumOff val="15000"/>
                            </a:schemeClr>
                          </a:solidFill>
                        </a:rPr>
                        <a:t>6</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13539996"/>
                  </a:ext>
                </a:extLst>
              </a:tr>
            </a:tbl>
          </a:graphicData>
        </a:graphic>
      </p:graphicFrame>
    </p:spTree>
    <p:extLst>
      <p:ext uri="{BB962C8B-B14F-4D97-AF65-F5344CB8AC3E}">
        <p14:creationId xmlns:p14="http://schemas.microsoft.com/office/powerpoint/2010/main" val="17645673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tekst 2">
            <a:extLst>
              <a:ext uri="{FF2B5EF4-FFF2-40B4-BE49-F238E27FC236}">
                <a16:creationId xmlns:a16="http://schemas.microsoft.com/office/drawing/2014/main" id="{3E76DD0B-AA8D-D644-901D-C020B07B5159}"/>
              </a:ext>
            </a:extLst>
          </p:cNvPr>
          <p:cNvSpPr>
            <a:spLocks noGrp="1"/>
          </p:cNvSpPr>
          <p:nvPr>
            <p:ph type="body" sz="quarter" idx="25"/>
          </p:nvPr>
        </p:nvSpPr>
        <p:spPr/>
        <p:txBody>
          <a:bodyPr/>
          <a:lstStyle/>
          <a:p>
            <a:endParaRPr lang="da-DK"/>
          </a:p>
        </p:txBody>
      </p:sp>
      <p:sp>
        <p:nvSpPr>
          <p:cNvPr id="4" name="Pladsholder til tekst 3">
            <a:extLst>
              <a:ext uri="{FF2B5EF4-FFF2-40B4-BE49-F238E27FC236}">
                <a16:creationId xmlns:a16="http://schemas.microsoft.com/office/drawing/2014/main" id="{2CC4169A-4D1D-8E49-981D-02012107CB54}"/>
              </a:ext>
            </a:extLst>
          </p:cNvPr>
          <p:cNvSpPr>
            <a:spLocks noGrp="1"/>
          </p:cNvSpPr>
          <p:nvPr>
            <p:ph type="body" sz="quarter" idx="24"/>
          </p:nvPr>
        </p:nvSpPr>
        <p:spPr/>
        <p:txBody>
          <a:bodyPr/>
          <a:lstStyle/>
          <a:p>
            <a:endParaRPr lang="da-DK"/>
          </a:p>
        </p:txBody>
      </p:sp>
      <p:pic>
        <p:nvPicPr>
          <p:cNvPr id="7" name="Billede 6">
            <a:extLst>
              <a:ext uri="{FF2B5EF4-FFF2-40B4-BE49-F238E27FC236}">
                <a16:creationId xmlns:a16="http://schemas.microsoft.com/office/drawing/2014/main" id="{F8D75DE7-76F9-4045-89BD-A2EF30EB0A6E}"/>
              </a:ext>
            </a:extLst>
          </p:cNvPr>
          <p:cNvPicPr>
            <a:picLocks noChangeAspect="1"/>
          </p:cNvPicPr>
          <p:nvPr/>
        </p:nvPicPr>
        <p:blipFill>
          <a:blip r:embed="rId2"/>
          <a:stretch>
            <a:fillRect/>
          </a:stretch>
        </p:blipFill>
        <p:spPr>
          <a:xfrm>
            <a:off x="470205" y="0"/>
            <a:ext cx="11250002" cy="6840000"/>
          </a:xfrm>
          <a:prstGeom prst="rect">
            <a:avLst/>
          </a:prstGeom>
        </p:spPr>
      </p:pic>
    </p:spTree>
    <p:extLst>
      <p:ext uri="{BB962C8B-B14F-4D97-AF65-F5344CB8AC3E}">
        <p14:creationId xmlns:p14="http://schemas.microsoft.com/office/powerpoint/2010/main" val="928050505"/>
      </p:ext>
    </p:extLst>
  </p:cSld>
  <p:clrMapOvr>
    <a:masterClrMapping/>
  </p:clrMapOvr>
</p:sld>
</file>

<file path=ppt/theme/theme1.xml><?xml version="1.0" encoding="utf-8"?>
<a:theme xmlns:a="http://schemas.openxmlformats.org/drawingml/2006/main" name="LF PPT - Noget af det bedste i verden.">
  <a:themeElements>
    <a:clrScheme name="Landbrug &amp; Fødevarer">
      <a:dk1>
        <a:srgbClr val="000000"/>
      </a:dk1>
      <a:lt1>
        <a:sysClr val="window" lastClr="FFFFFF"/>
      </a:lt1>
      <a:dk2>
        <a:srgbClr val="09562C"/>
      </a:dk2>
      <a:lt2>
        <a:srgbClr val="FFFFFF"/>
      </a:lt2>
      <a:accent1>
        <a:srgbClr val="BF9C81"/>
      </a:accent1>
      <a:accent2>
        <a:srgbClr val="076471"/>
      </a:accent2>
      <a:accent3>
        <a:srgbClr val="C8C7B2"/>
      </a:accent3>
      <a:accent4>
        <a:srgbClr val="9DDCF9"/>
      </a:accent4>
      <a:accent5>
        <a:srgbClr val="000000"/>
      </a:accent5>
      <a:accent6>
        <a:srgbClr val="FFD800"/>
      </a:accent6>
      <a:hlink>
        <a:srgbClr val="076471"/>
      </a:hlink>
      <a:folHlink>
        <a:srgbClr val="09562C"/>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solidFill>
            <a:schemeClr val="accent1"/>
          </a:solidFill>
        </a:ln>
      </a:spPr>
      <a:bodyPr rtlCol="0" anchor="ctr"/>
      <a:lstStyle>
        <a:defPPr algn="ctr">
          <a:defRPr sz="14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1400" dirty="0" err="1" smtClean="0"/>
        </a:defPPr>
      </a:lstStyle>
    </a:txDef>
  </a:objectDefaults>
  <a:extraClrSchemeLst/>
  <a:extLst>
    <a:ext uri="{05A4C25C-085E-4340-85A3-A5531E510DB2}">
      <thm15:themeFamily xmlns:thm15="http://schemas.microsoft.com/office/thememl/2012/main" name="Landbrug_og_Foedevarer - Kopi.potx" id="{B28ED082-C69A-41E3-9CEF-E4B9B55CE828}" vid="{F8238065-BBDA-4254-B6B8-6184174FADB0}"/>
    </a:ext>
  </a:extLst>
</a:theme>
</file>

<file path=ppt/theme/theme2.xml><?xml version="1.0" encoding="utf-8"?>
<a:theme xmlns:a="http://schemas.openxmlformats.org/drawingml/2006/main" name="LF PPT - Noget at leve af. Noget at leve for.">
  <a:themeElements>
    <a:clrScheme name="Landbrug &amp; Fødevarer">
      <a:dk1>
        <a:srgbClr val="000000"/>
      </a:dk1>
      <a:lt1>
        <a:sysClr val="window" lastClr="FFFFFF"/>
      </a:lt1>
      <a:dk2>
        <a:srgbClr val="09562C"/>
      </a:dk2>
      <a:lt2>
        <a:srgbClr val="FFFFFF"/>
      </a:lt2>
      <a:accent1>
        <a:srgbClr val="BF9C81"/>
      </a:accent1>
      <a:accent2>
        <a:srgbClr val="076471"/>
      </a:accent2>
      <a:accent3>
        <a:srgbClr val="C8C7B2"/>
      </a:accent3>
      <a:accent4>
        <a:srgbClr val="9DDCF9"/>
      </a:accent4>
      <a:accent5>
        <a:srgbClr val="000000"/>
      </a:accent5>
      <a:accent6>
        <a:srgbClr val="FFD800"/>
      </a:accent6>
      <a:hlink>
        <a:srgbClr val="076471"/>
      </a:hlink>
      <a:folHlink>
        <a:srgbClr val="09562C"/>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solidFill>
            <a:schemeClr val="accent1"/>
          </a:solidFill>
        </a:ln>
      </a:spPr>
      <a:bodyPr rtlCol="0" anchor="ctr"/>
      <a:lstStyle>
        <a:defPPr algn="ctr">
          <a:defRPr sz="14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1400" dirty="0" err="1" smtClean="0"/>
        </a:defPPr>
      </a:lstStyle>
    </a:txDef>
  </a:objectDefaults>
  <a:extraClrSchemeLst/>
  <a:extLst>
    <a:ext uri="{05A4C25C-085E-4340-85A3-A5531E510DB2}">
      <thm15:themeFamily xmlns:thm15="http://schemas.microsoft.com/office/thememl/2012/main" name="Landbrug_og_Foedevarer - Kopi.potx" id="{B28ED082-C69A-41E3-9CEF-E4B9B55CE828}" vid="{7C7E8346-7CED-4EA0-9479-E33FAE3F09B6}"/>
    </a:ext>
  </a:extLst>
</a:theme>
</file>

<file path=ppt/theme/theme3.xml><?xml version="1.0" encoding="utf-8"?>
<a:theme xmlns:a="http://schemas.openxmlformats.org/drawingml/2006/main" name="LF PPT - Vækst i balance">
  <a:themeElements>
    <a:clrScheme name="Landbrug &amp; Fødevarer">
      <a:dk1>
        <a:srgbClr val="000000"/>
      </a:dk1>
      <a:lt1>
        <a:sysClr val="window" lastClr="FFFFFF"/>
      </a:lt1>
      <a:dk2>
        <a:srgbClr val="09562C"/>
      </a:dk2>
      <a:lt2>
        <a:srgbClr val="FFFFFF"/>
      </a:lt2>
      <a:accent1>
        <a:srgbClr val="BF9C81"/>
      </a:accent1>
      <a:accent2>
        <a:srgbClr val="076471"/>
      </a:accent2>
      <a:accent3>
        <a:srgbClr val="C8C7B2"/>
      </a:accent3>
      <a:accent4>
        <a:srgbClr val="9DDCF9"/>
      </a:accent4>
      <a:accent5>
        <a:srgbClr val="000000"/>
      </a:accent5>
      <a:accent6>
        <a:srgbClr val="FFD800"/>
      </a:accent6>
      <a:hlink>
        <a:srgbClr val="076471"/>
      </a:hlink>
      <a:folHlink>
        <a:srgbClr val="09562C"/>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solidFill>
            <a:schemeClr val="accent1"/>
          </a:solidFill>
        </a:ln>
      </a:spPr>
      <a:bodyPr rtlCol="0" anchor="ctr"/>
      <a:lstStyle>
        <a:defPPr algn="ctr">
          <a:defRPr sz="14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defRPr sz="1400" dirty="0" err="1" smtClean="0"/>
        </a:defPPr>
      </a:lstStyle>
    </a:txDef>
  </a:objectDefaults>
  <a:extraClrSchemeLst/>
  <a:extLst>
    <a:ext uri="{05A4C25C-085E-4340-85A3-A5531E510DB2}">
      <thm15:themeFamily xmlns:thm15="http://schemas.microsoft.com/office/thememl/2012/main" name="Landbrug_og_Foedevarer - Kopi.potx" id="{B28ED082-C69A-41E3-9CEF-E4B9B55CE828}" vid="{FABF8330-EABD-435A-AE91-C0F404BCE18C}"/>
    </a:ext>
  </a:extLst>
</a:theme>
</file>

<file path=ppt/theme/theme4.xml><?xml version="1.0" encoding="utf-8"?>
<a:theme xmlns:a="http://schemas.openxmlformats.org/drawingml/2006/main" name="LF PPT - Illustrationer i bunden">
  <a:themeElements>
    <a:clrScheme name="Landbrug &amp; Fødevarer">
      <a:dk1>
        <a:srgbClr val="000000"/>
      </a:dk1>
      <a:lt1>
        <a:sysClr val="window" lastClr="FFFFFF"/>
      </a:lt1>
      <a:dk2>
        <a:srgbClr val="09562C"/>
      </a:dk2>
      <a:lt2>
        <a:srgbClr val="FFFFFF"/>
      </a:lt2>
      <a:accent1>
        <a:srgbClr val="BF9C81"/>
      </a:accent1>
      <a:accent2>
        <a:srgbClr val="076471"/>
      </a:accent2>
      <a:accent3>
        <a:srgbClr val="C8C7B2"/>
      </a:accent3>
      <a:accent4>
        <a:srgbClr val="9DDCF9"/>
      </a:accent4>
      <a:accent5>
        <a:srgbClr val="000000"/>
      </a:accent5>
      <a:accent6>
        <a:srgbClr val="FFD800"/>
      </a:accent6>
      <a:hlink>
        <a:srgbClr val="076471"/>
      </a:hlink>
      <a:folHlink>
        <a:srgbClr val="09562C"/>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solidFill>
            <a:schemeClr val="accent1"/>
          </a:solidFill>
        </a:ln>
      </a:spPr>
      <a:bodyPr rtlCol="0" anchor="ctr"/>
      <a:lstStyle>
        <a:defPPr algn="ctr">
          <a:defRPr sz="14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defRPr sz="1400" dirty="0" err="1" smtClean="0"/>
        </a:defPPr>
      </a:lstStyle>
    </a:txDef>
  </a:objectDefaults>
  <a:extraClrSchemeLst/>
  <a:extLst>
    <a:ext uri="{05A4C25C-085E-4340-85A3-A5531E510DB2}">
      <thm15:themeFamily xmlns:thm15="http://schemas.microsoft.com/office/thememl/2012/main" name="Landbrug_og_Foedevarer - Kopi.potx" id="{B28ED082-C69A-41E3-9CEF-E4B9B55CE828}" vid="{FB4C1204-3765-469F-BA20-EA01D3E84BF1}"/>
    </a:ext>
  </a:extLst>
</a:theme>
</file>

<file path=ppt/theme/theme5.xml><?xml version="1.0" encoding="utf-8"?>
<a:theme xmlns:a="http://schemas.openxmlformats.org/drawingml/2006/main" name="LF PPT - SEGES">
  <a:themeElements>
    <a:clrScheme name="Landbrug &amp; Fødevarer">
      <a:dk1>
        <a:srgbClr val="000000"/>
      </a:dk1>
      <a:lt1>
        <a:sysClr val="window" lastClr="FFFFFF"/>
      </a:lt1>
      <a:dk2>
        <a:srgbClr val="09562C"/>
      </a:dk2>
      <a:lt2>
        <a:srgbClr val="FFFFFF"/>
      </a:lt2>
      <a:accent1>
        <a:srgbClr val="BF9C81"/>
      </a:accent1>
      <a:accent2>
        <a:srgbClr val="076471"/>
      </a:accent2>
      <a:accent3>
        <a:srgbClr val="C8C7B2"/>
      </a:accent3>
      <a:accent4>
        <a:srgbClr val="9DDCF9"/>
      </a:accent4>
      <a:accent5>
        <a:srgbClr val="000000"/>
      </a:accent5>
      <a:accent6>
        <a:srgbClr val="FFD800"/>
      </a:accent6>
      <a:hlink>
        <a:srgbClr val="076471"/>
      </a:hlink>
      <a:folHlink>
        <a:srgbClr val="09562C"/>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solidFill>
            <a:schemeClr val="accent1"/>
          </a:solidFill>
        </a:ln>
      </a:spPr>
      <a:bodyPr rtlCol="0" anchor="ctr"/>
      <a:lstStyle>
        <a:defPPr algn="ctr">
          <a:defRPr sz="14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1400" dirty="0" err="1" smtClean="0"/>
        </a:defPPr>
      </a:lstStyle>
    </a:txDef>
  </a:objectDefaults>
  <a:extraClrSchemeLst/>
  <a:extLst>
    <a:ext uri="{05A4C25C-085E-4340-85A3-A5531E510DB2}">
      <thm15:themeFamily xmlns:thm15="http://schemas.microsoft.com/office/thememl/2012/main" name="Landbrug_og_Foedevarer - Kopi.potx" id="{B28ED082-C69A-41E3-9CEF-E4B9B55CE828}" vid="{5B8A47E8-E1B5-436D-9AA0-B1FA5122A1DB}"/>
    </a:ext>
  </a:extLst>
</a:theme>
</file>

<file path=ppt/theme/theme6.xml><?xml version="1.0" encoding="utf-8"?>
<a:theme xmlns:a="http://schemas.openxmlformats.org/drawingml/2006/main" name="1_LF PPT - SEGES">
  <a:themeElements>
    <a:clrScheme name="Landbrug &amp; Fødevarer">
      <a:dk1>
        <a:srgbClr val="000000"/>
      </a:dk1>
      <a:lt1>
        <a:sysClr val="window" lastClr="FFFFFF"/>
      </a:lt1>
      <a:dk2>
        <a:srgbClr val="09562C"/>
      </a:dk2>
      <a:lt2>
        <a:srgbClr val="FFFFFF"/>
      </a:lt2>
      <a:accent1>
        <a:srgbClr val="BF9C81"/>
      </a:accent1>
      <a:accent2>
        <a:srgbClr val="076471"/>
      </a:accent2>
      <a:accent3>
        <a:srgbClr val="C8C7B2"/>
      </a:accent3>
      <a:accent4>
        <a:srgbClr val="9DDCF9"/>
      </a:accent4>
      <a:accent5>
        <a:srgbClr val="000000"/>
      </a:accent5>
      <a:accent6>
        <a:srgbClr val="FFD800"/>
      </a:accent6>
      <a:hlink>
        <a:srgbClr val="076471"/>
      </a:hlink>
      <a:folHlink>
        <a:srgbClr val="09562C"/>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solidFill>
            <a:schemeClr val="accent1"/>
          </a:solidFill>
        </a:ln>
      </a:spPr>
      <a:bodyPr rtlCol="0" anchor="ctr"/>
      <a:lstStyle>
        <a:defPPr algn="ctr">
          <a:defRPr sz="14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1400" dirty="0" err="1" smtClean="0"/>
        </a:defPPr>
      </a:lstStyle>
    </a:txDef>
  </a:objectDefaults>
  <a:extraClrSchemeLst/>
  <a:extLst>
    <a:ext uri="{05A4C25C-085E-4340-85A3-A5531E510DB2}">
      <thm15:themeFamily xmlns:thm15="http://schemas.microsoft.com/office/thememl/2012/main" name="PP_Skabelon" id="{0EEB609F-B8EA-44EC-A33C-AE70EA8BD71B}" vid="{2042DEF7-6FF4-4EA4-9053-97E9B07415D0}"/>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Landbrugsinfo Binær Fil" ma:contentTypeID="0x010100C568DB52D9D0A14D9B2FDCC96666E9F2007948130EC3DB064584E219954237AF3900242457EFB8B24247815D688C526CD44D00C26A9DBCB02B5C4DA1F017B836C045C00060750ADE2E6249BABB5C6118FC133DE800AF2E6DC7107240CAAE62CB7A7C0C310000F6B5E38E64E8D7459291004ED67649EF" ma:contentTypeVersion="98" ma:contentTypeDescription="Contenttype til binære filer der bliver publiceret på Landbrugsinfo" ma:contentTypeScope="" ma:versionID="998ff075de49e7dc48cb1bb4cf308008">
  <xsd:schema xmlns:xsd="http://www.w3.org/2001/XMLSchema" xmlns:xs="http://www.w3.org/2001/XMLSchema" xmlns:p="http://schemas.microsoft.com/office/2006/metadata/properties" xmlns:ns1="http://schemas.microsoft.com/sharepoint/v3" xmlns:ns2="03508eee-7ab1-4102-9377-378d8afda71f" xmlns:ns3="5aa14257-579e-4a1f-bbbb-3c8dd7393476" xmlns:ns4="303eeafb-7dff-46db-9396-e9c651f530ea" targetNamespace="http://schemas.microsoft.com/office/2006/metadata/properties" ma:root="true" ma:fieldsID="e3cc65413cd7168fe6b9d5844341926c" ns1:_="" ns2:_="" ns3:_="" ns4:_="">
    <xsd:import namespace="http://schemas.microsoft.com/sharepoint/v3"/>
    <xsd:import namespace="03508eee-7ab1-4102-9377-378d8afda71f"/>
    <xsd:import namespace="5aa14257-579e-4a1f-bbbb-3c8dd7393476"/>
    <xsd:import namespace="303eeafb-7dff-46db-9396-e9c651f530ea"/>
    <xsd:element name="properties">
      <xsd:complexType>
        <xsd:sequence>
          <xsd:element name="documentManagement">
            <xsd:complexType>
              <xsd:all>
                <xsd:element ref="ns1:Comments" minOccurs="0"/>
                <xsd:element ref="ns1:PublishingStartDate" minOccurs="0"/>
                <xsd:element ref="ns1:PublishingExpirationDate" minOccurs="0"/>
                <xsd:element ref="ns1:PublishingContact" minOccurs="0"/>
                <xsd:element ref="ns1:PublishingContactEmail" minOccurs="0"/>
                <xsd:element ref="ns1:PublishingContactName" minOccurs="0"/>
                <xsd:element ref="ns1:PublishingContactPicture" minOccurs="0"/>
                <xsd:element ref="ns1:PublishingPageLayout" minOccurs="0"/>
                <xsd:element ref="ns1:PublishingVariationGroupID" minOccurs="0"/>
                <xsd:element ref="ns1:PublishingVariationRelationshipLinkFieldID" minOccurs="0"/>
                <xsd:element ref="ns1:PublishingRollupImage" minOccurs="0"/>
                <xsd:element ref="ns1:Audience" minOccurs="0"/>
                <xsd:element ref="ns1:PublishingPageImage" minOccurs="0"/>
                <xsd:element ref="ns1:PublishingPageContent" minOccurs="0"/>
                <xsd:element ref="ns1:SummaryLinks" minOccurs="0"/>
                <xsd:element ref="ns1:ArticleByLine" minOccurs="0"/>
                <xsd:element ref="ns1:ArticleStartDate" minOccurs="0"/>
                <xsd:element ref="ns1:PublishingImageCaption" minOccurs="0"/>
                <xsd:element ref="ns1:HeaderStyleDefinitions" minOccurs="0"/>
                <xsd:element ref="ns2:Ansvarligafdeling" minOccurs="0"/>
                <xsd:element ref="ns3:Forfattere" minOccurs="0"/>
                <xsd:element ref="ns2:Rettighedsgruppe"/>
                <xsd:element ref="ns3:Listekode" minOccurs="0"/>
                <xsd:element ref="ns3:Nummer" minOccurs="0"/>
                <xsd:element ref="ns3:Noegleord" minOccurs="0"/>
                <xsd:element ref="ns3:Informationsserie" minOccurs="0"/>
                <xsd:element ref="ns3:Bekraeftelsesdato" minOccurs="0"/>
                <xsd:element ref="ns3:Revisionsdato" minOccurs="0"/>
                <xsd:element ref="ns2:Afsender" minOccurs="0"/>
                <xsd:element ref="ns2:Arkiveringsdato"/>
                <xsd:element ref="ns2:Ingen_x0020_besked_x0020_ved_x0020_arkivering" minOccurs="0"/>
                <xsd:element ref="ns2:HideInRollups" minOccurs="0"/>
                <xsd:element ref="ns2:IsHiddenFromRollup" minOccurs="0"/>
                <xsd:element ref="ns1:DynamicPublishingContent0" minOccurs="0"/>
                <xsd:element ref="ns1:DynamicPublishingContent1" minOccurs="0"/>
                <xsd:element ref="ns1:DynamicPublishingContent2" minOccurs="0"/>
                <xsd:element ref="ns1:DynamicPublishingContent3" minOccurs="0"/>
                <xsd:element ref="ns1:DynamicPublishingContent4" minOccurs="0"/>
                <xsd:element ref="ns1:DynamicPublishingContent5" minOccurs="0"/>
                <xsd:element ref="ns3:Sorteringsorden" minOccurs="0"/>
                <xsd:element ref="ns2:EnclosureFor" minOccurs="0"/>
                <xsd:element ref="ns2:GammelURL" minOccurs="0"/>
                <xsd:element ref="ns2:NetSkabelonValue" minOccurs="0"/>
                <xsd:element ref="ns2:Projekter" minOccurs="0"/>
                <xsd:element ref="ns2:WebInfoSubjects" minOccurs="0"/>
                <xsd:element ref="ns2:HitCount" minOccurs="0"/>
                <xsd:element ref="ns2:PermalinkID" minOccurs="0"/>
                <xsd:element ref="ns2:WebInfoMultiSelect" minOccurs="0"/>
                <xsd:element ref="ns4:_dlc_DocId" minOccurs="0"/>
                <xsd:element ref="ns4:_dlc_DocIdUrl" minOccurs="0"/>
                <xsd:element ref="ns4:_dlc_DocIdPersistId" minOccurs="0"/>
                <xsd:element ref="ns1:DynamicPublishingContent6" minOccurs="0"/>
                <xsd:element ref="ns1:DynamicPublishingContent7" minOccurs="0"/>
                <xsd:element ref="ns1:DynamicPublishingContent8" minOccurs="0"/>
                <xsd:element ref="ns1:DynamicPublishingContent9" minOccurs="0"/>
                <xsd:element ref="ns1:DynamicPublishingContent10" minOccurs="0"/>
                <xsd:element ref="ns1:DynamicPublishingContent11" minOccurs="0"/>
                <xsd:element ref="ns1:DynamicPublishingContent12" minOccurs="0"/>
                <xsd:element ref="ns1:DynamicPublishingContent13" minOccurs="0"/>
                <xsd:element ref="ns1:DynamicPublishingContent14" minOccurs="0"/>
                <xsd:element ref="ns2:TaksonomiTaxHTField0" minOccurs="0"/>
                <xsd:element ref="ns4:TaxCatchAll" minOccurs="0"/>
                <xsd:element ref="ns4:TaxCatchAllLabel" minOccurs="0"/>
                <xsd:element ref="ns2:Bevillingsgivere" minOccurs="0"/>
                <xsd:element ref="ns2:FinanceYear" minOccurs="0"/>
                <xsd:element ref="ns2:WebInfoLawCodes" minOccurs="0"/>
                <xsd:element ref="ns2:Afrapportering" minOccurs="0"/>
                <xsd:element ref="ns3:Kontaktpersoner" minOccurs="0"/>
                <xsd:element ref="ns3:Skribenter" minOccurs="0"/>
                <xsd:element ref="ns2:Projec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omments" ma:index="8" nillable="true" ma:displayName="Beskrivelse" ma:internalName="Comments">
      <xsd:simpleType>
        <xsd:restriction base="dms:Note">
          <xsd:maxLength value="255"/>
        </xsd:restriction>
      </xsd:simpleType>
    </xsd:element>
    <xsd:element name="PublishingStartDate" ma:index="9" nillable="true" ma:displayName="Startdato for planlægning" ma:internalName="PublishingStartDate">
      <xsd:simpleType>
        <xsd:restriction base="dms:Unknown"/>
      </xsd:simpleType>
    </xsd:element>
    <xsd:element name="PublishingExpirationDate" ma:index="10" nillable="true" ma:displayName="Slutdato for planlægning" ma:internalName="PublishingExpirationDate">
      <xsd:simpleType>
        <xsd:restriction base="dms:Unknown"/>
      </xsd:simpleType>
    </xsd:element>
    <xsd:element name="PublishingContact" ma:index="11" nillable="true" ma:displayName="Kontaktperson" ma:list="UserInfo" ma:internalName="PublishingContact">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ublishingContactEmail" ma:index="12" nillable="true" ma:displayName="E-mail-adresse på kontaktperson" ma:internalName="PublishingContactEmail">
      <xsd:simpleType>
        <xsd:restriction base="dms:Text">
          <xsd:maxLength value="255"/>
        </xsd:restriction>
      </xsd:simpleType>
    </xsd:element>
    <xsd:element name="PublishingContactName" ma:index="13" nillable="true" ma:displayName="Navn på kontaktperson" ma:internalName="PublishingContactName">
      <xsd:simpleType>
        <xsd:restriction base="dms:Text">
          <xsd:maxLength value="255"/>
        </xsd:restriction>
      </xsd:simpleType>
    </xsd:element>
    <xsd:element name="PublishingContactPicture" ma:index="14" nillable="true" ma:displayName="Billede af kontaktperson" ma:format="Image" ma:internalName="PublishingContactPicture">
      <xsd:complexType>
        <xsd:complexContent>
          <xsd:extension base="dms:URL">
            <xsd:sequence>
              <xsd:element name="Url" type="dms:ValidUrl" minOccurs="0" nillable="true"/>
              <xsd:element name="Description" type="xsd:string" nillable="true"/>
            </xsd:sequence>
          </xsd:extension>
        </xsd:complexContent>
      </xsd:complexType>
    </xsd:element>
    <xsd:element name="PublishingPageLayout" ma:index="15" nillable="true" ma:displayName="Sidelayout" ma:internalName="PublishingPageLayout"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PublishingVariationGroupID" ma:index="16" nillable="true" ma:displayName="Variationsgruppe-id" ma:hidden="true" ma:internalName="PublishingVariationGroupID">
      <xsd:simpleType>
        <xsd:restriction base="dms:Text">
          <xsd:maxLength value="255"/>
        </xsd:restriction>
      </xsd:simpleType>
    </xsd:element>
    <xsd:element name="PublishingVariationRelationshipLinkFieldID" ma:index="17" nillable="true" ma:displayName="Relationshyperlink for variation" ma:hidden="true" ma:internalName="PublishingVariationRelationshipLinkFieldID">
      <xsd:complexType>
        <xsd:complexContent>
          <xsd:extension base="dms:URL">
            <xsd:sequence>
              <xsd:element name="Url" type="dms:ValidUrl" minOccurs="0" nillable="true"/>
              <xsd:element name="Description" type="xsd:string" nillable="true"/>
            </xsd:sequence>
          </xsd:extension>
        </xsd:complexContent>
      </xsd:complexType>
    </xsd:element>
    <xsd:element name="PublishingRollupImage" ma:index="18" nillable="true" ma:displayName="Opløftningsbillede" ma:internalName="PublishingRollupImage">
      <xsd:simpleType>
        <xsd:restriction base="dms:Unknown"/>
      </xsd:simpleType>
    </xsd:element>
    <xsd:element name="Audience" ma:index="19" nillable="true" ma:displayName="Målgrupper" ma:description="" ma:internalName="Audience">
      <xsd:simpleType>
        <xsd:restriction base="dms:Unknown"/>
      </xsd:simpleType>
    </xsd:element>
    <xsd:element name="PublishingPageImage" ma:index="20" nillable="true" ma:displayName="Sidebillede" ma:internalName="PublishingPageImage">
      <xsd:simpleType>
        <xsd:restriction base="dms:Unknown"/>
      </xsd:simpleType>
    </xsd:element>
    <xsd:element name="PublishingPageContent" ma:index="21" nillable="true" ma:displayName="Sideindhold" ma:internalName="PublishingPageContent">
      <xsd:simpleType>
        <xsd:restriction base="dms:Unknown"/>
      </xsd:simpleType>
    </xsd:element>
    <xsd:element name="SummaryLinks" ma:index="22" nillable="true" ma:displayName="Oversigtshyperlinks" ma:internalName="SummaryLinks">
      <xsd:simpleType>
        <xsd:restriction base="dms:Unknown"/>
      </xsd:simpleType>
    </xsd:element>
    <xsd:element name="ArticleByLine" ma:index="23" nillable="true" ma:displayName="Forfatterlinje" ma:internalName="ArticleByLine">
      <xsd:simpleType>
        <xsd:restriction base="dms:Text">
          <xsd:maxLength value="255"/>
        </xsd:restriction>
      </xsd:simpleType>
    </xsd:element>
    <xsd:element name="ArticleStartDate" ma:index="24" nillable="true" ma:displayName="Artikeldato" ma:format="DateOnly" ma:internalName="ArticleStartDate">
      <xsd:simpleType>
        <xsd:restriction base="dms:DateTime"/>
      </xsd:simpleType>
    </xsd:element>
    <xsd:element name="PublishingImageCaption" ma:index="25" nillable="true" ma:displayName="Billedtekst" ma:internalName="PublishingImageCaption">
      <xsd:simpleType>
        <xsd:restriction base="dms:Unknown"/>
      </xsd:simpleType>
    </xsd:element>
    <xsd:element name="HeaderStyleDefinitions" ma:index="26" nillable="true" ma:displayName="Typografidefinitioner" ma:hidden="true" ma:internalName="HeaderStyleDefinitions">
      <xsd:simpleType>
        <xsd:restriction base="dms:Unknown"/>
      </xsd:simpleType>
    </xsd:element>
    <xsd:element name="DynamicPublishingContent0" ma:index="41" nillable="true" ma:displayName="Dynamisk sideindhold (1)" ma:hidden="true" ma:internalName="DynamicPublishingContent0">
      <xsd:simpleType>
        <xsd:restriction base="dms:Unknown"/>
      </xsd:simpleType>
    </xsd:element>
    <xsd:element name="DynamicPublishingContent1" ma:index="42" nillable="true" ma:displayName="Dynamisk sideindhold (2)" ma:hidden="true" ma:internalName="DynamicPublishingContent1">
      <xsd:simpleType>
        <xsd:restriction base="dms:Unknown"/>
      </xsd:simpleType>
    </xsd:element>
    <xsd:element name="DynamicPublishingContent2" ma:index="43" nillable="true" ma:displayName="Dynamisk sideindhold (3)" ma:hidden="true" ma:internalName="DynamicPublishingContent2">
      <xsd:simpleType>
        <xsd:restriction base="dms:Unknown"/>
      </xsd:simpleType>
    </xsd:element>
    <xsd:element name="DynamicPublishingContent3" ma:index="44" nillable="true" ma:displayName="Dynamisk sideindhold (4)" ma:hidden="true" ma:internalName="DynamicPublishingContent3">
      <xsd:simpleType>
        <xsd:restriction base="dms:Unknown"/>
      </xsd:simpleType>
    </xsd:element>
    <xsd:element name="DynamicPublishingContent4" ma:index="45" nillable="true" ma:displayName="Dynamisk sideindhold (5)" ma:hidden="true" ma:internalName="DynamicPublishingContent4">
      <xsd:simpleType>
        <xsd:restriction base="dms:Unknown"/>
      </xsd:simpleType>
    </xsd:element>
    <xsd:element name="DynamicPublishingContent5" ma:index="46" nillable="true" ma:displayName="Dynamisk sideindhold (6)" ma:hidden="true" ma:internalName="DynamicPublishingContent5">
      <xsd:simpleType>
        <xsd:restriction base="dms:Unknown"/>
      </xsd:simpleType>
    </xsd:element>
    <xsd:element name="DynamicPublishingContent6" ma:index="59" nillable="true" ma:displayName="Dynamisk sideindhold (7)" ma:hidden="true" ma:internalName="DynamicPublishingContent6">
      <xsd:simpleType>
        <xsd:restriction base="dms:Unknown"/>
      </xsd:simpleType>
    </xsd:element>
    <xsd:element name="DynamicPublishingContent7" ma:index="60" nillable="true" ma:displayName="Dynamisk sideindhold (8)" ma:hidden="true" ma:internalName="DynamicPublishingContent7">
      <xsd:simpleType>
        <xsd:restriction base="dms:Unknown"/>
      </xsd:simpleType>
    </xsd:element>
    <xsd:element name="DynamicPublishingContent8" ma:index="61" nillable="true" ma:displayName="Dynamisk sideindhold (9)" ma:hidden="true" ma:internalName="DynamicPublishingContent8">
      <xsd:simpleType>
        <xsd:restriction base="dms:Unknown"/>
      </xsd:simpleType>
    </xsd:element>
    <xsd:element name="DynamicPublishingContent9" ma:index="62" nillable="true" ma:displayName="Dynamisk sideindhold (10)" ma:hidden="true" ma:internalName="DynamicPublishingContent9">
      <xsd:simpleType>
        <xsd:restriction base="dms:Unknown"/>
      </xsd:simpleType>
    </xsd:element>
    <xsd:element name="DynamicPublishingContent10" ma:index="63" nillable="true" ma:displayName="Dynamisk sideindhold (11)" ma:hidden="true" ma:internalName="DynamicPublishingContent10">
      <xsd:simpleType>
        <xsd:restriction base="dms:Unknown"/>
      </xsd:simpleType>
    </xsd:element>
    <xsd:element name="DynamicPublishingContent11" ma:index="64" nillable="true" ma:displayName="Dynamisk sideindhold (12)" ma:hidden="true" ma:internalName="DynamicPublishingContent11">
      <xsd:simpleType>
        <xsd:restriction base="dms:Unknown"/>
      </xsd:simpleType>
    </xsd:element>
    <xsd:element name="DynamicPublishingContent12" ma:index="65" nillable="true" ma:displayName="Dynamisk sideindhold (13)" ma:hidden="true" ma:internalName="DynamicPublishingContent12">
      <xsd:simpleType>
        <xsd:restriction base="dms:Unknown"/>
      </xsd:simpleType>
    </xsd:element>
    <xsd:element name="DynamicPublishingContent13" ma:index="66" nillable="true" ma:displayName="Dynamisk sideindhold (14)" ma:hidden="true" ma:internalName="DynamicPublishingContent13">
      <xsd:simpleType>
        <xsd:restriction base="dms:Unknown"/>
      </xsd:simpleType>
    </xsd:element>
    <xsd:element name="DynamicPublishingContent14" ma:index="67" nillable="true" ma:displayName="Dynamisk sideindhold (15)" ma:hidden="true" ma:internalName="DynamicPublishingContent14">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3508eee-7ab1-4102-9377-378d8afda71f" elementFormDefault="qualified">
    <xsd:import namespace="http://schemas.microsoft.com/office/2006/documentManagement/types"/>
    <xsd:import namespace="http://schemas.microsoft.com/office/infopath/2007/PartnerControls"/>
    <xsd:element name="Ansvarligafdeling" ma:index="27" nillable="true" ma:displayName="Ansvarlig afdeling" ma:list="{2b5a13a3-256c-433f-bc8b-bde4d05df095}" ma:internalName="Ansvarligafdeling" ma:showField="Title" ma:web="{303eeafb-7dff-46db-9396-e9c651f530ea}">
      <xsd:simpleType>
        <xsd:restriction base="dms:Lookup"/>
      </xsd:simpleType>
    </xsd:element>
    <xsd:element name="Rettighedsgruppe" ma:index="29" ma:displayName="Rettighedsgruppe" ma:default="2;#Basis" ma:list="{cd861654-9942-42cc-b4e8-22e2eb33fafe}" ma:internalName="Rettighedsgruppe" ma:readOnly="false" ma:showField="Title" ma:web="{303eeafb-7dff-46db-9396-e9c651f530ea}">
      <xsd:simpleType>
        <xsd:restriction base="dms:Lookup"/>
      </xsd:simpleType>
    </xsd:element>
    <xsd:element name="Afsender" ma:index="36" nillable="true" ma:displayName="Afsender" ma:default="2;#Landscentret" ma:list="{b497b606-9a6f-4593-a3de-acb9bcbea154}" ma:internalName="Afsender" ma:showField="LinkTitleNoMenu" ma:web="{303eeafb-7dff-46db-9396-e9c651f530ea}">
      <xsd:simpleType>
        <xsd:restriction base="dms:Lookup"/>
      </xsd:simpleType>
    </xsd:element>
    <xsd:element name="Arkiveringsdato" ma:index="37" ma:displayName="Arkiveringsdato" ma:format="DateOnly" ma:internalName="Arkiveringsdato">
      <xsd:simpleType>
        <xsd:restriction base="dms:DateTime"/>
      </xsd:simpleType>
    </xsd:element>
    <xsd:element name="Ingen_x0020_besked_x0020_ved_x0020_arkivering" ma:index="38" nillable="true" ma:displayName="Ingen besked ved arkivering" ma:default="0" ma:description="Klik her, for ikke at modtage en besked, når dokumentet når sin udløbsdato" ma:internalName="Ingen_x0020_besked_x0020_ved_x0020_arkivering">
      <xsd:simpleType>
        <xsd:restriction base="dms:Boolean"/>
      </xsd:simpleType>
    </xsd:element>
    <xsd:element name="HideInRollups" ma:index="39" nillable="true" ma:displayName="Skjul i artikellister" ma:default="0" ma:description="Klik her for at skjule siden i artikellister" ma:internalName="HideInRollups">
      <xsd:simpleType>
        <xsd:restriction base="dms:Boolean"/>
      </xsd:simpleType>
    </xsd:element>
    <xsd:element name="IsHiddenFromRollup" ma:index="40" nillable="true" ma:displayName="Skjult i artikellister (system)" ma:decimals="0" ma:default="0" ma:description="Understøtter infrastrukturen" ma:internalName="IsHiddenFromRollup">
      <xsd:simpleType>
        <xsd:restriction base="dms:Number"/>
      </xsd:simpleType>
    </xsd:element>
    <xsd:element name="EnclosureFor" ma:index="48" nillable="true" ma:displayName="Bilag til" ma:description="Peger på bilagets moderdokument" ma:internalName="EnclosureFor">
      <xsd:complexType>
        <xsd:complexContent>
          <xsd:extension base="dms:URL">
            <xsd:sequence>
              <xsd:element name="Url" type="dms:ValidUrl" minOccurs="0" nillable="true"/>
              <xsd:element name="Description" type="xsd:string" nillable="true"/>
            </xsd:sequence>
          </xsd:extension>
        </xsd:complexContent>
      </xsd:complexType>
    </xsd:element>
    <xsd:element name="GammelURL" ma:index="49" nillable="true" ma:displayName="Gammel URL" ma:description="Tidligere placering på landbrugsinfo" ma:internalName="GammelURL">
      <xsd:simpleType>
        <xsd:restriction base="dms:Text">
          <xsd:maxLength value="255"/>
        </xsd:restriction>
      </xsd:simpleType>
    </xsd:element>
    <xsd:element name="NetSkabelonValue" ma:index="50" nillable="true" ma:displayName="NetSkabelon værdier" ma:internalName="NetSkabelonValue">
      <xsd:simpleType>
        <xsd:restriction base="dms:Text">
          <xsd:maxLength value="255"/>
        </xsd:restriction>
      </xsd:simpleType>
    </xsd:element>
    <xsd:element name="Projekter" ma:index="51" nillable="true" ma:displayName="Projekter" ma:list="{ecf07d35-95fb-4bda-ad72-e46544058ec2}" ma:internalName="Projekter" ma:showField="LinkTitleNoMenu" ma:web="{303eeafb-7dff-46db-9396-e9c651f530ea}">
      <xsd:simpleType>
        <xsd:restriction base="dms:Unknown"/>
      </xsd:simpleType>
    </xsd:element>
    <xsd:element name="WebInfoSubjects" ma:index="52" nillable="true" ma:displayName="Emneord" ma:description="Knyt emneord til din artikel. Benyttes primært til nyhedsbreve." ma:list="{c1fcffa3-db61-496d-89f0-dea25d970c75}" ma:internalName="WebInfoSubjects" ma:showField="LinkTitleNoMenu" ma:web="{303eeafb-7dff-46db-9396-e9c651f530ea}">
      <xsd:simpleType>
        <xsd:restriction base="dms:Unknown"/>
      </xsd:simpleType>
    </xsd:element>
    <xsd:element name="HitCount" ma:index="53" nillable="true" ma:displayName="HitCount (system)" ma:decimals="0" ma:default="0" ma:description="Antal gange et dokument er set af en bruger" ma:internalName="HitCount" ma:readOnly="false">
      <xsd:simpleType>
        <xsd:restriction base="dms:Number"/>
      </xsd:simpleType>
    </xsd:element>
    <xsd:element name="PermalinkID" ma:index="54" nillable="true" ma:displayName="Permalink ID" ma:description="Unik ID for artiklen som kan benyttes til permalink" ma:hidden="true" ma:internalName="PermalinkID" ma:readOnly="false">
      <xsd:simpleType>
        <xsd:restriction base="dms:Text">
          <xsd:maxLength value="255"/>
        </xsd:restriction>
      </xsd:simpleType>
    </xsd:element>
    <xsd:element name="WebInfoMultiSelect" ma:index="55" nillable="true" ma:displayName="Tilvalg" ma:description="Mulighed for et antal tilvalg gemt i et samlet felt." ma:internalName="WebInfoMultiSelect">
      <xsd:simpleType>
        <xsd:restriction base="dms:Unknown"/>
      </xsd:simpleType>
    </xsd:element>
    <xsd:element name="TaksonomiTaxHTField0" ma:index="68" nillable="true" ma:taxonomy="true" ma:internalName="TaksonomiTaxHTField0" ma:taxonomyFieldName="Taksonomi" ma:displayName="Taksonomi" ma:fieldId="{6e43b4ee-656e-4e6d-875c-6c0fe73b7faf}" ma:taxonomyMulti="true" ma:sspId="2476898c-5e7e-458a-8d26-e528e2e6d5ce" ma:termSetId="65f14c63-6b42-47e9-9739-973b2f9a435e" ma:anchorId="00000000-0000-0000-0000-000000000000" ma:open="false" ma:isKeyword="false">
      <xsd:complexType>
        <xsd:sequence>
          <xsd:element ref="pc:Terms" minOccurs="0" maxOccurs="1"/>
        </xsd:sequence>
      </xsd:complexType>
    </xsd:element>
    <xsd:element name="Bevillingsgivere" ma:index="72" nillable="true" ma:displayName="Bevillingsgivere" ma:list="9ccd692b-b01f-4300-9d4e-b4fb85c2c995" ma:internalName="Bevillingsgivere" ma:showField="LinkTitleNoMenu" ma:web="303eeafb-7dff-46db-9396-e9c651f530ea">
      <xsd:simpleType>
        <xsd:restriction base="dms:Unknown"/>
      </xsd:simpleType>
    </xsd:element>
    <xsd:element name="FinanceYear" ma:index="73" nillable="true" ma:displayName="Bevillingsår" ma:decimals="0" ma:internalName="FinanceYear">
      <xsd:simpleType>
        <xsd:restriction base="dms:Number"/>
      </xsd:simpleType>
    </xsd:element>
    <xsd:element name="WebInfoLawCodes" ma:index="74" nillable="true" ma:displayName="Lovkoder" ma:description="Knyt lovkoder til din artikel." ma:list="{908f6eb6-a66b-478a-a99e-d2541dc092be}" ma:internalName="WebInfoLawCodes" ma:showField="LinkTitleNoMenu" ma:web="{303eeafb-7dff-46db-9396-e9c651f530ea}">
      <xsd:simpleType>
        <xsd:restriction base="dms:Unknown"/>
      </xsd:simpleType>
    </xsd:element>
    <xsd:element name="Afrapportering" ma:index="75" nillable="true" ma:displayName="Afrapportering" ma:list="{126d356a-4f5c-4bbb-91a6-e07af1934e19}" ma:internalName="Afrapportering" ma:showField="LinkTitleNoMenu" ma:web="{303eeafb-7dff-46db-9396-e9c651f530ea}">
      <xsd:simpleType>
        <xsd:restriction base="dms:Unknown"/>
      </xsd:simpleType>
    </xsd:element>
    <xsd:element name="ProjectID" ma:index="78" nillable="true" ma:displayName="ProjectID (system)" ma:internalName="ProjectID">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aa14257-579e-4a1f-bbbb-3c8dd7393476" elementFormDefault="qualified">
    <xsd:import namespace="http://schemas.microsoft.com/office/2006/documentManagement/types"/>
    <xsd:import namespace="http://schemas.microsoft.com/office/infopath/2007/PartnerControls"/>
    <xsd:element name="Forfattere" ma:index="28" nillable="true" ma:displayName="Forfattere" ma:list="UserInfo" ma:SharePointGroup="0" ma:internalName="Forfattere" ma:showField="Titl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Listekode" ma:index="30" nillable="true" ma:displayName="Listekode" ma:internalName="Listekode">
      <xsd:simpleType>
        <xsd:restriction base="dms:Text">
          <xsd:maxLength value="255"/>
        </xsd:restriction>
      </xsd:simpleType>
    </xsd:element>
    <xsd:element name="Nummer" ma:index="31" nillable="true" ma:displayName="Nummer" ma:internalName="Nummer">
      <xsd:simpleType>
        <xsd:restriction base="dms:Text">
          <xsd:maxLength value="255"/>
        </xsd:restriction>
      </xsd:simpleType>
    </xsd:element>
    <xsd:element name="Noegleord" ma:index="32" nillable="true" ma:displayName="Nøgleord" ma:internalName="Noegleord">
      <xsd:simpleType>
        <xsd:restriction base="dms:Text">
          <xsd:maxLength value="255"/>
        </xsd:restriction>
      </xsd:simpleType>
    </xsd:element>
    <xsd:element name="Informationsserie" ma:index="33" nillable="true" ma:displayName="Historisk informationsserie" ma:internalName="Informationsserie">
      <xsd:simpleType>
        <xsd:restriction base="dms:Text">
          <xsd:maxLength value="255"/>
        </xsd:restriction>
      </xsd:simpleType>
    </xsd:element>
    <xsd:element name="Bekraeftelsesdato" ma:index="34" nillable="true" ma:displayName="Bekræftelsesdato" ma:format="DateTime" ma:internalName="Bekraeftelsesdato">
      <xsd:simpleType>
        <xsd:restriction base="dms:DateTime"/>
      </xsd:simpleType>
    </xsd:element>
    <xsd:element name="Revisionsdato" ma:index="35" nillable="true" ma:displayName="Revisionsdato" ma:format="DateTime" ma:internalName="Revisionsdato">
      <xsd:simpleType>
        <xsd:restriction base="dms:DateTime"/>
      </xsd:simpleType>
    </xsd:element>
    <xsd:element name="Sorteringsorden" ma:index="47" nillable="true" ma:displayName="Sorteringsorden" ma:decimals="0" ma:internalName="Sorteringsorden">
      <xsd:simpleType>
        <xsd:restriction base="dms:Number"/>
      </xsd:simpleType>
    </xsd:element>
    <xsd:element name="Kontaktpersoner" ma:index="76" nillable="true" ma:displayName="Kontaktpersoner" ma:list="UserInfo" ma:SharePointGroup="0" ma:internalName="Kontaktpersoner" ma:showField="Titl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kribenter" ma:index="77" nillable="true" ma:displayName="Skribenter" ma:list="UserInfo" ma:SharePointGroup="0" ma:internalName="Skribenter" ma:showField="Titl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03eeafb-7dff-46db-9396-e9c651f530ea" elementFormDefault="qualified">
    <xsd:import namespace="http://schemas.microsoft.com/office/2006/documentManagement/types"/>
    <xsd:import namespace="http://schemas.microsoft.com/office/infopath/2007/PartnerControls"/>
    <xsd:element name="_dlc_DocId" ma:index="56" nillable="true" ma:displayName="Værdi for dokument-id" ma:description="Værdien af det dokument-id, der er tildelt dette element." ma:internalName="_dlc_DocId" ma:readOnly="true">
      <xsd:simpleType>
        <xsd:restriction base="dms:Text"/>
      </xsd:simpleType>
    </xsd:element>
    <xsd:element name="_dlc_DocIdUrl" ma:index="57" nillable="true" ma:displayName="Dokument-id" ma:description="Permanent link til dette dok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58" nillable="true" ma:displayName="Persist ID" ma:description="Keep ID on add." ma:hidden="true" ma:internalName="_dlc_DocIdPersistId" ma:readOnly="true">
      <xsd:simpleType>
        <xsd:restriction base="dms:Boolean"/>
      </xsd:simpleType>
    </xsd:element>
    <xsd:element name="TaxCatchAll" ma:index="69" nillable="true" ma:displayName="Taxonomy Catch All Column" ma:description="" ma:hidden="true" ma:list="{00a11604-cdb1-438d-8b4c-a208f6918db7}" ma:internalName="TaxCatchAll" ma:showField="CatchAllData" ma:web="303eeafb-7dff-46db-9396-e9c651f530ea">
      <xsd:complexType>
        <xsd:complexContent>
          <xsd:extension base="dms:MultiChoiceLookup">
            <xsd:sequence>
              <xsd:element name="Value" type="dms:Lookup" maxOccurs="unbounded" minOccurs="0" nillable="true"/>
            </xsd:sequence>
          </xsd:extension>
        </xsd:complexContent>
      </xsd:complexType>
    </xsd:element>
    <xsd:element name="TaxCatchAllLabel" ma:index="70" nillable="true" ma:displayName="Taxonomy Catch All Column1" ma:description="" ma:hidden="true" ma:list="{00a11604-cdb1-438d-8b4c-a208f6918db7}" ma:internalName="TaxCatchAllLabel" ma:readOnly="true" ma:showField="CatchAllDataLabel" ma:web="303eeafb-7dff-46db-9396-e9c651f530e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Receiver>
    <Name>Set Item Permission, based on rettighedsgruppe</Name>
    <Synchronization>Asynchronous</Synchronization>
    <Type>10001</Type>
    <SequenceNumber>1010</SequenceNumber>
    <Assembly>DAAS.WebInfo.Common, Version=1.0.0.0, Culture=neutral, PublicKeyToken=f192aeb827ef4bcc</Assembly>
    <Class>DAAS.WebInfo.Common.EventReceivers.RightsGroupItemEventReceiver</Class>
    <Data/>
    <Filter/>
  </Receiver>
  <Receiver>
    <Name>Set Item Permission, based on rettighedsgruppe</Name>
    <Synchronization>Asynchronous</Synchronization>
    <Type>10002</Type>
    <SequenceNumber>1010</SequenceNumber>
    <Assembly>DAAS.WebInfo.Common, Version=1.0.0.0, Culture=neutral, PublicKeyToken=f192aeb827ef4bcc</Assembly>
    <Class>DAAS.WebInfo.Common.EventReceivers.RightsGroupItemEventReceiver</Class>
    <Data/>
    <Filter/>
  </Receiver>
  <Receiver>
    <Name>WebInfo Content Page Event</Name>
    <Synchronization>Synchronous</Synchronization>
    <Type>1</Type>
    <SequenceNumber>1030</SequenceNumber>
    <Assembly>DAAS.WebInfo.Common, Version=1.0.0.0, Culture=neutral, PublicKeyToken=f192aeb827ef4bcc</Assembly>
    <Class>DAAS.WebInfo.Common.EventReceivers.WebInfoContentPageEventReceiver</Class>
    <Data/>
    <Filter/>
  </Receiver>
  <Receiver>
    <Name>WebInfo Content Page Event</Name>
    <Synchronization>Synchronous</Synchronization>
    <Type>2</Type>
    <SequenceNumber>1030</SequenceNumber>
    <Assembly>DAAS.WebInfo.Common, Version=1.0.0.0, Culture=neutral, PublicKeyToken=f192aeb827ef4bcc</Assembly>
    <Class>DAAS.WebInfo.Common.EventReceivers.WebInfoContentPageEventReceiver</Class>
    <Data/>
    <Filter/>
  </Receiver>
  <Receiver>
    <Name>WebInfo Content Page Event</Name>
    <Synchronization>Asynchronous</Synchronization>
    <Type>10002</Type>
    <SequenceNumber>1030</SequenceNumber>
    <Assembly>DAAS.WebInfo.Common, Version=1.0.0.0, Culture=neutral, PublicKeyToken=f192aeb827ef4bcc</Assembly>
    <Class>DAAS.WebInfo.Common.EventReceivers.WebInfoContentPageEventReceiver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DynamicPublishingContent11 xmlns="http://schemas.microsoft.com/sharepoint/v3" xsi:nil="true"/>
    <DynamicPublishingContent14 xmlns="http://schemas.microsoft.com/sharepoint/v3" xsi:nil="true"/>
    <IsHiddenFromRollup xmlns="03508eee-7ab1-4102-9377-378d8afda71f">1</IsHiddenFromRollup>
    <PublishingRollupImage xmlns="http://schemas.microsoft.com/sharepoint/v3" xsi:nil="true"/>
    <Revisionsdato xmlns="5aa14257-579e-4a1f-bbbb-3c8dd7393476">2018-11-29T12:38:00+00:00</Revisionsdato>
    <DynamicPublishingContent5 xmlns="http://schemas.microsoft.com/sharepoint/v3" xsi:nil="true"/>
    <DynamicPublishingContent12 xmlns="http://schemas.microsoft.com/sharepoint/v3" xsi:nil="true"/>
    <FinanceYear xmlns="03508eee-7ab1-4102-9377-378d8afda71f" xsi:nil="true"/>
    <PublishingContactEmail xmlns="http://schemas.microsoft.com/sharepoint/v3" xsi:nil="true"/>
    <HeaderStyleDefinitions xmlns="http://schemas.microsoft.com/sharepoint/v3" xsi:nil="true"/>
    <Ansvarligafdeling xmlns="03508eee-7ab1-4102-9377-378d8afda71f">49</Ansvarligafdeling>
    <Afsender xmlns="03508eee-7ab1-4102-9377-378d8afda71f">2</Afsender>
    <DynamicPublishingContent4 xmlns="http://schemas.microsoft.com/sharepoint/v3" xsi:nil="true"/>
    <HitCount xmlns="03508eee-7ab1-4102-9377-378d8afda71f">0</HitCount>
    <PermalinkID xmlns="03508eee-7ab1-4102-9377-378d8afda71f">82707433-f68a-45b0-bf94-216182dbe43e</PermalinkID>
    <Bevillingsgivere xmlns="03508eee-7ab1-4102-9377-378d8afda71f" xsi:nil="true"/>
    <Skribenter xmlns="5aa14257-579e-4a1f-bbbb-3c8dd7393476">
      <UserInfo>
        <DisplayName/>
        <AccountId xsi:nil="true"/>
        <AccountType/>
      </UserInfo>
    </Skribenter>
    <PublishingVariationRelationshipLinkFieldID xmlns="http://schemas.microsoft.com/sharepoint/v3">
      <Url xsi:nil="true"/>
      <Description xsi:nil="true"/>
    </PublishingVariationRelationshipLinkFieldID>
    <PublishingPageContent xmlns="http://schemas.microsoft.com/sharepoint/v3" xsi:nil="true"/>
    <EnclosureFor xmlns="03508eee-7ab1-4102-9377-378d8afda71f">
      <Url xsi:nil="true"/>
      <Description xsi:nil="true"/>
    </EnclosureFor>
    <DynamicPublishingContent7 xmlns="http://schemas.microsoft.com/sharepoint/v3" xsi:nil="true"/>
    <DynamicPublishingContent6 xmlns="http://schemas.microsoft.com/sharepoint/v3" xsi:nil="true"/>
    <Bekraeftelsesdato xmlns="5aa14257-579e-4a1f-bbbb-3c8dd7393476">2018-11-29T12:38:00+00:00</Bekraeftelsesdato>
    <DynamicPublishingContent1 xmlns="http://schemas.microsoft.com/sharepoint/v3" xsi:nil="true"/>
    <Projekter xmlns="03508eee-7ab1-4102-9377-378d8afda71f" xsi:nil="true"/>
    <DynamicPublishingContent13 xmlns="http://schemas.microsoft.com/sharepoint/v3" xsi:nil="true"/>
    <Afrapportering xmlns="03508eee-7ab1-4102-9377-378d8afda71f">770;#Fokuseret ledelse af landbrugsbedriften under hårde markedsvilkår</Afrapportering>
    <PublishingVariationGroupID xmlns="http://schemas.microsoft.com/sharepoint/v3" xsi:nil="true"/>
    <ArticleStartDate xmlns="http://schemas.microsoft.com/sharepoint/v3">2018-11-29T12:38:48+00:00</ArticleStartDate>
    <Listekode xmlns="5aa14257-579e-4a1f-bbbb-3c8dd7393476" xsi:nil="true"/>
    <Arkiveringsdato xmlns="03508eee-7ab1-4102-9377-378d8afda71f">2099-12-31T23:00:00+00:00</Arkiveringsdato>
    <HideInRollups xmlns="03508eee-7ab1-4102-9377-378d8afda71f">true</HideInRollups>
    <DynamicPublishingContent0 xmlns="http://schemas.microsoft.com/sharepoint/v3" xsi:nil="true"/>
    <NetSkabelonValue xmlns="03508eee-7ab1-4102-9377-378d8afda71f" xsi:nil="true"/>
    <WebInfoLawCodes xmlns="03508eee-7ab1-4102-9377-378d8afda71f" xsi:nil="true"/>
    <ArticleByLine xmlns="http://schemas.microsoft.com/sharepoint/v3" xsi:nil="true"/>
    <PublishingImageCaption xmlns="http://schemas.microsoft.com/sharepoint/v3" xsi:nil="true"/>
    <Forfattere xmlns="5aa14257-579e-4a1f-bbbb-3c8dd7393476">
      <UserInfo>
        <DisplayName>i:0e.t|dlbr idp|lcdom@prod.dli</DisplayName>
        <AccountId>17286</AccountId>
        <AccountType/>
      </UserInfo>
    </Forfattere>
    <DynamicPublishingContent3 xmlns="http://schemas.microsoft.com/sharepoint/v3" xsi:nil="true"/>
    <Sorteringsorden xmlns="5aa14257-579e-4a1f-bbbb-3c8dd7393476" xsi:nil="true"/>
    <GammelURL xmlns="03508eee-7ab1-4102-9377-378d8afda71f" xsi:nil="true"/>
    <Audience xmlns="http://schemas.microsoft.com/sharepoint/v3" xsi:nil="true"/>
    <PublishingPageImage xmlns="http://schemas.microsoft.com/sharepoint/v3" xsi:nil="true"/>
    <DynamicPublishingContent2 xmlns="http://schemas.microsoft.com/sharepoint/v3" xsi:nil="true"/>
    <WebInfoSubjects xmlns="03508eee-7ab1-4102-9377-378d8afda71f" xsi:nil="true"/>
    <SummaryLinks xmlns="http://schemas.microsoft.com/sharepoint/v3">&lt;div title="_schemaversion" id="_3"&gt;
  &lt;div title="_view"&gt;
    &lt;span title="_columns"&gt;1&lt;/span&gt;
    &lt;span title="_linkstyle"&gt;&lt;/span&gt;
    &lt;span title="_groupstyle"&gt;&lt;/span&gt;
  &lt;/div&gt;
&lt;/div&gt;</SummaryLinks>
    <TaksonomiTaxHTField0 xmlns="03508eee-7ab1-4102-9377-378d8afda71f">
      <Terms xmlns="http://schemas.microsoft.com/office/infopath/2007/PartnerControls"/>
    </TaksonomiTaxHTField0>
    <PublishingExpirationDate xmlns="http://schemas.microsoft.com/sharepoint/v3" xsi:nil="true"/>
    <Rettighedsgruppe xmlns="03508eee-7ab1-4102-9377-378d8afda71f">1</Rettighedsgruppe>
    <Ingen_x0020_besked_x0020_ved_x0020_arkivering xmlns="03508eee-7ab1-4102-9377-378d8afda71f">false</Ingen_x0020_besked_x0020_ved_x0020_arkivering>
    <WebInfoMultiSelect xmlns="03508eee-7ab1-4102-9377-378d8afda71f" xsi:nil="true"/>
    <PublishingContactPicture xmlns="http://schemas.microsoft.com/sharepoint/v3">
      <Url xsi:nil="true"/>
      <Description xsi:nil="true"/>
    </PublishingContactPicture>
    <Informationsserie xmlns="5aa14257-579e-4a1f-bbbb-3c8dd7393476" xsi:nil="true"/>
    <ProjectID xmlns="03508eee-7ab1-4102-9377-378d8afda71f">X770X</ProjectID>
    <PublishingStartDate xmlns="http://schemas.microsoft.com/sharepoint/v3" xsi:nil="true"/>
    <Kontaktpersoner xmlns="5aa14257-579e-4a1f-bbbb-3c8dd7393476">
      <UserInfo>
        <DisplayName/>
        <AccountId xsi:nil="true"/>
        <AccountType/>
      </UserInfo>
    </Kontaktpersoner>
    <DynamicPublishingContent9 xmlns="http://schemas.microsoft.com/sharepoint/v3" xsi:nil="true"/>
    <DynamicPublishingContent10 xmlns="http://schemas.microsoft.com/sharepoint/v3" xsi:nil="true"/>
    <PublishingContact xmlns="http://schemas.microsoft.com/sharepoint/v3">
      <UserInfo>
        <DisplayName/>
        <AccountId xsi:nil="true"/>
        <AccountType/>
      </UserInfo>
    </PublishingContact>
    <PublishingContactName xmlns="http://schemas.microsoft.com/sharepoint/v3" xsi:nil="true"/>
    <Noegleord xmlns="5aa14257-579e-4a1f-bbbb-3c8dd7393476" xsi:nil="true"/>
    <DynamicPublishingContent8 xmlns="http://schemas.microsoft.com/sharepoint/v3" xsi:nil="true"/>
    <TaxCatchAll xmlns="303eeafb-7dff-46db-9396-e9c651f530ea"/>
    <Comments xmlns="http://schemas.microsoft.com/sharepoint/v3">22. november 2018. Slides med koncept Fokuseret Ledelse ved Dorte Marcussen.</Comments>
    <Nummer xmlns="5aa14257-579e-4a1f-bbbb-3c8dd7393476" xsi:nil="true"/>
    <_dlc_DocId xmlns="303eeafb-7dff-46db-9396-e9c651f530ea">LBINFO-2010017091-418</_dlc_DocId>
    <_dlc_DocIdUrl xmlns="303eeafb-7dff-46db-9396-e9c651f530ea">
      <Url>https://www.landbrugsinfo.dk/Afrapportering/innovation/2018/_layouts/DocIdRedir.aspx?ID=LBINFO-2010017091-418</Url>
      <Description>LBINFO-2010017091-418</Description>
    </_dlc_DocIdUrl>
  </documentManagement>
</p:properties>
</file>

<file path=customXml/itemProps1.xml><?xml version="1.0" encoding="utf-8"?>
<ds:datastoreItem xmlns:ds="http://schemas.openxmlformats.org/officeDocument/2006/customXml" ds:itemID="{44B595D0-0C40-4FC6-8691-48726E3A9AA7}"/>
</file>

<file path=customXml/itemProps2.xml><?xml version="1.0" encoding="utf-8"?>
<ds:datastoreItem xmlns:ds="http://schemas.openxmlformats.org/officeDocument/2006/customXml" ds:itemID="{B7A73A6B-CAD2-40DB-9BDC-57EDFBC24EBC}"/>
</file>

<file path=customXml/itemProps3.xml><?xml version="1.0" encoding="utf-8"?>
<ds:datastoreItem xmlns:ds="http://schemas.openxmlformats.org/officeDocument/2006/customXml" ds:itemID="{A13F296E-2CB3-41E4-8AFD-2C685BD8EFB0}"/>
</file>

<file path=customXml/itemProps4.xml><?xml version="1.0" encoding="utf-8"?>
<ds:datastoreItem xmlns:ds="http://schemas.openxmlformats.org/officeDocument/2006/customXml" ds:itemID="{C6AE513B-C074-4644-B229-7FB7613E706B}"/>
</file>

<file path=docProps/app.xml><?xml version="1.0" encoding="utf-8"?>
<Properties xmlns="http://schemas.openxmlformats.org/officeDocument/2006/extended-properties" xmlns:vt="http://schemas.openxmlformats.org/officeDocument/2006/docPropsVTypes">
  <Template>blank</Template>
  <TotalTime>0</TotalTime>
  <Words>2769</Words>
  <Application>Microsoft Office PowerPoint</Application>
  <PresentationFormat>Brugerdefineret</PresentationFormat>
  <Paragraphs>388</Paragraphs>
  <Slides>48</Slides>
  <Notes>3</Notes>
  <HiddenSlides>0</HiddenSlides>
  <MMClips>0</MMClips>
  <ScaleCrop>false</ScaleCrop>
  <HeadingPairs>
    <vt:vector size="6" baseType="variant">
      <vt:variant>
        <vt:lpstr>Benyttede skrifttyper</vt:lpstr>
      </vt:variant>
      <vt:variant>
        <vt:i4>7</vt:i4>
      </vt:variant>
      <vt:variant>
        <vt:lpstr>Tema</vt:lpstr>
      </vt:variant>
      <vt:variant>
        <vt:i4>6</vt:i4>
      </vt:variant>
      <vt:variant>
        <vt:lpstr>Slidetitler</vt:lpstr>
      </vt:variant>
      <vt:variant>
        <vt:i4>48</vt:i4>
      </vt:variant>
    </vt:vector>
  </HeadingPairs>
  <TitlesOfParts>
    <vt:vector size="61" baseType="lpstr">
      <vt:lpstr>Arial</vt:lpstr>
      <vt:lpstr>Calibri</vt:lpstr>
      <vt:lpstr>LF Press Sans</vt:lpstr>
      <vt:lpstr>Mangal</vt:lpstr>
      <vt:lpstr>Times New Roman</vt:lpstr>
      <vt:lpstr>Webdings</vt:lpstr>
      <vt:lpstr>Wingdings</vt:lpstr>
      <vt:lpstr>LF PPT - Noget af det bedste i verden.</vt:lpstr>
      <vt:lpstr>LF PPT - Noget at leve af. Noget at leve for.</vt:lpstr>
      <vt:lpstr>LF PPT - Vækst i balance</vt:lpstr>
      <vt:lpstr>LF PPT - Illustrationer i bunden</vt:lpstr>
      <vt:lpstr>LF PPT - SEGES</vt:lpstr>
      <vt:lpstr>1_LF PPT - SEGES</vt:lpstr>
      <vt:lpstr>Fokuseret Ledelse En vej til succes i landbruget</vt:lpstr>
      <vt:lpstr>Fokuseret Ledelse</vt:lpstr>
      <vt:lpstr>Samarbejde mellem landmænd, rådgivere og eksperter</vt:lpstr>
      <vt:lpstr>Oversigt over projektets forløb og resultater</vt:lpstr>
      <vt:lpstr>Mål med Fokuseret Ledelse</vt:lpstr>
      <vt:lpstr>Model Fokuseret Ledelse  – helhed og hele vejen rundt</vt:lpstr>
      <vt:lpstr>Rådgiverkit</vt:lpstr>
      <vt:lpstr>Fokuseret Ledelse</vt:lpstr>
      <vt:lpstr>PowerPoint-præsentation</vt:lpstr>
      <vt:lpstr>PowerPoint-præsentation</vt:lpstr>
      <vt:lpstr>PowerPoint-præsentation</vt:lpstr>
      <vt:lpstr>Fokuseret Ledelse – rådgiverkit</vt:lpstr>
      <vt:lpstr>24 + 4 udsagnskort</vt:lpstr>
      <vt:lpstr>Nyt kort!</vt:lpstr>
      <vt:lpstr>Seks procespile</vt:lpstr>
      <vt:lpstr>Seks ledelsesmodeller</vt:lpstr>
      <vt:lpstr>Baggrund</vt:lpstr>
      <vt:lpstr>Materiale</vt:lpstr>
      <vt:lpstr>Handlingsplaner</vt:lpstr>
      <vt:lpstr>Demonstration af processen</vt:lpstr>
      <vt:lpstr>Processen: Et samarbejde mellem landmand og rådgiver</vt:lpstr>
      <vt:lpstr>Landmandens opgaver </vt:lpstr>
      <vt:lpstr>Sparringspartnerens opgave</vt:lpstr>
      <vt:lpstr>Brug</vt:lpstr>
      <vt:lpstr>Procespil  1. Kontrakten</vt:lpstr>
      <vt:lpstr>På væggen</vt:lpstr>
      <vt:lpstr>Procespil 2. Stærk og Svag</vt:lpstr>
      <vt:lpstr>Tegn din graf </vt:lpstr>
      <vt:lpstr>Procespil 3. Vigtighed og Motivation</vt:lpstr>
      <vt:lpstr>Om vigtighed og motivation</vt:lpstr>
      <vt:lpstr>Procespil 4.  Vælg</vt:lpstr>
      <vt:lpstr>Om SWOT  og  SMARTe mål</vt:lpstr>
      <vt:lpstr>Procespil 5. Handlingsplaner</vt:lpstr>
      <vt:lpstr>Indtastninger i [Trin 5 Handlingsplaner]</vt:lpstr>
      <vt:lpstr>[Trin 5 Ledelse] [Trin 5 Netværk] [Trin 5 Økonomi] [Trin 5 Udvikling] [Trin 5 Joker] </vt:lpstr>
      <vt:lpstr>Håndtering af handlingsplaner i Fokuseret Ledelse</vt:lpstr>
      <vt:lpstr>Procespil 6. Opfølgning</vt:lpstr>
      <vt:lpstr>Indtastninger i [Trin 6 Opfølgning]</vt:lpstr>
      <vt:lpstr>Landmand om Fokuseret Ledelse</vt:lpstr>
      <vt:lpstr>Om processen Fokuseret Ledelse</vt:lpstr>
      <vt:lpstr>Mere viden</vt:lpstr>
      <vt:lpstr>Mere viden</vt:lpstr>
      <vt:lpstr>PowerPoint-præsentation</vt:lpstr>
      <vt:lpstr>PowerPoint-præsentation</vt:lpstr>
      <vt:lpstr>Indhold</vt:lpstr>
      <vt:lpstr>Målgruppe for præsentationen</vt:lpstr>
      <vt:lpstr>Et par forslag til brug af materialet i grupper af landmænd</vt:lpstr>
      <vt:lpstr>Tak for idag</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 4 Koncept Fokuseret Ledelse</dc:title>
  <dc:subject/>
  <dc:creator/>
  <cp:keywords/>
  <dc:description/>
  <cp:lastModifiedBy/>
  <cp:revision>1</cp:revision>
  <dcterms:created xsi:type="dcterms:W3CDTF">2018-11-09T12:05:30Z</dcterms:created>
  <dcterms:modified xsi:type="dcterms:W3CDTF">2018-11-29T12:25:59Z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0x010100C568DB52D9D0A14D9B2FDCC96666E9F2007948130EC3DB064584E219954237AF3900242457EFB8B24247815D688C526CD44D00C26A9DBCB02B5C4DA1F017B836C045C00060750ADE2E6249BABB5C6118FC133DE800AF2E6DC7107240CAAE62CB7A7C0C310000F6B5E38E64E8D7459291004ED67649EF</vt:lpwstr>
  </property>
  <property fmtid="{D5CDD505-2E9C-101B-9397-08002B2CF9AE}" pid="3" name="_dlc_DocIdItemGuid">
    <vt:lpwstr>9bb27bad-327c-47a0-9e52-4ba67bb14048</vt:lpwstr>
  </property>
  <property fmtid="{D5CDD505-2E9C-101B-9397-08002B2CF9AE}" pid="4" name="Taksonomi">
    <vt:lpwstr/>
  </property>
</Properties>
</file>