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Lst>
  <p:notesMasterIdLst>
    <p:notesMasterId r:id="rId10"/>
  </p:notesMasterIdLst>
  <p:handoutMasterIdLst>
    <p:handoutMasterId r:id="rId11"/>
  </p:handoutMasterIdLst>
  <p:sldIdLst>
    <p:sldId id="262" r:id="rId2"/>
    <p:sldId id="265" r:id="rId3"/>
    <p:sldId id="263" r:id="rId4"/>
    <p:sldId id="272" r:id="rId5"/>
    <p:sldId id="275" r:id="rId6"/>
    <p:sldId id="276" r:id="rId7"/>
    <p:sldId id="284" r:id="rId8"/>
    <p:sldId id="285" r:id="rId9"/>
  </p:sldIdLst>
  <p:sldSz cx="12190413" cy="6858000"/>
  <p:notesSz cx="9926638" cy="679767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3589">
          <p15:clr>
            <a:srgbClr val="A4A3A4"/>
          </p15:clr>
        </p15:guide>
        <p15:guide id="6" pos="496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58">
          <p15:clr>
            <a:srgbClr val="A4A3A4"/>
          </p15:clr>
        </p15:guide>
        <p15:guide id="15" pos="6162">
          <p15:clr>
            <a:srgbClr val="A4A3A4"/>
          </p15:clr>
        </p15:guide>
        <p15:guide id="16" pos="6246">
          <p15:clr>
            <a:srgbClr val="A4A3A4"/>
          </p15:clr>
        </p15:guide>
        <p15:guide id="17" pos="7333">
          <p15:clr>
            <a:srgbClr val="A4A3A4"/>
          </p15:clr>
        </p15:guide>
        <p15:guide id="18">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clrMru>
    <a:srgbClr val="4B3E31"/>
    <a:srgbClr val="00435E"/>
    <a:srgbClr val="FFC828"/>
    <a:srgbClr val="ADCFBA"/>
    <a:srgbClr val="BF9C81"/>
    <a:srgbClr val="C8C7B2"/>
    <a:srgbClr val="076471"/>
    <a:srgbClr val="88919F"/>
    <a:srgbClr val="141432"/>
    <a:srgbClr val="96B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74939" autoAdjust="0"/>
  </p:normalViewPr>
  <p:slideViewPr>
    <p:cSldViewPr snapToGrid="0" snapToObjects="1" showGuides="1">
      <p:cViewPr varScale="1">
        <p:scale>
          <a:sx n="88" d="100"/>
          <a:sy n="88" d="100"/>
        </p:scale>
        <p:origin x="1392" y="78"/>
      </p:cViewPr>
      <p:guideLst>
        <p:guide orient="horz" pos="276"/>
        <p:guide orient="horz" pos="979"/>
        <p:guide orient="horz" pos="3996"/>
        <p:guide orient="horz" pos="870"/>
        <p:guide orient="horz" pos="3589"/>
        <p:guide pos="4969"/>
        <p:guide pos="349"/>
        <p:guide pos="1440"/>
        <p:guide pos="1538"/>
        <p:guide pos="2616"/>
        <p:guide pos="2712"/>
        <p:guide pos="3798"/>
        <p:guide pos="3888"/>
        <p:guide pos="5058"/>
        <p:guide pos="6162"/>
        <p:guide pos="6246"/>
        <p:guide pos="7333"/>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32" d="100"/>
          <a:sy n="132" d="100"/>
        </p:scale>
        <p:origin x="1608" y="11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fld id="{1D0A636B-339A-4D26-BD9F-0743507A8BA5}" type="datetimeFigureOut">
              <a:rPr lang="en-GB" smtClean="0"/>
              <a:t>19/12/2023</a:t>
            </a:fld>
            <a:endParaRPr lang="en-GB"/>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6C909004-5A13-4E89-9C6B-5A51303EFF0C}" type="datetimeFigureOut">
              <a:rPr lang="en-GB" smtClean="0"/>
              <a:t>19/12/2023</a:t>
            </a:fld>
            <a:endParaRPr lang="en-GB" dirty="0"/>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vigtigt at holde godt øje med at oliestanden i glassene er stabile.</a:t>
            </a:r>
          </a:p>
          <a:p>
            <a:endParaRPr lang="da-DK" dirty="0"/>
          </a:p>
          <a:p>
            <a:r>
              <a:rPr lang="da-DK" dirty="0"/>
              <a:t>Ændre olieniveauet sig, så skal pumpen til service. Det er en indikation på, at der er stempler eller membraner i pumpen som er blevet møre og skal skiftes. </a:t>
            </a:r>
            <a:br>
              <a:rPr lang="da-DK" dirty="0"/>
            </a:br>
            <a:br>
              <a:rPr lang="da-DK" dirty="0"/>
            </a:br>
            <a:r>
              <a:rPr lang="da-DK" b="1" dirty="0" err="1"/>
              <a:t>Vindkedel</a:t>
            </a:r>
            <a:r>
              <a:rPr lang="da-DK" b="1" dirty="0"/>
              <a:t>:</a:t>
            </a:r>
            <a:br>
              <a:rPr lang="da-DK" b="1" dirty="0"/>
            </a:br>
            <a:r>
              <a:rPr lang="da-DK" b="0" dirty="0" err="1"/>
              <a:t>Vindkedlens</a:t>
            </a:r>
            <a:r>
              <a:rPr lang="da-DK" b="0" dirty="0"/>
              <a:t> funktion er at udligne/dæmpe de trykspidser der opstår når en pumpe kører med konstant tryk, netop for at holde et jævnt og konstant tryk ude i dyserne. </a:t>
            </a:r>
          </a:p>
          <a:p>
            <a:r>
              <a:rPr lang="da-DK" b="0" dirty="0"/>
              <a:t>Der sidder en lille membran, som er en lille luftpude, som godt kan blive træt.</a:t>
            </a:r>
            <a:br>
              <a:rPr lang="da-DK" b="0" dirty="0"/>
            </a:br>
            <a:endParaRPr lang="da-DK" b="0" dirty="0"/>
          </a:p>
          <a:p>
            <a:endParaRPr lang="da-DK" dirty="0"/>
          </a:p>
        </p:txBody>
      </p:sp>
    </p:spTree>
    <p:extLst>
      <p:ext uri="{BB962C8B-B14F-4D97-AF65-F5344CB8AC3E}">
        <p14:creationId xmlns:p14="http://schemas.microsoft.com/office/powerpoint/2010/main" val="238970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Trykfilter/</a:t>
            </a:r>
            <a:r>
              <a:rPr lang="da-DK" dirty="0" err="1"/>
              <a:t>hovedfilter</a:t>
            </a:r>
            <a:r>
              <a:rPr lang="da-DK" dirty="0"/>
              <a:t> er det filter, der renser urenheder væk fra hovedtanken. Det er vigtigt at rengøre og tjekke om maskerne i filteret er intakte.</a:t>
            </a:r>
          </a:p>
          <a:p>
            <a:r>
              <a:rPr lang="da-DK" dirty="0"/>
              <a:t>Har filtret været tæt i længere tid, kan det resulterer i ødelagte masker, så skidt og snavs kan ende ude i dyser og give en uhensigtsmæssig sprøjtning.</a:t>
            </a:r>
          </a:p>
          <a:p>
            <a:endParaRPr lang="da-DK" dirty="0"/>
          </a:p>
          <a:p>
            <a:r>
              <a:rPr lang="da-DK" dirty="0"/>
              <a:t>O-ring på filterhus skal sidde stramt rundt om huset, og skal være uden revner, ellers skal den skiftes, så filterhus kan holde tæt. </a:t>
            </a:r>
            <a:br>
              <a:rPr lang="da-DK" dirty="0"/>
            </a:br>
            <a:endParaRPr lang="da-DK" dirty="0"/>
          </a:p>
          <a:p>
            <a:endParaRPr lang="da-DK" dirty="0"/>
          </a:p>
        </p:txBody>
      </p:sp>
    </p:spTree>
    <p:extLst>
      <p:ext uri="{BB962C8B-B14F-4D97-AF65-F5344CB8AC3E}">
        <p14:creationId xmlns:p14="http://schemas.microsoft.com/office/powerpoint/2010/main" val="102454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b="1" dirty="0"/>
              <a:t>Kemipåfyld:</a:t>
            </a:r>
          </a:p>
          <a:p>
            <a:r>
              <a:rPr lang="da-DK" b="0" dirty="0"/>
              <a:t>Kontroller med en dunk eller målebæger, at den spuler og stopper, når dunken trykkes ned over dunkspuleren, og at toppen drejer rundt. Der kan sidde nogle kemiaflejringer, som skal motioneres væk.</a:t>
            </a:r>
          </a:p>
          <a:p>
            <a:r>
              <a:rPr lang="da-DK" dirty="0"/>
              <a:t>Ved motionering menes at trykke på dysen op og ned flere gange. </a:t>
            </a:r>
          </a:p>
          <a:p>
            <a:r>
              <a:rPr lang="da-DK" b="1" dirty="0"/>
              <a:t>Slanger:</a:t>
            </a:r>
          </a:p>
          <a:p>
            <a:r>
              <a:rPr lang="da-DK" dirty="0"/>
              <a:t>Det er vigtigt, at ingen slanger på sprøjten drypper eller lækker, og særligt slangerne på kemipåfylderen er særligt udsat, da de typisk sidder bag traktorens baghjul, og bliver udsat for mudder og sten osv.</a:t>
            </a:r>
            <a:br>
              <a:rPr lang="da-DK" dirty="0"/>
            </a:br>
            <a:r>
              <a:rPr lang="da-DK" dirty="0"/>
              <a:t>De skal jævnligt gennemgås for slid og lækager.</a:t>
            </a:r>
          </a:p>
          <a:p>
            <a:endParaRPr lang="da-DK" dirty="0"/>
          </a:p>
        </p:txBody>
      </p:sp>
    </p:spTree>
    <p:extLst>
      <p:ext uri="{BB962C8B-B14F-4D97-AF65-F5344CB8AC3E}">
        <p14:creationId xmlns:p14="http://schemas.microsoft.com/office/powerpoint/2010/main" val="336976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Væskemåler</a:t>
            </a:r>
          </a:p>
          <a:p>
            <a:r>
              <a:rPr lang="da-DK" dirty="0"/>
              <a:t>Den mekaniske væskemåler behøves ikke at kalibreres på samme måde som den digitale væskemåler gør.</a:t>
            </a:r>
          </a:p>
          <a:p>
            <a:r>
              <a:rPr lang="da-DK" dirty="0"/>
              <a:t>Dog skal man være opmærksom på (især den med snor (ligesom på billedet), at de skal masseres lidt op og ned, for at være sikker på den ”falder rigtigt ned” i takt med at tankindholdet falder.</a:t>
            </a:r>
            <a:br>
              <a:rPr lang="da-DK" dirty="0"/>
            </a:br>
            <a:br>
              <a:rPr lang="da-DK" dirty="0"/>
            </a:br>
            <a:r>
              <a:rPr lang="da-DK" dirty="0"/>
              <a:t>Den digitale væskemåler er vigtigere at holde et vågnet øje med om det stemmer overens med det kan ser. Har man en mistanke om at den skal kalibreres på ny, så kontakt dit lokale maskinværksted/maskinforhandler for at få dem til at udføre kalibreringen. </a:t>
            </a:r>
          </a:p>
          <a:p>
            <a:endParaRPr lang="da-DK" dirty="0"/>
          </a:p>
          <a:p>
            <a:r>
              <a:rPr lang="da-DK" b="1" dirty="0"/>
              <a:t>Manometer</a:t>
            </a:r>
          </a:p>
          <a:p>
            <a:pPr marL="0" indent="0">
              <a:buFont typeface="Arial" panose="020B0604020202020204" pitchFamily="34" charset="0"/>
              <a:buNone/>
            </a:pPr>
            <a:r>
              <a:rPr lang="da-DK" dirty="0"/>
              <a:t>mekaniske manometre skal tages af ved vinterklargøring af sprøjten, og det er vigtigt at placere det oprejst, ellers er der en risiko for at det glycerin der er indeni løber ud, og så vil det vise et unøjagtigt afmåling af tryk.</a:t>
            </a:r>
            <a:br>
              <a:rPr lang="da-DK" dirty="0"/>
            </a:br>
            <a:br>
              <a:rPr lang="da-DK" dirty="0"/>
            </a:br>
            <a:r>
              <a:rPr lang="da-DK" dirty="0"/>
              <a:t>Der opleves større fejlmargin på de klassiske manometre (se billede) end de digitale. </a:t>
            </a:r>
          </a:p>
          <a:p>
            <a:pPr marL="0" indent="0">
              <a:buFont typeface="Arial" panose="020B0604020202020204" pitchFamily="34" charset="0"/>
              <a:buNone/>
            </a:pPr>
            <a:r>
              <a:rPr lang="da-DK" dirty="0"/>
              <a:t>Få det ind i værkstedet hvor der er varmt. </a:t>
            </a:r>
            <a:br>
              <a:rPr lang="da-DK" dirty="0"/>
            </a:br>
            <a:r>
              <a:rPr lang="da-DK" dirty="0"/>
              <a:t>Placere det oprejst, så glycerinen ikke løber ud, hvilket giver et unøjagtigt måling af sprøjtetryk.</a:t>
            </a:r>
          </a:p>
          <a:p>
            <a:endParaRPr lang="da-DK" dirty="0"/>
          </a:p>
          <a:p>
            <a:endParaRPr lang="da-DK" dirty="0"/>
          </a:p>
        </p:txBody>
      </p:sp>
    </p:spTree>
    <p:extLst>
      <p:ext uri="{BB962C8B-B14F-4D97-AF65-F5344CB8AC3E}">
        <p14:creationId xmlns:p14="http://schemas.microsoft.com/office/powerpoint/2010/main" val="34726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Dyser</a:t>
            </a:r>
          </a:p>
          <a:p>
            <a:r>
              <a:rPr lang="da-DK" dirty="0"/>
              <a:t>Det anbefales at, gå sine dyser+ filtre igennem 2-3 gange i løbet af en sprøjtesæson, for at sikre sig at de også giver den væskemængde man forventer.</a:t>
            </a:r>
          </a:p>
          <a:p>
            <a:r>
              <a:rPr lang="da-DK" dirty="0"/>
              <a:t>Hvis ikke de gør det, så skyldes det ofte aflejringer i dyse eller dyse filtre. Mange gange kan de reddes ved blot at få dem renset i noget varmt sæbevand.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Derudover er det en god idé jævnligt at tænde for dyserne med vand i sprøjten, og gå ud og tjek om de giver et jævnt og pænt sprøjtebillede.</a:t>
            </a:r>
          </a:p>
          <a:p>
            <a:br>
              <a:rPr lang="da-DK" dirty="0"/>
            </a:br>
            <a:r>
              <a:rPr lang="da-DK" b="1" dirty="0"/>
              <a:t>Drypstop</a:t>
            </a:r>
            <a:br>
              <a:rPr lang="da-DK" dirty="0"/>
            </a:br>
            <a:r>
              <a:rPr lang="da-DK" dirty="0"/>
              <a:t>Der sidder også en membran i drypstop, som kan blive utæt ved for meget kemiaflejring. Derfor anbefales det at rengøre disse samtidig med dyserne rengøres.</a:t>
            </a:r>
            <a:br>
              <a:rPr lang="da-DK" dirty="0"/>
            </a:br>
            <a:br>
              <a:rPr lang="da-DK" dirty="0"/>
            </a:br>
            <a:r>
              <a:rPr lang="da-DK" b="1" dirty="0" err="1"/>
              <a:t>Dysetest</a:t>
            </a:r>
            <a:br>
              <a:rPr lang="da-DK" dirty="0"/>
            </a:br>
            <a:r>
              <a:rPr lang="da-DK" dirty="0"/>
              <a:t>Det anbefales at lave en dyse prøve, hvor 5-10 dyser testes ved at holde et bæger under de tændte dyser, og så se om de rent faktisk giver så meget væske som de burde ift. </a:t>
            </a:r>
            <a:r>
              <a:rPr lang="da-DK" dirty="0" err="1"/>
              <a:t>dysetype</a:t>
            </a:r>
            <a:r>
              <a:rPr lang="da-DK" dirty="0"/>
              <a:t>/ antal bar  (sprøjteindstilling) </a:t>
            </a:r>
          </a:p>
          <a:p>
            <a:r>
              <a:rPr lang="da-DK" dirty="0"/>
              <a:t>Giver dyser ikke den ønskede væskemængde, så skal alle dyser gås grundigt igennem med rengøring og eller udskiftes, hvis rengøring ikke er nok.</a:t>
            </a:r>
            <a:br>
              <a:rPr lang="da-DK" dirty="0"/>
            </a:br>
            <a:br>
              <a:rPr lang="da-DK" dirty="0"/>
            </a:br>
            <a:r>
              <a:rPr lang="da-DK" b="1" dirty="0"/>
              <a:t>Rotationsdyser i tank til tankspuling ved rengøring:</a:t>
            </a:r>
            <a:br>
              <a:rPr lang="da-DK" b="1" dirty="0"/>
            </a:br>
            <a:r>
              <a:rPr lang="da-DK" b="0" dirty="0"/>
              <a:t>Der sidder nogle rotationsdyser i tanken, som er til at rengøre tanken for kemi, når der skiftes mellem afgrøder. Kontrollér at dyser roterer.</a:t>
            </a:r>
            <a:br>
              <a:rPr lang="da-DK" dirty="0"/>
            </a:br>
            <a:endParaRPr lang="da-DK" dirty="0"/>
          </a:p>
        </p:txBody>
      </p:sp>
    </p:spTree>
    <p:extLst>
      <p:ext uri="{BB962C8B-B14F-4D97-AF65-F5344CB8AC3E}">
        <p14:creationId xmlns:p14="http://schemas.microsoft.com/office/powerpoint/2010/main" val="33285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Afvigerled: </a:t>
            </a:r>
            <a:br>
              <a:rPr lang="da-DK" b="1" dirty="0"/>
            </a:br>
            <a:r>
              <a:rPr lang="da-DK" b="0" dirty="0"/>
              <a:t>Det er vigtigt at afvigerleddet ”forholdsvis” let kan bøje bagud, hvis bommen rammer ind i hegn, træ o.l. men det er ligeså vigtigt at den glider tilbage ii hak efterfølgende. </a:t>
            </a:r>
          </a:p>
          <a:p>
            <a:r>
              <a:rPr lang="da-DK" b="0" dirty="0"/>
              <a:t>Mange gange skal leddet motioneres lidt. Det kan ruste sig fast, eller fjederen kan blive for stram eller for slap. </a:t>
            </a:r>
          </a:p>
          <a:p>
            <a:endParaRPr lang="da-DK" b="0" dirty="0"/>
          </a:p>
          <a:p>
            <a:r>
              <a:rPr lang="da-DK" b="1" dirty="0"/>
              <a:t>Utætheder:</a:t>
            </a:r>
            <a:r>
              <a:rPr lang="da-DK" b="0" dirty="0"/>
              <a:t> </a:t>
            </a:r>
            <a:br>
              <a:rPr lang="da-DK" b="0" dirty="0"/>
            </a:br>
            <a:r>
              <a:rPr lang="da-DK" b="0" dirty="0"/>
              <a:t>Det er vigtigt at sprøjten på intet tidspunkt har nogle utætheder. Alle slanger, dyser, filtre må ikke dryppe med væske og opdages dette, skal det omgående laves.</a:t>
            </a:r>
          </a:p>
          <a:p>
            <a:r>
              <a:rPr lang="da-DK" b="0" dirty="0"/>
              <a:t>Derfor er det vigtigt at slanger, specielt dem der sidder nogle udsatte steder, hvor de bliver udsat for jord og skidt, jævnligt bliver kontrolleret.</a:t>
            </a:r>
          </a:p>
          <a:p>
            <a:endParaRPr lang="da-DK" b="0" dirty="0"/>
          </a:p>
          <a:p>
            <a:endParaRPr lang="da-DK" b="1" dirty="0"/>
          </a:p>
          <a:p>
            <a:endParaRPr lang="da-DK" dirty="0"/>
          </a:p>
        </p:txBody>
      </p:sp>
    </p:spTree>
    <p:extLst>
      <p:ext uri="{BB962C8B-B14F-4D97-AF65-F5344CB8AC3E}">
        <p14:creationId xmlns:p14="http://schemas.microsoft.com/office/powerpoint/2010/main" val="396109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vigtigt at have en god bomstabilitet, så bommen ikke slår ved kørsel i ujævnt terræn.</a:t>
            </a:r>
            <a:br>
              <a:rPr lang="da-DK" dirty="0"/>
            </a:br>
            <a:r>
              <a:rPr lang="da-DK" dirty="0"/>
              <a:t>Kontroller bomstabiliteten ved at tag fat i bommen og giv den et ryk op/ned go frem og tilbage. Her skal den hurtigt falde tilbage til udgangspunktet.</a:t>
            </a:r>
          </a:p>
          <a:p>
            <a:br>
              <a:rPr lang="da-DK" dirty="0"/>
            </a:br>
            <a:endParaRPr lang="da-DK" dirty="0"/>
          </a:p>
        </p:txBody>
      </p:sp>
    </p:spTree>
    <p:extLst>
      <p:ext uri="{BB962C8B-B14F-4D97-AF65-F5344CB8AC3E}">
        <p14:creationId xmlns:p14="http://schemas.microsoft.com/office/powerpoint/2010/main" val="2427291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hyperlink" Target="https://seges.us11.list-manage.com/subscribe?u=8b820070eb4d72eb6f3885bd7&amp;id=8be669a01c" TargetMode="External"/><Relationship Id="rId2" Type="http://schemas.openxmlformats.org/officeDocument/2006/relationships/hyperlink" Target="https://www.linkedin.com/company/seges/mycompany/verification/" TargetMode="External"/><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s://www.seges.tv/" TargetMode="Externa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1_Forside - Fuldt billede og små bokse">
    <p:spTree>
      <p:nvGrpSpPr>
        <p:cNvPr id="1" name=""/>
        <p:cNvGrpSpPr/>
        <p:nvPr/>
      </p:nvGrpSpPr>
      <p:grpSpPr>
        <a:xfrm>
          <a:off x="0" y="0"/>
          <a:ext cx="0" cy="0"/>
          <a:chOff x="0" y="0"/>
          <a:chExt cx="0" cy="0"/>
        </a:xfrm>
      </p:grpSpPr>
      <p:pic>
        <p:nvPicPr>
          <p:cNvPr id="5" name="Billede 4" descr="Et billede, der indeholder udendørs, sky, mark, landskab&#10;&#10;Automatisk genereret beskrivelse">
            <a:extLst>
              <a:ext uri="{FF2B5EF4-FFF2-40B4-BE49-F238E27FC236}">
                <a16:creationId xmlns:a16="http://schemas.microsoft.com/office/drawing/2014/main" id="{ABFAF0D8-FAAC-686C-BAFB-691FB18463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653"/>
            <a:ext cx="12204000" cy="8136000"/>
          </a:xfrm>
          <a:prstGeom prst="rect">
            <a:avLst/>
          </a:prstGeom>
          <a:ln>
            <a:noFill/>
          </a:ln>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19188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10_Forside - Indsæt bille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C722197E-37D3-D46A-35B3-36712481C5FB}"/>
              </a:ext>
            </a:extLst>
          </p:cNvPr>
          <p:cNvSpPr>
            <a:spLocks noGrp="1" noChangeAspect="1"/>
          </p:cNvSpPr>
          <p:nvPr>
            <p:ph type="pic" sz="quarter" idx="14" hasCustomPrompt="1"/>
          </p:nvPr>
        </p:nvSpPr>
        <p:spPr>
          <a:xfrm>
            <a:off x="0" y="-9525"/>
            <a:ext cx="12190413" cy="6867525"/>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fx </a:t>
            </a:r>
            <a:r>
              <a:rPr lang="da-DK" dirty="0"/>
              <a:t>Q:\SEGES Visuel identitet\</a:t>
            </a:r>
            <a:br>
              <a:rPr lang="da-DK" dirty="0"/>
            </a:br>
            <a:r>
              <a:rPr lang="da-DK" dirty="0"/>
              <a:t>PowerPoint/Skabeloner\Forsidebilleder til SEGES </a:t>
            </a:r>
            <a:r>
              <a:rPr lang="da-DK" dirty="0" err="1"/>
              <a:t>pptx</a:t>
            </a:r>
            <a:r>
              <a:rPr lang="da-DK" dirty="0"/>
              <a:t> </a:t>
            </a:r>
            <a:endParaRPr lang="da-DK" noProof="0" dirty="0"/>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1">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ln>
                  <a:noFill/>
                </a:ln>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5" name="Pladsholder til billede 7">
            <a:extLst>
              <a:ext uri="{FF2B5EF4-FFF2-40B4-BE49-F238E27FC236}">
                <a16:creationId xmlns:a16="http://schemas.microsoft.com/office/drawing/2014/main" id="{CD00ACC9-19AC-94C3-2C90-4252D84C603C}"/>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6" name="Pladsholder til billede 7">
            <a:extLst>
              <a:ext uri="{FF2B5EF4-FFF2-40B4-BE49-F238E27FC236}">
                <a16:creationId xmlns:a16="http://schemas.microsoft.com/office/drawing/2014/main" id="{69935812-216D-0EAD-E2B1-60448E5158B6}"/>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2"/>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GUDP eller fondslogo her</a:t>
            </a:r>
          </a:p>
        </p:txBody>
      </p:sp>
      <p:sp>
        <p:nvSpPr>
          <p:cNvPr id="7" name="Pladsholder til billede 17">
            <a:extLst>
              <a:ext uri="{FF2B5EF4-FFF2-40B4-BE49-F238E27FC236}">
                <a16:creationId xmlns:a16="http://schemas.microsoft.com/office/drawing/2014/main" id="{A6E874BF-7543-2D29-800A-F16E5E59327D}"/>
              </a:ext>
            </a:extLst>
          </p:cNvPr>
          <p:cNvSpPr>
            <a:spLocks noGrp="1"/>
          </p:cNvSpPr>
          <p:nvPr>
            <p:ph type="pic" sz="quarter" idx="36" hasCustomPrompt="1"/>
          </p:nvPr>
        </p:nvSpPr>
        <p:spPr>
          <a:xfrm>
            <a:off x="10828545" y="6013832"/>
            <a:ext cx="856800" cy="360000"/>
          </a:xfrm>
        </p:spPr>
        <p:txBody>
          <a:bodyPr/>
          <a:lstStyle>
            <a:lvl1pPr marL="0" indent="0" algn="ctr">
              <a:buNone/>
              <a:defRPr sz="800">
                <a:solidFill>
                  <a:schemeClr val="bg2"/>
                </a:solidFill>
              </a:defRPr>
            </a:lvl1pPr>
          </a:lstStyle>
          <a:p>
            <a:r>
              <a:rPr lang="da-DK" dirty="0"/>
              <a:t>Placér mørkt eller lyst SEGES Innovation logo</a:t>
            </a:r>
          </a:p>
        </p:txBody>
      </p:sp>
    </p:spTree>
    <p:extLst>
      <p:ext uri="{BB962C8B-B14F-4D97-AF65-F5344CB8AC3E}">
        <p14:creationId xmlns:p14="http://schemas.microsoft.com/office/powerpoint/2010/main" val="3375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agsorde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485027-14F6-5E0A-7538-2903CDC2CA7B}"/>
              </a:ext>
            </a:extLst>
          </p:cNvPr>
          <p:cNvSpPr/>
          <p:nvPr userDrawn="1"/>
        </p:nvSpPr>
        <p:spPr>
          <a:xfrm>
            <a:off x="10756669" y="6001789"/>
            <a:ext cx="1255222" cy="51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6" name="Billede 5" descr="Et billede, der indeholder mønster, Symmetri, hvid, Grafik&#10;&#10;Automatisk genereret beskrivelse">
            <a:extLst>
              <a:ext uri="{FF2B5EF4-FFF2-40B4-BE49-F238E27FC236}">
                <a16:creationId xmlns:a16="http://schemas.microsoft.com/office/drawing/2014/main" id="{38CFD1B5-ECA6-CABD-DE5A-AC359BF7E5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63"/>
            <a:ext cx="12190413" cy="6857536"/>
          </a:xfrm>
          <a:prstGeom prst="rect">
            <a:avLst/>
          </a:prstGeom>
        </p:spPr>
      </p:pic>
      <p:sp>
        <p:nvSpPr>
          <p:cNvPr id="2" name="Title 1"/>
          <p:cNvSpPr>
            <a:spLocks noGrp="1"/>
          </p:cNvSpPr>
          <p:nvPr>
            <p:ph type="title" hasCustomPrompt="1"/>
          </p:nvPr>
        </p:nvSpPr>
        <p:spPr>
          <a:xfrm>
            <a:off x="529792" y="392885"/>
            <a:ext cx="5301509" cy="711638"/>
          </a:xfrm>
        </p:spPr>
        <p:txBody>
          <a:bodyPr/>
          <a:lstStyle>
            <a:lvl1pPr>
              <a:defRPr/>
            </a:lvl1pPr>
          </a:lstStyle>
          <a:p>
            <a:r>
              <a:rPr lang="da-DK" noProof="0" dirty="0"/>
              <a:t>Dagsorden</a:t>
            </a:r>
          </a:p>
        </p:txBody>
      </p:sp>
      <p:pic>
        <p:nvPicPr>
          <p:cNvPr id="9" name="Billede 8">
            <a:extLst>
              <a:ext uri="{FF2B5EF4-FFF2-40B4-BE49-F238E27FC236}">
                <a16:creationId xmlns:a16="http://schemas.microsoft.com/office/drawing/2014/main" id="{538B7BFA-523F-FCB2-5215-0FB8776127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
        <p:nvSpPr>
          <p:cNvPr id="3" name="Content Placeholder 6">
            <a:extLst>
              <a:ext uri="{FF2B5EF4-FFF2-40B4-BE49-F238E27FC236}">
                <a16:creationId xmlns:a16="http://schemas.microsoft.com/office/drawing/2014/main" id="{89683944-B9CC-FFBC-C637-40EFA2445C3B}"/>
              </a:ext>
            </a:extLst>
          </p:cNvPr>
          <p:cNvSpPr>
            <a:spLocks noGrp="1"/>
          </p:cNvSpPr>
          <p:nvPr>
            <p:ph sz="quarter" idx="21" hasCustomPrompt="1"/>
          </p:nvPr>
        </p:nvSpPr>
        <p:spPr>
          <a:xfrm>
            <a:off x="542925" y="1566025"/>
            <a:ext cx="10286193" cy="4148139"/>
          </a:xfrm>
        </p:spPr>
        <p:txBody>
          <a:bodyPr/>
          <a:lstStyle>
            <a:lvl1pPr marL="457200" indent="-457200">
              <a:spcAft>
                <a:spcPts val="600"/>
              </a:spcAft>
              <a:buClr>
                <a:schemeClr val="tx2"/>
              </a:buClr>
              <a:buFont typeface="+mj-lt"/>
              <a:buAutoNum type="arabicPeriod"/>
              <a:defRPr sz="2400">
                <a:solidFill>
                  <a:schemeClr val="tx2"/>
                </a:solidFill>
              </a:defRPr>
            </a:lvl1pPr>
            <a:lvl2pPr marL="709200" indent="-457200">
              <a:spcAft>
                <a:spcPts val="600"/>
              </a:spcAft>
              <a:buClr>
                <a:schemeClr val="tx2"/>
              </a:buClr>
              <a:buFont typeface="+mj-lt"/>
              <a:buAutoNum type="arabicPeriod"/>
              <a:defRPr sz="2400">
                <a:solidFill>
                  <a:schemeClr val="tx2"/>
                </a:solidFill>
              </a:defRPr>
            </a:lvl2pPr>
            <a:lvl3pPr marL="979200" indent="-457200">
              <a:spcAft>
                <a:spcPts val="600"/>
              </a:spcAft>
              <a:buClr>
                <a:schemeClr val="tx2"/>
              </a:buClr>
              <a:buFont typeface="+mj-lt"/>
              <a:buAutoNum type="arabicPeriod"/>
              <a:defRPr sz="2000">
                <a:solidFill>
                  <a:schemeClr val="tx2"/>
                </a:solidFill>
              </a:defRPr>
            </a:lvl3pPr>
            <a:lvl4pPr marL="1034100" indent="-342900">
              <a:spcAft>
                <a:spcPts val="600"/>
              </a:spcAft>
              <a:buClr>
                <a:schemeClr val="tx2"/>
              </a:buClr>
              <a:buFont typeface="+mj-lt"/>
              <a:buAutoNum type="arabicPeriod"/>
              <a:defRPr sz="1800">
                <a:solidFill>
                  <a:schemeClr val="tx2"/>
                </a:solidFill>
              </a:defRPr>
            </a:lvl4pPr>
            <a:lvl5pPr marL="1196100" indent="-342900">
              <a:spcAft>
                <a:spcPts val="600"/>
              </a:spcAft>
              <a:buClr>
                <a:schemeClr val="tx2"/>
              </a:buClr>
              <a:buFont typeface="+mj-lt"/>
              <a:buAutoNum type="arabicPeriod"/>
              <a:defRPr sz="1800">
                <a:solidFill>
                  <a:schemeClr val="tx2"/>
                </a:solidFill>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867552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agsorden_½ billed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5301509" cy="711638"/>
          </a:xfrm>
        </p:spPr>
        <p:txBody>
          <a:bodyPr/>
          <a:lstStyle>
            <a:lvl1pPr>
              <a:defRPr/>
            </a:lvl1pPr>
          </a:lstStyle>
          <a:p>
            <a:r>
              <a:rPr lang="da-DK" noProof="0" dirty="0"/>
              <a:t>Dagsorden</a:t>
            </a:r>
          </a:p>
        </p:txBody>
      </p:sp>
      <p:sp>
        <p:nvSpPr>
          <p:cNvPr id="6" name="Pladsholder til billede 5">
            <a:extLst>
              <a:ext uri="{FF2B5EF4-FFF2-40B4-BE49-F238E27FC236}">
                <a16:creationId xmlns:a16="http://schemas.microsoft.com/office/drawing/2014/main" id="{8397883C-89FB-ADF6-7912-888F10751518}"/>
              </a:ext>
            </a:extLst>
          </p:cNvPr>
          <p:cNvSpPr>
            <a:spLocks noGrp="1"/>
          </p:cNvSpPr>
          <p:nvPr>
            <p:ph type="pic" sz="quarter" idx="31" hasCustomPrompt="1"/>
          </p:nvPr>
        </p:nvSpPr>
        <p:spPr>
          <a:xfrm>
            <a:off x="6083955" y="5245"/>
            <a:ext cx="6095206" cy="6857999"/>
          </a:xfrm>
        </p:spPr>
        <p:txBody>
          <a:bodyPr/>
          <a:lstStyle>
            <a:lvl1pPr marL="0" indent="0">
              <a:buFontTx/>
              <a:buNone/>
              <a:defRPr/>
            </a:lvl1pPr>
          </a:lstStyle>
          <a:p>
            <a:r>
              <a:rPr lang="da-DK" dirty="0"/>
              <a:t>Indsæt billede</a:t>
            </a:r>
          </a:p>
        </p:txBody>
      </p:sp>
      <p:sp>
        <p:nvSpPr>
          <p:cNvPr id="7" name="Pladsholder til billede 17">
            <a:extLst>
              <a:ext uri="{FF2B5EF4-FFF2-40B4-BE49-F238E27FC236}">
                <a16:creationId xmlns:a16="http://schemas.microsoft.com/office/drawing/2014/main" id="{2E69CCD3-F086-8E1F-9985-37E5EADA912F}"/>
              </a:ext>
            </a:extLst>
          </p:cNvPr>
          <p:cNvSpPr>
            <a:spLocks noGrp="1"/>
          </p:cNvSpPr>
          <p:nvPr>
            <p:ph type="pic" sz="quarter" idx="36" hasCustomPrompt="1"/>
          </p:nvPr>
        </p:nvSpPr>
        <p:spPr>
          <a:xfrm>
            <a:off x="10828545" y="6023357"/>
            <a:ext cx="856800" cy="360000"/>
          </a:xfrm>
        </p:spPr>
        <p:txBody>
          <a:bodyPr/>
          <a:lstStyle>
            <a:lvl1pPr marL="0" indent="0" algn="ctr">
              <a:buNone/>
              <a:defRPr sz="800">
                <a:solidFill>
                  <a:schemeClr val="bg1"/>
                </a:solidFill>
              </a:defRPr>
            </a:lvl1pPr>
          </a:lstStyle>
          <a:p>
            <a:r>
              <a:rPr lang="da-DK" dirty="0"/>
              <a:t>SEGES logo (negativt)</a:t>
            </a:r>
          </a:p>
        </p:txBody>
      </p:sp>
      <p:sp>
        <p:nvSpPr>
          <p:cNvPr id="3" name="Content Placeholder 6">
            <a:extLst>
              <a:ext uri="{FF2B5EF4-FFF2-40B4-BE49-F238E27FC236}">
                <a16:creationId xmlns:a16="http://schemas.microsoft.com/office/drawing/2014/main" id="{F4319955-5D48-F2B6-DFF0-FE4A84F47507}"/>
              </a:ext>
            </a:extLst>
          </p:cNvPr>
          <p:cNvSpPr>
            <a:spLocks noGrp="1"/>
          </p:cNvSpPr>
          <p:nvPr>
            <p:ph sz="quarter" idx="21" hasCustomPrompt="1"/>
          </p:nvPr>
        </p:nvSpPr>
        <p:spPr>
          <a:xfrm>
            <a:off x="542926" y="1566025"/>
            <a:ext cx="5301510" cy="4148139"/>
          </a:xfrm>
        </p:spPr>
        <p:txBody>
          <a:bodyPr/>
          <a:lstStyle>
            <a:lvl1pPr marL="457200" indent="-457200">
              <a:spcAft>
                <a:spcPts val="600"/>
              </a:spcAft>
              <a:buClr>
                <a:schemeClr val="tx2"/>
              </a:buClr>
              <a:buFont typeface="+mj-lt"/>
              <a:buAutoNum type="arabicPeriod"/>
              <a:defRPr sz="2400">
                <a:solidFill>
                  <a:schemeClr val="tx2"/>
                </a:solidFill>
              </a:defRPr>
            </a:lvl1pPr>
            <a:lvl2pPr marL="709200" indent="-457200">
              <a:spcAft>
                <a:spcPts val="600"/>
              </a:spcAft>
              <a:buClr>
                <a:schemeClr val="tx2"/>
              </a:buClr>
              <a:buFont typeface="+mj-lt"/>
              <a:buAutoNum type="arabicPeriod"/>
              <a:defRPr sz="2400">
                <a:solidFill>
                  <a:schemeClr val="tx2"/>
                </a:solidFill>
              </a:defRPr>
            </a:lvl2pPr>
            <a:lvl3pPr marL="979200" indent="-457200">
              <a:spcAft>
                <a:spcPts val="600"/>
              </a:spcAft>
              <a:buClr>
                <a:schemeClr val="tx2"/>
              </a:buClr>
              <a:buFont typeface="+mj-lt"/>
              <a:buAutoNum type="arabicPeriod"/>
              <a:defRPr sz="2000">
                <a:solidFill>
                  <a:schemeClr val="tx2"/>
                </a:solidFill>
              </a:defRPr>
            </a:lvl3pPr>
            <a:lvl4pPr marL="1034100" indent="-342900">
              <a:spcAft>
                <a:spcPts val="600"/>
              </a:spcAft>
              <a:buClr>
                <a:schemeClr val="tx2"/>
              </a:buClr>
              <a:buFont typeface="+mj-lt"/>
              <a:buAutoNum type="arabicPeriod"/>
              <a:defRPr sz="1800">
                <a:solidFill>
                  <a:schemeClr val="tx2"/>
                </a:solidFill>
              </a:defRPr>
            </a:lvl4pPr>
            <a:lvl5pPr marL="1196100" indent="-342900">
              <a:spcAft>
                <a:spcPts val="600"/>
              </a:spcAft>
              <a:buClr>
                <a:schemeClr val="tx2"/>
              </a:buClr>
              <a:buFont typeface="+mj-lt"/>
              <a:buAutoNum type="arabicPeriod"/>
              <a:defRPr sz="1800">
                <a:solidFill>
                  <a:schemeClr val="tx2"/>
                </a:solidFill>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3882451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2FCB70D9-D3BD-4BA1-837D-EBB6BD84FDF0}" type="datetime1">
              <a:rPr lang="da-DK" smtClean="0"/>
              <a:t>19-12-2023</a:t>
            </a:fld>
            <a:endParaRPr lang="da-DK" dirty="0"/>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extLst>
      <p:ext uri="{BB962C8B-B14F-4D97-AF65-F5344CB8AC3E}">
        <p14:creationId xmlns:p14="http://schemas.microsoft.com/office/powerpoint/2010/main" val="2862806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dhold_½billed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3" y="392885"/>
            <a:ext cx="5197240" cy="711638"/>
          </a:xfrm>
        </p:spPr>
        <p:txBody>
          <a:bodyPr/>
          <a:lstStyle>
            <a:lvl1pPr>
              <a:defRPr/>
            </a:lvl1pPr>
          </a:lstStyle>
          <a:p>
            <a:r>
              <a:rPr lang="da-DK" noProof="0" dirty="0"/>
              <a:t>Overskrift i op til 2 linjer</a:t>
            </a:r>
          </a:p>
        </p:txBody>
      </p:sp>
      <p:sp>
        <p:nvSpPr>
          <p:cNvPr id="7" name="Content Placeholder 6"/>
          <p:cNvSpPr>
            <a:spLocks noGrp="1"/>
          </p:cNvSpPr>
          <p:nvPr>
            <p:ph sz="quarter" idx="21" hasCustomPrompt="1"/>
          </p:nvPr>
        </p:nvSpPr>
        <p:spPr>
          <a:xfrm>
            <a:off x="542925" y="1549399"/>
            <a:ext cx="5184107"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 name="Content Placeholder 6">
            <a:extLst>
              <a:ext uri="{FF2B5EF4-FFF2-40B4-BE49-F238E27FC236}">
                <a16:creationId xmlns:a16="http://schemas.microsoft.com/office/drawing/2014/main" id="{01B453A8-7F55-27E9-FE73-6C0FCC7E7981}"/>
              </a:ext>
            </a:extLst>
          </p:cNvPr>
          <p:cNvSpPr>
            <a:spLocks noGrp="1"/>
          </p:cNvSpPr>
          <p:nvPr>
            <p:ph sz="quarter" idx="22" hasCustomPrompt="1"/>
          </p:nvPr>
        </p:nvSpPr>
        <p:spPr>
          <a:xfrm>
            <a:off x="6095206" y="7243"/>
            <a:ext cx="6095207" cy="6858000"/>
          </a:xfrm>
        </p:spPr>
        <p:txBody>
          <a:bodyPr/>
          <a:lstStyle>
            <a:lvl1pPr marL="0" indent="0">
              <a:spcAft>
                <a:spcPts val="600"/>
              </a:spcAft>
              <a:buNone/>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på billedikon og indsæt halvsides billede</a:t>
            </a:r>
          </a:p>
        </p:txBody>
      </p:sp>
    </p:spTree>
    <p:extLst>
      <p:ext uri="{BB962C8B-B14F-4D97-AF65-F5344CB8AC3E}">
        <p14:creationId xmlns:p14="http://schemas.microsoft.com/office/powerpoint/2010/main" val="1994602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Indhold_m_fel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79EAB75-33E4-AC38-3DC1-6D8A83A88563}"/>
              </a:ext>
            </a:extLst>
          </p:cNvPr>
          <p:cNvSpPr/>
          <p:nvPr userDrawn="1"/>
        </p:nvSpPr>
        <p:spPr>
          <a:xfrm>
            <a:off x="0" y="1104524"/>
            <a:ext cx="12190413" cy="469469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7" name="Content Placeholder 6"/>
          <p:cNvSpPr>
            <a:spLocks noGrp="1"/>
          </p:cNvSpPr>
          <p:nvPr>
            <p:ph sz="quarter" idx="21" hasCustomPrompt="1"/>
          </p:nvPr>
        </p:nvSpPr>
        <p:spPr>
          <a:xfrm>
            <a:off x="542925" y="1549399"/>
            <a:ext cx="11104642" cy="4148139"/>
          </a:xfrm>
        </p:spPr>
        <p:txBody>
          <a:bodyPr/>
          <a:lstStyle>
            <a:lvl1pPr>
              <a:spcAft>
                <a:spcPts val="600"/>
              </a:spcAft>
              <a:defRPr sz="2400"/>
            </a:lvl1pPr>
            <a:lvl2pPr>
              <a:spcAft>
                <a:spcPts val="600"/>
              </a:spcAft>
              <a:defRPr sz="2400"/>
            </a:lvl2pPr>
            <a:lvl3pPr>
              <a:spcAft>
                <a:spcPts val="600"/>
              </a:spcAft>
              <a:defRPr sz="2000"/>
            </a:lvl3pPr>
            <a:lvl4pPr>
              <a:spcAft>
                <a:spcPts val="600"/>
              </a:spcAft>
              <a:defRPr sz="1800"/>
            </a:lvl4pPr>
            <a:lvl5pPr>
              <a:spcAft>
                <a:spcPts val="600"/>
              </a:spcAft>
              <a:defRPr sz="1800"/>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ndhold spal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9" name="Content Placeholder 6"/>
          <p:cNvSpPr>
            <a:spLocks noGrp="1"/>
          </p:cNvSpPr>
          <p:nvPr>
            <p:ph sz="quarter" idx="24" hasCustomPrompt="1"/>
          </p:nvPr>
        </p:nvSpPr>
        <p:spPr>
          <a:xfrm>
            <a:off x="542925" y="1549399"/>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3" name="Content Placeholder 6">
            <a:extLst>
              <a:ext uri="{FF2B5EF4-FFF2-40B4-BE49-F238E27FC236}">
                <a16:creationId xmlns:a16="http://schemas.microsoft.com/office/drawing/2014/main" id="{6FF8B5DA-E637-4B42-9C89-91D29CC7D95C}"/>
              </a:ext>
            </a:extLst>
          </p:cNvPr>
          <p:cNvSpPr>
            <a:spLocks noGrp="1"/>
          </p:cNvSpPr>
          <p:nvPr>
            <p:ph sz="quarter" idx="27" hasCustomPrompt="1"/>
          </p:nvPr>
        </p:nvSpPr>
        <p:spPr>
          <a:xfrm>
            <a:off x="5327646" y="1549398"/>
            <a:ext cx="4600575"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ndhold Tekst og billede høj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8" name="Picture Placeholder 7">
            <a:extLst>
              <a:ext uri="{FF2B5EF4-FFF2-40B4-BE49-F238E27FC236}">
                <a16:creationId xmlns:a16="http://schemas.microsoft.com/office/drawing/2014/main" id="{B1FCB700-9F45-4E87-9AD5-ACD22546BC0E}"/>
              </a:ext>
            </a:extLst>
          </p:cNvPr>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6" name="Content Placeholder 6">
            <a:extLst>
              <a:ext uri="{FF2B5EF4-FFF2-40B4-BE49-F238E27FC236}">
                <a16:creationId xmlns:a16="http://schemas.microsoft.com/office/drawing/2014/main" id="{5398BC95-60A2-4CE3-9B09-AA75E501B734}"/>
              </a:ext>
            </a:extLst>
          </p:cNvPr>
          <p:cNvSpPr>
            <a:spLocks noGrp="1"/>
          </p:cNvSpPr>
          <p:nvPr>
            <p:ph sz="quarter" idx="29" hasCustomPrompt="1"/>
          </p:nvPr>
        </p:nvSpPr>
        <p:spPr>
          <a:xfrm>
            <a:off x="542925" y="1549399"/>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ndhold Tekst og billede venstr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8" name="Picture Placeholder 7">
            <a:extLst>
              <a:ext uri="{FF2B5EF4-FFF2-40B4-BE49-F238E27FC236}">
                <a16:creationId xmlns:a16="http://schemas.microsoft.com/office/drawing/2014/main" id="{A491278A-BA3F-4CE9-9525-A14D37941CAB}"/>
              </a:ext>
            </a:extLst>
          </p:cNvPr>
          <p:cNvSpPr>
            <a:spLocks noGrp="1"/>
          </p:cNvSpPr>
          <p:nvPr>
            <p:ph type="pic" sz="quarter" idx="14" hasCustomPrompt="1"/>
          </p:nvPr>
        </p:nvSpPr>
        <p:spPr>
          <a:xfrm>
            <a:off x="547843" y="1549397"/>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7" name="Content Placeholder 6">
            <a:extLst>
              <a:ext uri="{FF2B5EF4-FFF2-40B4-BE49-F238E27FC236}">
                <a16:creationId xmlns:a16="http://schemas.microsoft.com/office/drawing/2014/main" id="{7FF69D0E-5070-4381-A70B-3D1509BBCA31}"/>
              </a:ext>
            </a:extLst>
          </p:cNvPr>
          <p:cNvSpPr>
            <a:spLocks noGrp="1"/>
          </p:cNvSpPr>
          <p:nvPr>
            <p:ph sz="quarter" idx="29" hasCustomPrompt="1"/>
          </p:nvPr>
        </p:nvSpPr>
        <p:spPr>
          <a:xfrm>
            <a:off x="4466080" y="1549398"/>
            <a:ext cx="7296257" cy="4148139"/>
          </a:xfrm>
        </p:spPr>
        <p:txBody>
          <a:bodyPr/>
          <a:lstStyle>
            <a:lvl1pPr>
              <a:spcAft>
                <a:spcPts val="600"/>
              </a:spcAft>
              <a:defRPr lang="da-DK" sz="2400" b="0" kern="1200" noProof="0" dirty="0">
                <a:solidFill>
                  <a:srgbClr val="000000"/>
                </a:solidFill>
                <a:latin typeface="+mn-lt"/>
                <a:ea typeface="+mn-ea"/>
                <a:cs typeface="+mn-cs"/>
              </a:defRPr>
            </a:lvl1pPr>
            <a:lvl2pPr>
              <a:spcAft>
                <a:spcPts val="600"/>
              </a:spcAft>
              <a:defRPr lang="da-DK" sz="2000" b="0" kern="1200" noProof="0" dirty="0">
                <a:solidFill>
                  <a:srgbClr val="000000"/>
                </a:solidFill>
                <a:latin typeface="+mn-lt"/>
                <a:ea typeface="+mn-ea"/>
                <a:cs typeface="+mn-cs"/>
              </a:defRPr>
            </a:lvl2pPr>
            <a:lvl3pPr>
              <a:spcAft>
                <a:spcPts val="600"/>
              </a:spcAft>
              <a:defRPr lang="da-DK" sz="1800" b="0" kern="1200" noProof="0" dirty="0">
                <a:solidFill>
                  <a:srgbClr val="000000"/>
                </a:solidFill>
                <a:latin typeface="+mn-lt"/>
                <a:ea typeface="+mn-ea"/>
                <a:cs typeface="+mn-cs"/>
              </a:defRPr>
            </a:lvl3pPr>
            <a:lvl4pPr>
              <a:spcAft>
                <a:spcPts val="600"/>
              </a:spcAft>
              <a:defRPr lang="da-DK" sz="1800" b="0" kern="1200" noProof="0" dirty="0">
                <a:solidFill>
                  <a:srgbClr val="000000"/>
                </a:solidFill>
                <a:latin typeface="+mn-lt"/>
                <a:ea typeface="+mn-ea"/>
                <a:cs typeface="+mn-cs"/>
              </a:defRPr>
            </a:lvl4pPr>
            <a:lvl5pPr>
              <a:spcAft>
                <a:spcPts val="600"/>
              </a:spcAft>
              <a:defRPr lang="da-DK" sz="1800" b="0" kern="1200" noProof="0" dirty="0">
                <a:solidFill>
                  <a:srgbClr val="000000"/>
                </a:solidFill>
                <a:latin typeface="+mn-lt"/>
                <a:ea typeface="+mn-ea"/>
                <a:cs typeface="+mn-cs"/>
              </a:defRPr>
            </a:lvl5p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2_Forside - Solid grøn farve - tekst - Hvidt logo">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5" name="Billede 4" descr="Et billede, der indeholder mønster, Symmetri, hvid, Grafik&#10;&#10;Automatisk genereret beskrivelse">
            <a:extLst>
              <a:ext uri="{FF2B5EF4-FFF2-40B4-BE49-F238E27FC236}">
                <a16:creationId xmlns:a16="http://schemas.microsoft.com/office/drawing/2014/main" id="{5B9053B3-56D0-DEC2-E558-78749FC73658}"/>
              </a:ext>
            </a:extLst>
          </p:cNvPr>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0" y="763"/>
            <a:ext cx="12190413" cy="6857536"/>
          </a:xfrm>
          <a:prstGeom prst="rect">
            <a:avLst/>
          </a:prstGeom>
        </p:spPr>
      </p:pic>
      <p:sp>
        <p:nvSpPr>
          <p:cNvPr id="2" name="Title 1"/>
          <p:cNvSpPr>
            <a:spLocks noGrp="1"/>
          </p:cNvSpPr>
          <p:nvPr>
            <p:ph type="ctrTitle" hasCustomPrompt="1"/>
          </p:nvPr>
        </p:nvSpPr>
        <p:spPr>
          <a:xfrm>
            <a:off x="3045836" y="2758978"/>
            <a:ext cx="8435922" cy="433324"/>
          </a:xfrm>
        </p:spPr>
        <p:txBody>
          <a:bodyPr wrap="square" anchor="b">
            <a:spAutoFit/>
          </a:bodyPr>
          <a:lstStyle>
            <a:lvl1pPr>
              <a:lnSpc>
                <a:spcPct val="88000"/>
              </a:lnSpc>
              <a:defRPr lang="da-DK" sz="3200" b="1" kern="1200" noProof="0" dirty="0">
                <a:solidFill>
                  <a:schemeClr val="bg1"/>
                </a:solidFill>
                <a:latin typeface="+mn-lt"/>
                <a:ea typeface="+mn-ea"/>
                <a:cs typeface="+mn-cs"/>
              </a:defRPr>
            </a:lvl1pPr>
          </a:lstStyle>
          <a:p>
            <a:r>
              <a:rPr lang="da-DK" noProof="0" dirty="0"/>
              <a:t>KLIK FOR AT TILFØJE TITEL PÅ OPLÆG</a:t>
            </a:r>
          </a:p>
        </p:txBody>
      </p:sp>
      <p:sp>
        <p:nvSpPr>
          <p:cNvPr id="37" name="Text Placeholder 6"/>
          <p:cNvSpPr>
            <a:spLocks noGrp="1"/>
          </p:cNvSpPr>
          <p:nvPr>
            <p:ph type="body" sz="quarter" idx="27" hasCustomPrompt="1"/>
          </p:nvPr>
        </p:nvSpPr>
        <p:spPr>
          <a:xfrm>
            <a:off x="3045836" y="3237858"/>
            <a:ext cx="7351712" cy="527211"/>
          </a:xfrm>
        </p:spPr>
        <p:txBody>
          <a:bodyPr/>
          <a:lstStyle>
            <a:lvl1pPr marL="0" indent="0">
              <a:buNone/>
              <a:defRPr lang="da-DK" sz="3200" kern="1200" dirty="0">
                <a:solidFill>
                  <a:schemeClr val="bg1"/>
                </a:solidFill>
                <a:latin typeface="+mn-lt"/>
                <a:ea typeface="+mn-ea"/>
                <a:cs typeface="+mn-cs"/>
              </a:defRPr>
            </a:lvl1pPr>
            <a:lvl2pPr marL="252000" indent="0">
              <a:buNone/>
              <a:defRPr/>
            </a:lvl2pPr>
          </a:lstStyle>
          <a:p>
            <a:pPr lvl="0"/>
            <a:r>
              <a:rPr lang="da-DK" dirty="0"/>
              <a:t>Klik for at tilføje navn</a:t>
            </a:r>
          </a:p>
        </p:txBody>
      </p:sp>
      <p:sp>
        <p:nvSpPr>
          <p:cNvPr id="13" name="Text Placeholder 6">
            <a:extLst>
              <a:ext uri="{FF2B5EF4-FFF2-40B4-BE49-F238E27FC236}">
                <a16:creationId xmlns:a16="http://schemas.microsoft.com/office/drawing/2014/main" id="{F6EF2070-ADDA-40DF-9983-343CEA397D00}"/>
              </a:ext>
            </a:extLst>
          </p:cNvPr>
          <p:cNvSpPr>
            <a:spLocks noGrp="1"/>
          </p:cNvSpPr>
          <p:nvPr>
            <p:ph type="body" sz="quarter" idx="28" hasCustomPrompt="1"/>
          </p:nvPr>
        </p:nvSpPr>
        <p:spPr>
          <a:xfrm>
            <a:off x="3045836" y="3804054"/>
            <a:ext cx="4477255" cy="375820"/>
          </a:xfrm>
        </p:spPr>
        <p:txBody>
          <a:bodyPr/>
          <a:lstStyle>
            <a:lvl1pPr marL="0" indent="0">
              <a:buNone/>
              <a:defRPr lang="da-DK" sz="2000" b="1" kern="1200" dirty="0">
                <a:solidFill>
                  <a:schemeClr val="tx2"/>
                </a:solidFill>
                <a:latin typeface="+mn-lt"/>
                <a:ea typeface="+mn-ea"/>
                <a:cs typeface="+mn-cs"/>
              </a:defRPr>
            </a:lvl1pPr>
            <a:lvl2pPr marL="252000" indent="0">
              <a:buNone/>
              <a:defRPr/>
            </a:lvl2pPr>
          </a:lstStyle>
          <a:p>
            <a:pPr lvl="0"/>
            <a:r>
              <a:rPr lang="da-DK" dirty="0"/>
              <a:t>Klik for at tilføje dato</a:t>
            </a:r>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3" name="Pladsholder til billede 7">
            <a:extLst>
              <a:ext uri="{FF2B5EF4-FFF2-40B4-BE49-F238E27FC236}">
                <a16:creationId xmlns:a16="http://schemas.microsoft.com/office/drawing/2014/main" id="{BFA873EB-168F-A2CE-2821-CDC57FEBFB43}"/>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5576906F-64B8-F898-993F-9FE4AB2A96AE}"/>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Billedecollage - 6 billeder">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Om SEGES">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5" name="Tekstfelt 4">
            <a:extLst>
              <a:ext uri="{FF2B5EF4-FFF2-40B4-BE49-F238E27FC236}">
                <a16:creationId xmlns:a16="http://schemas.microsoft.com/office/drawing/2014/main" id="{0AB752FB-04DA-8B7A-9707-6F976D756B44}"/>
              </a:ext>
            </a:extLst>
          </p:cNvPr>
          <p:cNvSpPr txBox="1"/>
          <p:nvPr userDrawn="1"/>
        </p:nvSpPr>
        <p:spPr>
          <a:xfrm>
            <a:off x="2181224" y="2473133"/>
            <a:ext cx="8777423" cy="2010807"/>
          </a:xfrm>
          <a:prstGeom prst="rect">
            <a:avLst/>
          </a:prstGeom>
          <a:noFill/>
        </p:spPr>
        <p:txBody>
          <a:bodyPr wrap="square" lIns="0" tIns="0" rIns="0" bIns="0" rtlCol="0">
            <a:spAutoFit/>
          </a:bodyPr>
          <a:lstStyle/>
          <a:p>
            <a:pPr marR="0" algn="l" rtl="0"/>
            <a:r>
              <a:rPr lang="da-DK" sz="3600" b="1" i="0" u="none" strike="noStrike" baseline="30000" dirty="0">
                <a:solidFill>
                  <a:schemeClr val="bg1"/>
                </a:solidFill>
                <a:latin typeface="+mj-lt"/>
              </a:rPr>
              <a:t>SEGES Innovation er en uafhængig innovationsvirksomhed,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som i mere end 50 år har udviklet ny viden og konkrete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løsninger til bæredygtig fødevareproduktion.</a:t>
            </a:r>
            <a:br>
              <a:rPr lang="da-DK" sz="1600" b="1" i="0" u="none" strike="noStrike" baseline="30000" dirty="0">
                <a:solidFill>
                  <a:schemeClr val="bg1"/>
                </a:solidFill>
                <a:latin typeface="+mj-lt"/>
              </a:rPr>
            </a:br>
            <a:endParaRPr lang="da-DK" sz="1600" b="1" i="0" u="none" strike="noStrike" baseline="30000" dirty="0">
              <a:solidFill>
                <a:schemeClr val="bg1"/>
              </a:solidFill>
              <a:latin typeface="+mj-lt"/>
            </a:endParaRPr>
          </a:p>
          <a:p>
            <a:pPr marR="0" algn="l" rtl="0"/>
            <a:r>
              <a:rPr lang="da-DK" sz="3600" b="1" i="0" u="none" strike="noStrike" baseline="30000" dirty="0">
                <a:solidFill>
                  <a:schemeClr val="bg1"/>
                </a:solidFill>
                <a:latin typeface="+mj-lt"/>
              </a:rPr>
              <a:t>Vi omsætter også dyb viden om landbrug og fødevarer </a:t>
            </a:r>
            <a:br>
              <a:rPr lang="da-DK" sz="3600" b="1" i="0" u="none" strike="noStrike" baseline="30000" dirty="0">
                <a:solidFill>
                  <a:schemeClr val="bg1"/>
                </a:solidFill>
                <a:latin typeface="+mj-lt"/>
              </a:rPr>
            </a:br>
            <a:r>
              <a:rPr lang="da-DK" sz="3600" b="1" i="0" u="none" strike="noStrike" baseline="30000" dirty="0">
                <a:solidFill>
                  <a:schemeClr val="bg1"/>
                </a:solidFill>
                <a:latin typeface="+mj-lt"/>
              </a:rPr>
              <a:t>til avanceret software, der viser nye veje.</a:t>
            </a:r>
          </a:p>
        </p:txBody>
      </p:sp>
      <p:sp>
        <p:nvSpPr>
          <p:cNvPr id="2" name="Tekstfelt 1">
            <a:extLst>
              <a:ext uri="{FF2B5EF4-FFF2-40B4-BE49-F238E27FC236}">
                <a16:creationId xmlns:a16="http://schemas.microsoft.com/office/drawing/2014/main" id="{6565C749-8E23-562A-1F97-2DC022A48D63}"/>
              </a:ext>
            </a:extLst>
          </p:cNvPr>
          <p:cNvSpPr txBox="1"/>
          <p:nvPr userDrawn="1"/>
        </p:nvSpPr>
        <p:spPr>
          <a:xfrm>
            <a:off x="2181225" y="1889810"/>
            <a:ext cx="3286126" cy="307777"/>
          </a:xfrm>
          <a:prstGeom prst="rect">
            <a:avLst/>
          </a:prstGeom>
          <a:noFill/>
        </p:spPr>
        <p:txBody>
          <a:bodyPr wrap="square" lIns="0" tIns="0" rIns="0" bIns="0" rtlCol="0">
            <a:spAutoFit/>
          </a:bodyPr>
          <a:lstStyle/>
          <a:p>
            <a:r>
              <a:rPr lang="da-DK" sz="2000" b="1" dirty="0">
                <a:solidFill>
                  <a:schemeClr val="accent1"/>
                </a:solidFill>
              </a:rPr>
              <a:t>OM SEGES INNOVATION</a:t>
            </a:r>
          </a:p>
        </p:txBody>
      </p:sp>
    </p:spTree>
    <p:extLst>
      <p:ext uri="{BB962C8B-B14F-4D97-AF65-F5344CB8AC3E}">
        <p14:creationId xmlns:p14="http://schemas.microsoft.com/office/powerpoint/2010/main" val="1156965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Vores værdier">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chemeClr val="bg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Tekstfelt 1">
            <a:extLst>
              <a:ext uri="{FF2B5EF4-FFF2-40B4-BE49-F238E27FC236}">
                <a16:creationId xmlns:a16="http://schemas.microsoft.com/office/drawing/2014/main" id="{6565C749-8E23-562A-1F97-2DC022A48D63}"/>
              </a:ext>
            </a:extLst>
          </p:cNvPr>
          <p:cNvSpPr txBox="1"/>
          <p:nvPr userDrawn="1"/>
        </p:nvSpPr>
        <p:spPr>
          <a:xfrm>
            <a:off x="2181225" y="1889810"/>
            <a:ext cx="3286126" cy="307777"/>
          </a:xfrm>
          <a:prstGeom prst="rect">
            <a:avLst/>
          </a:prstGeom>
          <a:noFill/>
        </p:spPr>
        <p:txBody>
          <a:bodyPr wrap="square" lIns="0" tIns="0" rIns="0" bIns="0" rtlCol="0">
            <a:spAutoFit/>
          </a:bodyPr>
          <a:lstStyle/>
          <a:p>
            <a:r>
              <a:rPr lang="da-DK" sz="2000" b="1" dirty="0">
                <a:solidFill>
                  <a:schemeClr val="tx2"/>
                </a:solidFill>
              </a:rPr>
              <a:t>VORES VÆRDIER</a:t>
            </a:r>
          </a:p>
        </p:txBody>
      </p:sp>
      <p:pic>
        <p:nvPicPr>
          <p:cNvPr id="11" name="Billede 10" descr="Et billede, der indeholder skærmbillede, cirkel&#10;&#10;Automatisk genereret beskrivelse">
            <a:extLst>
              <a:ext uri="{FF2B5EF4-FFF2-40B4-BE49-F238E27FC236}">
                <a16:creationId xmlns:a16="http://schemas.microsoft.com/office/drawing/2014/main" id="{0E870778-62A3-B82B-5F9F-9EA4B8961B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5391" y="2055873"/>
            <a:ext cx="10579630" cy="2746254"/>
          </a:xfrm>
          <a:prstGeom prst="rect">
            <a:avLst/>
          </a:prstGeom>
        </p:spPr>
      </p:pic>
      <p:pic>
        <p:nvPicPr>
          <p:cNvPr id="12" name="Billede 11">
            <a:extLst>
              <a:ext uri="{FF2B5EF4-FFF2-40B4-BE49-F238E27FC236}">
                <a16:creationId xmlns:a16="http://schemas.microsoft.com/office/drawing/2014/main" id="{6E4BDBC8-D0BB-2D98-5CDD-0A19D8855D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4036753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Tak">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4" name="Tekstfelt 3">
            <a:extLst>
              <a:ext uri="{FF2B5EF4-FFF2-40B4-BE49-F238E27FC236}">
                <a16:creationId xmlns:a16="http://schemas.microsoft.com/office/drawing/2014/main" id="{B9FA73D7-0CC8-E386-7CB7-327120CF60F7}"/>
              </a:ext>
            </a:extLst>
          </p:cNvPr>
          <p:cNvSpPr txBox="1"/>
          <p:nvPr userDrawn="1"/>
        </p:nvSpPr>
        <p:spPr>
          <a:xfrm>
            <a:off x="5440242" y="2790282"/>
            <a:ext cx="1381663" cy="830997"/>
          </a:xfrm>
          <a:prstGeom prst="rect">
            <a:avLst/>
          </a:prstGeom>
          <a:noFill/>
        </p:spPr>
        <p:txBody>
          <a:bodyPr wrap="square" lIns="0" tIns="0" rIns="0" bIns="0" rtlCol="0">
            <a:spAutoFit/>
          </a:bodyPr>
          <a:lstStyle/>
          <a:p>
            <a:r>
              <a:rPr lang="da-DK" sz="5400" b="1" dirty="0">
                <a:solidFill>
                  <a:schemeClr val="bg1"/>
                </a:solidFill>
              </a:rPr>
              <a:t>TAK</a:t>
            </a:r>
          </a:p>
        </p:txBody>
      </p:sp>
      <p:sp>
        <p:nvSpPr>
          <p:cNvPr id="5" name="Tekstfelt 4">
            <a:extLst>
              <a:ext uri="{FF2B5EF4-FFF2-40B4-BE49-F238E27FC236}">
                <a16:creationId xmlns:a16="http://schemas.microsoft.com/office/drawing/2014/main" id="{0AB752FB-04DA-8B7A-9707-6F976D756B44}"/>
              </a:ext>
            </a:extLst>
          </p:cNvPr>
          <p:cNvSpPr txBox="1"/>
          <p:nvPr userDrawn="1"/>
        </p:nvSpPr>
        <p:spPr>
          <a:xfrm>
            <a:off x="3695658" y="3503112"/>
            <a:ext cx="4873129" cy="553998"/>
          </a:xfrm>
          <a:prstGeom prst="rect">
            <a:avLst/>
          </a:prstGeom>
          <a:noFill/>
        </p:spPr>
        <p:txBody>
          <a:bodyPr wrap="none" lIns="0" tIns="0" rIns="0" bIns="0" rtlCol="0">
            <a:spAutoFit/>
          </a:bodyPr>
          <a:lstStyle/>
          <a:p>
            <a:r>
              <a:rPr lang="da-DK" sz="3600" b="1" dirty="0">
                <a:solidFill>
                  <a:schemeClr val="bg1"/>
                </a:solidFill>
              </a:rPr>
              <a:t>for opmærksomheden</a:t>
            </a:r>
          </a:p>
        </p:txBody>
      </p:sp>
    </p:spTree>
    <p:extLst>
      <p:ext uri="{BB962C8B-B14F-4D97-AF65-F5344CB8AC3E}">
        <p14:creationId xmlns:p14="http://schemas.microsoft.com/office/powerpoint/2010/main" val="1727098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Kontakt">
    <p:spTree>
      <p:nvGrpSpPr>
        <p:cNvPr id="1" name=""/>
        <p:cNvGrpSpPr/>
        <p:nvPr/>
      </p:nvGrpSpPr>
      <p:grpSpPr>
        <a:xfrm>
          <a:off x="0" y="0"/>
          <a:ext cx="0" cy="0"/>
          <a:chOff x="0" y="0"/>
          <a:chExt cx="0" cy="0"/>
        </a:xfrm>
      </p:grpSpPr>
      <p:sp>
        <p:nvSpPr>
          <p:cNvPr id="10" name="Rektangel 9">
            <a:hlinkClick r:id="rId2"/>
            <a:extLst>
              <a:ext uri="{FF2B5EF4-FFF2-40B4-BE49-F238E27FC236}">
                <a16:creationId xmlns:a16="http://schemas.microsoft.com/office/drawing/2014/main" id="{B1650DC1-9C43-451D-9ED4-464F655DDE4D}"/>
              </a:ext>
            </a:extLst>
          </p:cNvPr>
          <p:cNvSpPr/>
          <p:nvPr userDrawn="1"/>
        </p:nvSpPr>
        <p:spPr>
          <a:xfrm>
            <a:off x="168675" y="125042"/>
            <a:ext cx="11880000" cy="6542843"/>
          </a:xfrm>
          <a:prstGeom prst="rect">
            <a:avLst/>
          </a:prstGeom>
          <a:solidFill>
            <a:srgbClr val="71AF8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9" name="Billede 8">
            <a:extLst>
              <a:ext uri="{FF2B5EF4-FFF2-40B4-BE49-F238E27FC236}">
                <a16:creationId xmlns:a16="http://schemas.microsoft.com/office/drawing/2014/main" id="{4F204366-9A6F-4A09-9979-8093799E4D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9925" y="5999946"/>
            <a:ext cx="893762" cy="373886"/>
          </a:xfrm>
          <a:prstGeom prst="rect">
            <a:avLst/>
          </a:prstGeom>
        </p:spPr>
      </p:pic>
      <p:sp>
        <p:nvSpPr>
          <p:cNvPr id="4" name="Tekstfelt 3">
            <a:extLst>
              <a:ext uri="{FF2B5EF4-FFF2-40B4-BE49-F238E27FC236}">
                <a16:creationId xmlns:a16="http://schemas.microsoft.com/office/drawing/2014/main" id="{FA74A4DB-9354-007D-7368-755BDC1C6297}"/>
              </a:ext>
            </a:extLst>
          </p:cNvPr>
          <p:cNvSpPr txBox="1"/>
          <p:nvPr userDrawn="1"/>
        </p:nvSpPr>
        <p:spPr>
          <a:xfrm>
            <a:off x="483372" y="5853318"/>
            <a:ext cx="1572546" cy="553998"/>
          </a:xfrm>
          <a:prstGeom prst="rect">
            <a:avLst/>
          </a:prstGeom>
          <a:noFill/>
        </p:spPr>
        <p:txBody>
          <a:bodyPr wrap="none" lIns="0" tIns="0" rIns="0" bIns="0" rtlCol="0">
            <a:spAutoFit/>
          </a:bodyPr>
          <a:lstStyle/>
          <a:p>
            <a:r>
              <a:rPr lang="da-DK" sz="1200" dirty="0">
                <a:solidFill>
                  <a:schemeClr val="bg1"/>
                </a:solidFill>
              </a:rPr>
              <a:t>SEGES Innovation P/S</a:t>
            </a:r>
          </a:p>
          <a:p>
            <a:r>
              <a:rPr lang="da-DK" sz="1200" dirty="0">
                <a:solidFill>
                  <a:schemeClr val="bg1"/>
                </a:solidFill>
              </a:rPr>
              <a:t>Agro Food Park 15</a:t>
            </a:r>
          </a:p>
          <a:p>
            <a:r>
              <a:rPr lang="da-DK" sz="1200" dirty="0">
                <a:solidFill>
                  <a:schemeClr val="bg1"/>
                </a:solidFill>
              </a:rPr>
              <a:t>DK 8200 Aarhus N</a:t>
            </a:r>
          </a:p>
        </p:txBody>
      </p:sp>
      <p:sp>
        <p:nvSpPr>
          <p:cNvPr id="5" name="Tekstfelt 4">
            <a:extLst>
              <a:ext uri="{FF2B5EF4-FFF2-40B4-BE49-F238E27FC236}">
                <a16:creationId xmlns:a16="http://schemas.microsoft.com/office/drawing/2014/main" id="{78AC9A65-78B7-FD93-2CA8-49411A449444}"/>
              </a:ext>
            </a:extLst>
          </p:cNvPr>
          <p:cNvSpPr txBox="1"/>
          <p:nvPr userDrawn="1"/>
        </p:nvSpPr>
        <p:spPr>
          <a:xfrm>
            <a:off x="2536320" y="5853317"/>
            <a:ext cx="1311256" cy="553998"/>
          </a:xfrm>
          <a:prstGeom prst="rect">
            <a:avLst/>
          </a:prstGeom>
          <a:noFill/>
        </p:spPr>
        <p:txBody>
          <a:bodyPr wrap="none" lIns="0" tIns="0" rIns="0" bIns="0" rtlCol="0">
            <a:spAutoFit/>
          </a:bodyPr>
          <a:lstStyle/>
          <a:p>
            <a:r>
              <a:rPr lang="da-DK" sz="1200" dirty="0">
                <a:solidFill>
                  <a:schemeClr val="bg1"/>
                </a:solidFill>
              </a:rPr>
              <a:t>segesinnovation.dk</a:t>
            </a:r>
          </a:p>
          <a:p>
            <a:r>
              <a:rPr lang="da-DK" sz="1200" dirty="0">
                <a:solidFill>
                  <a:schemeClr val="bg1"/>
                </a:solidFill>
              </a:rPr>
              <a:t>seges.tv</a:t>
            </a:r>
          </a:p>
          <a:p>
            <a:r>
              <a:rPr lang="da-DK" sz="1200" u="none" dirty="0">
                <a:solidFill>
                  <a:schemeClr val="bg1"/>
                </a:solidFill>
              </a:rPr>
              <a:t>info@seges.dk</a:t>
            </a:r>
            <a:endParaRPr lang="da-DK" sz="1200" dirty="0">
              <a:solidFill>
                <a:schemeClr val="bg1"/>
              </a:solidFill>
            </a:endParaRPr>
          </a:p>
        </p:txBody>
      </p:sp>
      <p:grpSp>
        <p:nvGrpSpPr>
          <p:cNvPr id="11" name="Gruppe 10">
            <a:extLst>
              <a:ext uri="{FF2B5EF4-FFF2-40B4-BE49-F238E27FC236}">
                <a16:creationId xmlns:a16="http://schemas.microsoft.com/office/drawing/2014/main" id="{CA0B2981-F493-78C1-7CCB-21CA0DD34DD4}"/>
              </a:ext>
            </a:extLst>
          </p:cNvPr>
          <p:cNvGrpSpPr/>
          <p:nvPr userDrawn="1"/>
        </p:nvGrpSpPr>
        <p:grpSpPr>
          <a:xfrm>
            <a:off x="4963775" y="5932706"/>
            <a:ext cx="419799" cy="415360"/>
            <a:chOff x="4630304" y="5717906"/>
            <a:chExt cx="423949" cy="423949"/>
          </a:xfrm>
        </p:grpSpPr>
        <p:pic>
          <p:nvPicPr>
            <p:cNvPr id="7" name="Billede 6" descr="Et billede, der indeholder tekst, silhuet, clipart, vektorgrafik&#10;&#10;Automatisk genereret beskrivelse">
              <a:extLst>
                <a:ext uri="{FF2B5EF4-FFF2-40B4-BE49-F238E27FC236}">
                  <a16:creationId xmlns:a16="http://schemas.microsoft.com/office/drawing/2014/main" id="{7D154AAC-DA4D-7ACC-FDB7-315F89AE9F4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98193" y="5769093"/>
              <a:ext cx="321576" cy="321576"/>
            </a:xfrm>
            <a:prstGeom prst="rect">
              <a:avLst/>
            </a:prstGeom>
          </p:spPr>
        </p:pic>
        <p:sp>
          <p:nvSpPr>
            <p:cNvPr id="8" name="Ellipse 7">
              <a:extLst>
                <a:ext uri="{FF2B5EF4-FFF2-40B4-BE49-F238E27FC236}">
                  <a16:creationId xmlns:a16="http://schemas.microsoft.com/office/drawing/2014/main" id="{E6FFA800-C166-F948-77B8-FC5CB25B6D40}"/>
                </a:ext>
              </a:extLst>
            </p:cNvPr>
            <p:cNvSpPr/>
            <p:nvPr userDrawn="1"/>
          </p:nvSpPr>
          <p:spPr>
            <a:xfrm>
              <a:off x="4630304" y="5717906"/>
              <a:ext cx="423949" cy="423949"/>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grpSp>
      <p:sp>
        <p:nvSpPr>
          <p:cNvPr id="14" name="Ellipse 13">
            <a:extLst>
              <a:ext uri="{FF2B5EF4-FFF2-40B4-BE49-F238E27FC236}">
                <a16:creationId xmlns:a16="http://schemas.microsoft.com/office/drawing/2014/main" id="{3E7ABCCF-773D-292F-DFEF-40D41436856E}"/>
              </a:ext>
            </a:extLst>
          </p:cNvPr>
          <p:cNvSpPr/>
          <p:nvPr userDrawn="1"/>
        </p:nvSpPr>
        <p:spPr>
          <a:xfrm>
            <a:off x="5869876" y="5932706"/>
            <a:ext cx="419799" cy="4153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19" name="Billede 18">
            <a:hlinkClick r:id="rId5"/>
            <a:extLst>
              <a:ext uri="{FF2B5EF4-FFF2-40B4-BE49-F238E27FC236}">
                <a16:creationId xmlns:a16="http://schemas.microsoft.com/office/drawing/2014/main" id="{0180C2EC-1848-666F-2D87-3B6E482132C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41026" t="41990" r="41432" b="39702"/>
          <a:stretch/>
        </p:blipFill>
        <p:spPr>
          <a:xfrm>
            <a:off x="5917548" y="6022771"/>
            <a:ext cx="328972" cy="254859"/>
          </a:xfrm>
          <a:prstGeom prst="rect">
            <a:avLst/>
          </a:prstGeom>
        </p:spPr>
      </p:pic>
      <p:sp>
        <p:nvSpPr>
          <p:cNvPr id="17" name="Ellipse 16">
            <a:extLst>
              <a:ext uri="{FF2B5EF4-FFF2-40B4-BE49-F238E27FC236}">
                <a16:creationId xmlns:a16="http://schemas.microsoft.com/office/drawing/2014/main" id="{946ECB3C-8882-CDB2-C51A-FDB39715B6C4}"/>
              </a:ext>
            </a:extLst>
          </p:cNvPr>
          <p:cNvSpPr/>
          <p:nvPr userDrawn="1"/>
        </p:nvSpPr>
        <p:spPr>
          <a:xfrm>
            <a:off x="6775976" y="5932706"/>
            <a:ext cx="419799" cy="41536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pic>
        <p:nvPicPr>
          <p:cNvPr id="21" name="Billede 20">
            <a:hlinkClick r:id="rId7"/>
            <a:extLst>
              <a:ext uri="{FF2B5EF4-FFF2-40B4-BE49-F238E27FC236}">
                <a16:creationId xmlns:a16="http://schemas.microsoft.com/office/drawing/2014/main" id="{78EA9C60-E7DC-8FB2-1EA9-952AE835757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6804065" y="6013334"/>
            <a:ext cx="375967" cy="264931"/>
          </a:xfrm>
          <a:prstGeom prst="rect">
            <a:avLst/>
          </a:prstGeom>
        </p:spPr>
      </p:pic>
      <p:sp>
        <p:nvSpPr>
          <p:cNvPr id="28" name="Tekstfelt 27">
            <a:extLst>
              <a:ext uri="{FF2B5EF4-FFF2-40B4-BE49-F238E27FC236}">
                <a16:creationId xmlns:a16="http://schemas.microsoft.com/office/drawing/2014/main" id="{F6DE838B-4F10-F12C-5A9A-EF74AA7C8377}"/>
              </a:ext>
            </a:extLst>
          </p:cNvPr>
          <p:cNvSpPr txBox="1"/>
          <p:nvPr userDrawn="1"/>
        </p:nvSpPr>
        <p:spPr>
          <a:xfrm>
            <a:off x="4441616" y="2790282"/>
            <a:ext cx="3334118" cy="830997"/>
          </a:xfrm>
          <a:prstGeom prst="rect">
            <a:avLst/>
          </a:prstGeom>
          <a:noFill/>
        </p:spPr>
        <p:txBody>
          <a:bodyPr wrap="none" lIns="0" tIns="0" rIns="0" bIns="0" rtlCol="0">
            <a:spAutoFit/>
          </a:bodyPr>
          <a:lstStyle/>
          <a:p>
            <a:r>
              <a:rPr lang="da-DK" sz="5400" b="1" dirty="0">
                <a:solidFill>
                  <a:schemeClr val="bg1"/>
                </a:solidFill>
              </a:rPr>
              <a:t>KONTAKT</a:t>
            </a:r>
          </a:p>
        </p:txBody>
      </p:sp>
    </p:spTree>
    <p:extLst>
      <p:ext uri="{BB962C8B-B14F-4D97-AF65-F5344CB8AC3E}">
        <p14:creationId xmlns:p14="http://schemas.microsoft.com/office/powerpoint/2010/main" val="108575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3_Forside - Fuldt billede og små bokse">
    <p:spTree>
      <p:nvGrpSpPr>
        <p:cNvPr id="1" name=""/>
        <p:cNvGrpSpPr/>
        <p:nvPr/>
      </p:nvGrpSpPr>
      <p:grpSpPr>
        <a:xfrm>
          <a:off x="0" y="0"/>
          <a:ext cx="0" cy="0"/>
          <a:chOff x="0" y="0"/>
          <a:chExt cx="0" cy="0"/>
        </a:xfrm>
      </p:grpSpPr>
      <p:pic>
        <p:nvPicPr>
          <p:cNvPr id="6" name="Billede 5" descr="Et billede, der indeholder sky, udendørs, græs, kortklippet/afgrøde/høst/ridepisk&#10;&#10;Automatisk genereret beskrivelse">
            <a:extLst>
              <a:ext uri="{FF2B5EF4-FFF2-40B4-BE49-F238E27FC236}">
                <a16:creationId xmlns:a16="http://schemas.microsoft.com/office/drawing/2014/main" id="{D08C141D-6F26-6AFE-0E29-1F32DD356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12204000" cy="6975505"/>
          </a:xfrm>
          <a:prstGeom prst="rect">
            <a:avLst/>
          </a:prstGeom>
        </p:spPr>
      </p:pic>
      <p:sp>
        <p:nvSpPr>
          <p:cNvPr id="11" name="Rektangel 10">
            <a:extLst>
              <a:ext uri="{FF2B5EF4-FFF2-40B4-BE49-F238E27FC236}">
                <a16:creationId xmlns:a16="http://schemas.microsoft.com/office/drawing/2014/main" id="{3E91851B-E652-4184-BCEA-66608DEFF098}"/>
              </a:ext>
            </a:extLst>
          </p:cNvPr>
          <p:cNvSpPr/>
          <p:nvPr userDrawn="1"/>
        </p:nvSpPr>
        <p:spPr>
          <a:xfrm>
            <a:off x="921212" y="-36648"/>
            <a:ext cx="6377363"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13" name="Title 1">
            <a:extLst>
              <a:ext uri="{FF2B5EF4-FFF2-40B4-BE49-F238E27FC236}">
                <a16:creationId xmlns:a16="http://schemas.microsoft.com/office/drawing/2014/main" id="{26834E11-498C-4198-A032-ED14BDD91E58}"/>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4" name="Text Placeholder 6">
            <a:extLst>
              <a:ext uri="{FF2B5EF4-FFF2-40B4-BE49-F238E27FC236}">
                <a16:creationId xmlns:a16="http://schemas.microsoft.com/office/drawing/2014/main" id="{65292C3B-D5F0-45FD-950E-7BF90855BAB8}"/>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6" name="Text Placeholder 6">
            <a:extLst>
              <a:ext uri="{FF2B5EF4-FFF2-40B4-BE49-F238E27FC236}">
                <a16:creationId xmlns:a16="http://schemas.microsoft.com/office/drawing/2014/main" id="{DF798D23-BE42-4BA5-8D89-2452CD4B11FC}"/>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7" name="Rektangel 16">
            <a:extLst>
              <a:ext uri="{FF2B5EF4-FFF2-40B4-BE49-F238E27FC236}">
                <a16:creationId xmlns:a16="http://schemas.microsoft.com/office/drawing/2014/main" id="{2693AC7A-DA7F-441C-AA4A-80123F4E87BB}"/>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B6ECC266-3356-072B-5A32-E64C6997A480}"/>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3" name="Pladsholder til billede 7">
            <a:extLst>
              <a:ext uri="{FF2B5EF4-FFF2-40B4-BE49-F238E27FC236}">
                <a16:creationId xmlns:a16="http://schemas.microsoft.com/office/drawing/2014/main" id="{6022D410-F615-C397-C20D-71EF6620A19B}"/>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92820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4_Forside - Fuldt billede og små bokse">
    <p:spTree>
      <p:nvGrpSpPr>
        <p:cNvPr id="1" name=""/>
        <p:cNvGrpSpPr/>
        <p:nvPr/>
      </p:nvGrpSpPr>
      <p:grpSpPr>
        <a:xfrm>
          <a:off x="0" y="0"/>
          <a:ext cx="0" cy="0"/>
          <a:chOff x="0" y="0"/>
          <a:chExt cx="0" cy="0"/>
        </a:xfrm>
      </p:grpSpPr>
      <p:pic>
        <p:nvPicPr>
          <p:cNvPr id="5" name="Billede 4" descr="Et billede, der indeholder udendørs, landbrugsmaskine, traktor, græs&#10;&#10;Automatisk genereret beskrivelse">
            <a:extLst>
              <a:ext uri="{FF2B5EF4-FFF2-40B4-BE49-F238E27FC236}">
                <a16:creationId xmlns:a16="http://schemas.microsoft.com/office/drawing/2014/main" id="{69AE9F2E-4C7F-2BC1-1AFF-E9E580E33C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 y="1"/>
            <a:ext cx="14237979" cy="8011236"/>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8642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5_Forside - Fuldt billede og små bokse">
    <p:spTree>
      <p:nvGrpSpPr>
        <p:cNvPr id="1" name=""/>
        <p:cNvGrpSpPr/>
        <p:nvPr/>
      </p:nvGrpSpPr>
      <p:grpSpPr>
        <a:xfrm>
          <a:off x="0" y="0"/>
          <a:ext cx="0" cy="0"/>
          <a:chOff x="0" y="0"/>
          <a:chExt cx="0" cy="0"/>
        </a:xfrm>
      </p:grpSpPr>
      <p:pic>
        <p:nvPicPr>
          <p:cNvPr id="8" name="Billede 7" descr="Et billede, der indeholder kvæg, ko, Malkeko, pattedyr&#10;&#10;Automatisk genereret beskrivelse">
            <a:extLst>
              <a:ext uri="{FF2B5EF4-FFF2-40B4-BE49-F238E27FC236}">
                <a16:creationId xmlns:a16="http://schemas.microsoft.com/office/drawing/2014/main" id="{5A7BB20C-5899-4E01-6749-19BD994EFA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87" y="-1089377"/>
            <a:ext cx="12204000" cy="7947377"/>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4" name="Title 1">
            <a:extLst>
              <a:ext uri="{FF2B5EF4-FFF2-40B4-BE49-F238E27FC236}">
                <a16:creationId xmlns:a16="http://schemas.microsoft.com/office/drawing/2014/main" id="{45C00161-39CE-425B-BBF1-A04CDFCA65B8}"/>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1BB885F5-4AD8-4EB9-8743-FDB25A90E710}"/>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E443B1B-03E7-41CE-8608-665D7F289664}"/>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77F5946F-C8CE-4C7F-985F-898A3E2A3E1D}"/>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7A3B5818-917D-8FD3-7EBA-20ECF2D3E392}"/>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268B7489-0877-6922-6BB1-30AE00593AC8}"/>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38870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6_Forside - Fuldt billede og små bokse">
    <p:spTree>
      <p:nvGrpSpPr>
        <p:cNvPr id="1" name=""/>
        <p:cNvGrpSpPr/>
        <p:nvPr/>
      </p:nvGrpSpPr>
      <p:grpSpPr>
        <a:xfrm>
          <a:off x="0" y="0"/>
          <a:ext cx="0" cy="0"/>
          <a:chOff x="0" y="0"/>
          <a:chExt cx="0" cy="0"/>
        </a:xfrm>
      </p:grpSpPr>
      <p:pic>
        <p:nvPicPr>
          <p:cNvPr id="6" name="Billede 5" descr="Et billede, der indeholder pattedyr, svin, gris, snyde&#10;&#10;Automatisk genereret beskrivelse">
            <a:extLst>
              <a:ext uri="{FF2B5EF4-FFF2-40B4-BE49-F238E27FC236}">
                <a16:creationId xmlns:a16="http://schemas.microsoft.com/office/drawing/2014/main" id="{94259BFE-D997-FA8A-4F2C-8BBE308522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2706"/>
            <a:ext cx="12190413" cy="7400706"/>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4" name="Title 1">
            <a:extLst>
              <a:ext uri="{FF2B5EF4-FFF2-40B4-BE49-F238E27FC236}">
                <a16:creationId xmlns:a16="http://schemas.microsoft.com/office/drawing/2014/main" id="{AD459EE7-6FDA-48BD-B92E-845FACA63582}"/>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6" name="Text Placeholder 6">
            <a:extLst>
              <a:ext uri="{FF2B5EF4-FFF2-40B4-BE49-F238E27FC236}">
                <a16:creationId xmlns:a16="http://schemas.microsoft.com/office/drawing/2014/main" id="{2F7F2DE6-C0D5-405B-BCA9-1A8169B5FD24}"/>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7" name="Text Placeholder 6">
            <a:extLst>
              <a:ext uri="{FF2B5EF4-FFF2-40B4-BE49-F238E27FC236}">
                <a16:creationId xmlns:a16="http://schemas.microsoft.com/office/drawing/2014/main" id="{29DAEA83-FF29-432A-B910-1DD7DE59A690}"/>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8" name="Rektangel 17">
            <a:extLst>
              <a:ext uri="{FF2B5EF4-FFF2-40B4-BE49-F238E27FC236}">
                <a16:creationId xmlns:a16="http://schemas.microsoft.com/office/drawing/2014/main" id="{690C7A62-4FA1-4CDD-9F77-D62CE596A62E}"/>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BE778B09-A42E-842D-F0DF-1C5773E26058}"/>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D52DA357-0B56-323F-838B-FC0748821175}"/>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282365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7_Forside - Fuldt billede og små bokse">
    <p:spTree>
      <p:nvGrpSpPr>
        <p:cNvPr id="1" name=""/>
        <p:cNvGrpSpPr/>
        <p:nvPr/>
      </p:nvGrpSpPr>
      <p:grpSpPr>
        <a:xfrm>
          <a:off x="0" y="0"/>
          <a:ext cx="0" cy="0"/>
          <a:chOff x="0" y="0"/>
          <a:chExt cx="0" cy="0"/>
        </a:xfrm>
      </p:grpSpPr>
      <p:pic>
        <p:nvPicPr>
          <p:cNvPr id="5" name="Billede 4" descr="Et billede, der indeholder tøj, Tekniker, person, indendørs&#10;&#10;Automatisk genereret beskrivelse">
            <a:extLst>
              <a:ext uri="{FF2B5EF4-FFF2-40B4-BE49-F238E27FC236}">
                <a16:creationId xmlns:a16="http://schemas.microsoft.com/office/drawing/2014/main" id="{64B4E552-403C-0409-6546-AD48D56A63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513" y="2847"/>
            <a:ext cx="12190413" cy="6855153"/>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380222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8_Forside - Fuldt billede og små bokse">
    <p:spTree>
      <p:nvGrpSpPr>
        <p:cNvPr id="1" name=""/>
        <p:cNvGrpSpPr/>
        <p:nvPr/>
      </p:nvGrpSpPr>
      <p:grpSpPr>
        <a:xfrm>
          <a:off x="0" y="0"/>
          <a:ext cx="0" cy="0"/>
          <a:chOff x="0" y="0"/>
          <a:chExt cx="0" cy="0"/>
        </a:xfrm>
      </p:grpSpPr>
      <p:pic>
        <p:nvPicPr>
          <p:cNvPr id="8" name="Billede 7" descr="Et billede, der indeholder møbel, bord, stol, tøj&#10;&#10;Automatisk genereret beskrivelse">
            <a:extLst>
              <a:ext uri="{FF2B5EF4-FFF2-40B4-BE49-F238E27FC236}">
                <a16:creationId xmlns:a16="http://schemas.microsoft.com/office/drawing/2014/main" id="{C52DFA2D-38A6-C56C-20C8-B6B970E3AF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65316"/>
            <a:ext cx="12852000" cy="7229250"/>
          </a:xfrm>
          <a:prstGeom prst="rect">
            <a:avLst/>
          </a:prstGeom>
        </p:spPr>
      </p:pic>
      <p:sp>
        <p:nvSpPr>
          <p:cNvPr id="13" name="Rektangel 12">
            <a:extLst>
              <a:ext uri="{FF2B5EF4-FFF2-40B4-BE49-F238E27FC236}">
                <a16:creationId xmlns:a16="http://schemas.microsoft.com/office/drawing/2014/main" id="{40CFF6E4-837A-4787-A133-ED5B8D91DB9E}"/>
              </a:ext>
            </a:extLst>
          </p:cNvPr>
          <p:cNvSpPr/>
          <p:nvPr userDrawn="1"/>
        </p:nvSpPr>
        <p:spPr>
          <a:xfrm>
            <a:off x="921213" y="-36648"/>
            <a:ext cx="6377362" cy="4496354"/>
          </a:xfrm>
          <a:prstGeom prst="rect">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solidFill>
                <a:schemeClr val="accent2"/>
              </a:solidFill>
            </a:endParaRPr>
          </a:p>
        </p:txBody>
      </p:sp>
      <p:sp>
        <p:nvSpPr>
          <p:cNvPr id="16" name="Title 1">
            <a:extLst>
              <a:ext uri="{FF2B5EF4-FFF2-40B4-BE49-F238E27FC236}">
                <a16:creationId xmlns:a16="http://schemas.microsoft.com/office/drawing/2014/main" id="{8B585EC9-7D25-4075-BFFF-B2585D0CEC73}"/>
              </a:ext>
            </a:extLst>
          </p:cNvPr>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17" name="Text Placeholder 6">
            <a:extLst>
              <a:ext uri="{FF2B5EF4-FFF2-40B4-BE49-F238E27FC236}">
                <a16:creationId xmlns:a16="http://schemas.microsoft.com/office/drawing/2014/main" id="{B4DC2986-95FE-4857-8AA5-D37D9525C401}"/>
              </a:ext>
            </a:extLst>
          </p:cNvPr>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8" name="Text Placeholder 6">
            <a:extLst>
              <a:ext uri="{FF2B5EF4-FFF2-40B4-BE49-F238E27FC236}">
                <a16:creationId xmlns:a16="http://schemas.microsoft.com/office/drawing/2014/main" id="{30CDBDF5-5D80-41DE-B0F6-6EF232DC8468}"/>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9" name="Rektangel 18">
            <a:extLst>
              <a:ext uri="{FF2B5EF4-FFF2-40B4-BE49-F238E27FC236}">
                <a16:creationId xmlns:a16="http://schemas.microsoft.com/office/drawing/2014/main" id="{A64D6715-5AD4-49FA-8D81-C0C810D491C5}"/>
              </a:ext>
            </a:extLst>
          </p:cNvPr>
          <p:cNvSpPr/>
          <p:nvPr userDrawn="1"/>
        </p:nvSpPr>
        <p:spPr>
          <a:xfrm>
            <a:off x="10834226" y="5999432"/>
            <a:ext cx="892800" cy="374400"/>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 name="Pladsholder til billede 7">
            <a:extLst>
              <a:ext uri="{FF2B5EF4-FFF2-40B4-BE49-F238E27FC236}">
                <a16:creationId xmlns:a16="http://schemas.microsoft.com/office/drawing/2014/main" id="{AC1F1651-55C9-BC74-B74A-9ACB5D28E61A}"/>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i markeringen her</a:t>
            </a:r>
          </a:p>
          <a:p>
            <a:pPr lvl="0"/>
            <a:endParaRPr lang="da-DK" noProof="0" dirty="0"/>
          </a:p>
        </p:txBody>
      </p:sp>
      <p:sp>
        <p:nvSpPr>
          <p:cNvPr id="4" name="Pladsholder til billede 7">
            <a:extLst>
              <a:ext uri="{FF2B5EF4-FFF2-40B4-BE49-F238E27FC236}">
                <a16:creationId xmlns:a16="http://schemas.microsoft.com/office/drawing/2014/main" id="{4AF98FEA-D306-D1A4-2F3A-F1F6AFA19C64}"/>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bg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indsæt GUDP eller fond-logo</a:t>
            </a:r>
          </a:p>
        </p:txBody>
      </p:sp>
    </p:spTree>
    <p:extLst>
      <p:ext uri="{BB962C8B-B14F-4D97-AF65-F5344CB8AC3E}">
        <p14:creationId xmlns:p14="http://schemas.microsoft.com/office/powerpoint/2010/main" val="282538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9_Forside - Indsæt billede">
    <p:spTree>
      <p:nvGrpSpPr>
        <p:cNvPr id="1" name=""/>
        <p:cNvGrpSpPr/>
        <p:nvPr/>
      </p:nvGrpSpPr>
      <p:grpSpPr>
        <a:xfrm>
          <a:off x="0" y="0"/>
          <a:ext cx="0" cy="0"/>
          <a:chOff x="0" y="0"/>
          <a:chExt cx="0" cy="0"/>
        </a:xfrm>
      </p:grpSpPr>
      <p:sp>
        <p:nvSpPr>
          <p:cNvPr id="4" name="Picture Placeholder 3"/>
          <p:cNvSpPr>
            <a:spLocks noGrp="1" noChangeAspect="1"/>
          </p:cNvSpPr>
          <p:nvPr>
            <p:ph type="pic" sz="quarter" idx="14" hasCustomPrompt="1"/>
          </p:nvPr>
        </p:nvSpPr>
        <p:spPr>
          <a:xfrm>
            <a:off x="0" y="-9525"/>
            <a:ext cx="12190413" cy="6867525"/>
          </a:xfrm>
          <a:ln>
            <a:noFill/>
          </a:ln>
        </p:spPr>
        <p:txBody>
          <a:bodyPr tIns="720000">
            <a:normAutofit/>
          </a:bodyPr>
          <a:lstStyle>
            <a:lvl1pPr marL="0" marR="0" indent="0" algn="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a:t>
            </a:r>
            <a:br>
              <a:rPr lang="da-DK" noProof="0" dirty="0"/>
            </a:br>
            <a:r>
              <a:rPr lang="da-DK" noProof="0" dirty="0"/>
              <a:t>det hvide felt og indsæt billede via ”indsæt </a:t>
            </a:r>
            <a:br>
              <a:rPr lang="da-DK" noProof="0" dirty="0"/>
            </a:br>
            <a:r>
              <a:rPr lang="da-DK" noProof="0" dirty="0"/>
              <a:t>billede” i menulinjen, fx </a:t>
            </a:r>
            <a:r>
              <a:rPr lang="da-DK" dirty="0"/>
              <a:t>Q:\SEGES Visuel identitet\</a:t>
            </a:r>
            <a:br>
              <a:rPr lang="da-DK" dirty="0"/>
            </a:br>
            <a:r>
              <a:rPr lang="da-DK" dirty="0"/>
              <a:t>PowerPoint/Skabeloner\Forsidebilleder til SEGES </a:t>
            </a:r>
            <a:r>
              <a:rPr lang="da-DK" dirty="0" err="1"/>
              <a:t>pptx</a:t>
            </a:r>
            <a:r>
              <a:rPr lang="da-DK" dirty="0"/>
              <a:t> </a:t>
            </a:r>
            <a:endParaRPr lang="da-DK" noProof="0" dirty="0"/>
          </a:p>
        </p:txBody>
      </p:sp>
      <p:sp>
        <p:nvSpPr>
          <p:cNvPr id="16" name="Text Placeholder 13">
            <a:extLst>
              <a:ext uri="{FF2B5EF4-FFF2-40B4-BE49-F238E27FC236}">
                <a16:creationId xmlns:a16="http://schemas.microsoft.com/office/drawing/2014/main" id="{5BFDF063-ACAB-4EDE-A22B-A21C89B4E0BE}"/>
              </a:ext>
            </a:extLst>
          </p:cNvPr>
          <p:cNvSpPr>
            <a:spLocks noGrp="1"/>
          </p:cNvSpPr>
          <p:nvPr>
            <p:ph type="body" sz="quarter" idx="24"/>
          </p:nvPr>
        </p:nvSpPr>
        <p:spPr>
          <a:xfrm>
            <a:off x="934063" y="-9525"/>
            <a:ext cx="6379200" cy="4496400"/>
          </a:xfrm>
          <a:solidFill>
            <a:schemeClr val="accent5">
              <a:alpha val="8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p:nvPr>
        </p:nvSpPr>
        <p:spPr>
          <a:xfrm>
            <a:off x="1223781" y="1711170"/>
            <a:ext cx="5914064" cy="866648"/>
          </a:xfrm>
        </p:spPr>
        <p:txBody>
          <a:bodyPr wrap="square" anchor="b">
            <a:spAutoFit/>
          </a:bodyPr>
          <a:lstStyle>
            <a:lvl1pPr>
              <a:lnSpc>
                <a:spcPct val="88000"/>
              </a:lnSpc>
              <a:defRPr sz="3200">
                <a:solidFill>
                  <a:schemeClr val="bg1"/>
                </a:solidFill>
              </a:defRPr>
            </a:lvl1pPr>
          </a:lstStyle>
          <a:p>
            <a:r>
              <a:rPr lang="da-DK" noProof="0"/>
              <a:t>Klik for at redigere titeltypografien i masteren</a:t>
            </a:r>
            <a:endParaRPr lang="da-DK" noProof="0" dirty="0"/>
          </a:p>
        </p:txBody>
      </p:sp>
      <p:sp>
        <p:nvSpPr>
          <p:cNvPr id="37" name="Text Placeholder 6"/>
          <p:cNvSpPr>
            <a:spLocks noGrp="1"/>
          </p:cNvSpPr>
          <p:nvPr>
            <p:ph type="body" sz="quarter" idx="27" hasCustomPrompt="1"/>
          </p:nvPr>
        </p:nvSpPr>
        <p:spPr>
          <a:xfrm>
            <a:off x="1223781" y="2868123"/>
            <a:ext cx="5914064" cy="416847"/>
          </a:xfrm>
        </p:spPr>
        <p:txBody>
          <a:bodyPr/>
          <a:lstStyle>
            <a:lvl1pPr marL="0" indent="0">
              <a:buNone/>
              <a:defRPr sz="2400" b="0">
                <a:solidFill>
                  <a:schemeClr val="bg1"/>
                </a:solidFill>
              </a:defRPr>
            </a:lvl1pPr>
            <a:lvl2pPr marL="252000" indent="0">
              <a:buNone/>
              <a:defRPr/>
            </a:lvl2pPr>
          </a:lstStyle>
          <a:p>
            <a:pPr lvl="0"/>
            <a:r>
              <a:rPr lang="da-DK" dirty="0"/>
              <a:t>Klik for at tilføje navn</a:t>
            </a:r>
          </a:p>
        </p:txBody>
      </p:sp>
      <p:sp>
        <p:nvSpPr>
          <p:cNvPr id="12" name="Text Placeholder 6">
            <a:extLst>
              <a:ext uri="{FF2B5EF4-FFF2-40B4-BE49-F238E27FC236}">
                <a16:creationId xmlns:a16="http://schemas.microsoft.com/office/drawing/2014/main" id="{1E56204B-D664-46BE-9306-61AD5C5360C2}"/>
              </a:ext>
            </a:extLst>
          </p:cNvPr>
          <p:cNvSpPr>
            <a:spLocks noGrp="1"/>
          </p:cNvSpPr>
          <p:nvPr>
            <p:ph type="body" sz="quarter" idx="28" hasCustomPrompt="1"/>
          </p:nvPr>
        </p:nvSpPr>
        <p:spPr>
          <a:xfrm>
            <a:off x="1223781" y="3633003"/>
            <a:ext cx="5914064" cy="375820"/>
          </a:xfrm>
        </p:spPr>
        <p:txBody>
          <a:bodyPr/>
          <a:lstStyle>
            <a:lvl1pPr marL="0" indent="0">
              <a:buNone/>
              <a:defRPr lang="da-DK" sz="2000" b="1" kern="1200" dirty="0">
                <a:solidFill>
                  <a:schemeClr val="bg1"/>
                </a:solidFill>
                <a:latin typeface="+mn-lt"/>
                <a:ea typeface="+mn-ea"/>
                <a:cs typeface="+mn-cs"/>
              </a:defRPr>
            </a:lvl1pPr>
            <a:lvl2pPr marL="252000" indent="0">
              <a:buNone/>
              <a:defRPr/>
            </a:lvl2pPr>
          </a:lstStyle>
          <a:p>
            <a:pPr lvl="0"/>
            <a:r>
              <a:rPr lang="da-DK" dirty="0"/>
              <a:t>Klik for at tilføje dato</a:t>
            </a:r>
          </a:p>
        </p:txBody>
      </p:sp>
      <p:sp>
        <p:nvSpPr>
          <p:cNvPr id="11" name="Pladsholder til billede 7">
            <a:extLst>
              <a:ext uri="{FF2B5EF4-FFF2-40B4-BE49-F238E27FC236}">
                <a16:creationId xmlns:a16="http://schemas.microsoft.com/office/drawing/2014/main" id="{C31469F3-AE02-107D-306A-2516A1B3FFB2}"/>
              </a:ext>
            </a:extLst>
          </p:cNvPr>
          <p:cNvSpPr>
            <a:spLocks noGrp="1" noChangeAspect="1"/>
          </p:cNvSpPr>
          <p:nvPr>
            <p:ph type="pic" sz="quarter" idx="35" hasCustomPrompt="1"/>
          </p:nvPr>
        </p:nvSpPr>
        <p:spPr>
          <a:xfrm>
            <a:off x="7375465" y="6013832"/>
            <a:ext cx="2966883" cy="360000"/>
          </a:xfrm>
          <a:prstGeom prst="rect">
            <a:avLst/>
          </a:prstGeom>
          <a:noFill/>
          <a:ln w="9525">
            <a:noFill/>
            <a:miter lim="800000"/>
            <a:headEnd/>
            <a:tailEnd/>
          </a:ln>
        </p:spPr>
        <p:txBody>
          <a:bodyPr rtlCol="0" anchor="t">
            <a:norm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fondslogo ved markeringen her.</a:t>
            </a:r>
          </a:p>
        </p:txBody>
      </p:sp>
      <p:sp>
        <p:nvSpPr>
          <p:cNvPr id="13" name="Pladsholder til billede 7">
            <a:extLst>
              <a:ext uri="{FF2B5EF4-FFF2-40B4-BE49-F238E27FC236}">
                <a16:creationId xmlns:a16="http://schemas.microsoft.com/office/drawing/2014/main" id="{1EBBF7EE-A11A-EA61-2BA7-67758780635D}"/>
              </a:ext>
            </a:extLst>
          </p:cNvPr>
          <p:cNvSpPr>
            <a:spLocks noGrp="1" noChangeAspect="1"/>
          </p:cNvSpPr>
          <p:nvPr>
            <p:ph type="pic" sz="quarter" idx="15" hasCustomPrompt="1"/>
          </p:nvPr>
        </p:nvSpPr>
        <p:spPr>
          <a:xfrm>
            <a:off x="5987888" y="6013832"/>
            <a:ext cx="900000" cy="414170"/>
          </a:xfrm>
          <a:prstGeom prst="rect">
            <a:avLst/>
          </a:prstGeom>
          <a:noFill/>
          <a:ln w="9525">
            <a:noFill/>
            <a:miter lim="800000"/>
            <a:headEnd/>
            <a:tailEnd/>
          </a:ln>
        </p:spPr>
        <p:txBody>
          <a:bodyPr rtlCol="0" anchor="t">
            <a:noAutofit/>
          </a:bodyPr>
          <a:lstStyle>
            <a:lvl1pPr marL="0" marR="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lang="da-DK" sz="700" kern="1200" baseline="0" noProof="0">
                <a:solidFill>
                  <a:schemeClr val="tx1"/>
                </a:solidFill>
                <a:latin typeface="Arial" pitchFamily="34" charset="0"/>
                <a:ea typeface="+mn-ea"/>
                <a:cs typeface="Arial" pitchFamily="34" charset="0"/>
              </a:defRPr>
            </a:lvl1pPr>
          </a:lstStyle>
          <a:p>
            <a:pPr marL="0" marR="0" lvl="0" indent="0" algn="ctr" defTabSz="457200" rtl="0" eaLnBrk="1" fontAlgn="base" latinLnBrk="0" hangingPunct="1">
              <a:lnSpc>
                <a:spcPct val="100000"/>
              </a:lnSpc>
              <a:spcBef>
                <a:spcPct val="20000"/>
              </a:spcBef>
              <a:spcAft>
                <a:spcPct val="0"/>
              </a:spcAft>
              <a:buClr>
                <a:schemeClr val="accent1"/>
              </a:buClr>
              <a:buSzTx/>
              <a:buFont typeface="Arial" panose="020B0604020202020204" pitchFamily="34" charset="0"/>
              <a:buNone/>
              <a:tabLst/>
              <a:defRPr/>
            </a:pPr>
            <a:r>
              <a:rPr lang="da-DK" noProof="0" dirty="0"/>
              <a:t>Kopier og placér GUDP eller fondslogo her.</a:t>
            </a:r>
          </a:p>
        </p:txBody>
      </p:sp>
      <p:sp>
        <p:nvSpPr>
          <p:cNvPr id="18" name="Pladsholder til billede 17">
            <a:extLst>
              <a:ext uri="{FF2B5EF4-FFF2-40B4-BE49-F238E27FC236}">
                <a16:creationId xmlns:a16="http://schemas.microsoft.com/office/drawing/2014/main" id="{9013FDBC-50C3-2EDB-6A55-C52C25F5E111}"/>
              </a:ext>
            </a:extLst>
          </p:cNvPr>
          <p:cNvSpPr>
            <a:spLocks noGrp="1"/>
          </p:cNvSpPr>
          <p:nvPr>
            <p:ph type="pic" sz="quarter" idx="36" hasCustomPrompt="1"/>
          </p:nvPr>
        </p:nvSpPr>
        <p:spPr>
          <a:xfrm>
            <a:off x="10828545" y="6013832"/>
            <a:ext cx="856800" cy="360000"/>
          </a:xfrm>
        </p:spPr>
        <p:txBody>
          <a:bodyPr/>
          <a:lstStyle>
            <a:lvl1pPr marL="0" indent="0" algn="ctr">
              <a:buNone/>
              <a:defRPr sz="800"/>
            </a:lvl1pPr>
          </a:lstStyle>
          <a:p>
            <a:r>
              <a:rPr lang="da-DK" dirty="0"/>
              <a:t>Placér mørkt eller lyst SEGES Innovation logo</a:t>
            </a:r>
          </a:p>
        </p:txBody>
      </p:sp>
    </p:spTree>
    <p:extLst>
      <p:ext uri="{BB962C8B-B14F-4D97-AF65-F5344CB8AC3E}">
        <p14:creationId xmlns:p14="http://schemas.microsoft.com/office/powerpoint/2010/main" val="33886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858808"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11104642"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chemeClr val="accent3"/>
                </a:solidFill>
              </a:defRPr>
            </a:lvl1pPr>
          </a:lstStyle>
          <a:p>
            <a:fld id="{2DF656D7-7D58-4B5D-A86F-04246F8E2F68}" type="datetime1">
              <a:rPr lang="da-DK" smtClean="0"/>
              <a:t>19-12-2023</a:t>
            </a:fld>
            <a:endParaRPr lang="da-DK" dirty="0"/>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chemeClr val="accent3"/>
                </a:solidFill>
              </a:defRPr>
            </a:lvl1pPr>
          </a:lstStyle>
          <a:p>
            <a:fld id="{4F2B6656-7882-4CEF-9850-9EB873E823C4}" type="slidenum">
              <a:rPr lang="da-DK" smtClean="0"/>
              <a:pPr/>
              <a:t>‹nr.›</a:t>
            </a:fld>
            <a:endParaRPr lang="da-DK"/>
          </a:p>
        </p:txBody>
      </p:sp>
      <p:pic>
        <p:nvPicPr>
          <p:cNvPr id="8" name="Billede 7">
            <a:extLst>
              <a:ext uri="{FF2B5EF4-FFF2-40B4-BE49-F238E27FC236}">
                <a16:creationId xmlns:a16="http://schemas.microsoft.com/office/drawing/2014/main" id="{5A28E9EC-BC9A-4D03-A0B6-399FCB73B805}"/>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829118" y="6028696"/>
            <a:ext cx="857484" cy="359022"/>
          </a:xfrm>
          <a:prstGeom prst="rect">
            <a:avLst/>
          </a:prstGeom>
        </p:spPr>
      </p:pic>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70" r:id="rId1"/>
    <p:sldLayoutId id="2147483729" r:id="rId2"/>
    <p:sldLayoutId id="2147483744" r:id="rId3"/>
    <p:sldLayoutId id="2147483769" r:id="rId4"/>
    <p:sldLayoutId id="2147483748" r:id="rId5"/>
    <p:sldLayoutId id="2147483747" r:id="rId6"/>
    <p:sldLayoutId id="2147483745" r:id="rId7"/>
    <p:sldLayoutId id="2147483767" r:id="rId8"/>
    <p:sldLayoutId id="2147483757" r:id="rId9"/>
    <p:sldLayoutId id="2147483750" r:id="rId10"/>
    <p:sldLayoutId id="2147483756" r:id="rId11"/>
    <p:sldLayoutId id="2147483758" r:id="rId12"/>
    <p:sldLayoutId id="2147483754" r:id="rId13"/>
    <p:sldLayoutId id="2147483755" r:id="rId14"/>
    <p:sldLayoutId id="2147483733" r:id="rId15"/>
    <p:sldLayoutId id="2147483734" r:id="rId16"/>
    <p:sldLayoutId id="2147483735" r:id="rId17"/>
    <p:sldLayoutId id="2147483736" r:id="rId18"/>
    <p:sldLayoutId id="2147483737" r:id="rId19"/>
    <p:sldLayoutId id="2147483739" r:id="rId20"/>
    <p:sldLayoutId id="2147483740" r:id="rId21"/>
    <p:sldLayoutId id="2147483759" r:id="rId22"/>
    <p:sldLayoutId id="2147483760" r:id="rId23"/>
    <p:sldLayoutId id="2147483752" r:id="rId24"/>
    <p:sldLayoutId id="2147483753" r:id="rId25"/>
  </p:sldLayoutIdLst>
  <p:hf sldNum="0" hdr="0" ftr="0" dt="0"/>
  <p:txStyles>
    <p:titleStyle>
      <a:lvl1pPr algn="l" defTabSz="914400" rtl="0" eaLnBrk="1" latinLnBrk="0" hangingPunct="1">
        <a:lnSpc>
          <a:spcPct val="90000"/>
        </a:lnSpc>
        <a:spcBef>
          <a:spcPct val="0"/>
        </a:spcBef>
        <a:buNone/>
        <a:defRPr sz="2800" b="1" kern="1200" baseline="0">
          <a:solidFill>
            <a:schemeClr val="tx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600"/>
        </a:spcAft>
        <a:buFont typeface="Arial"/>
        <a:buChar char="•"/>
        <a:defRPr sz="24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600"/>
        </a:spcAft>
        <a:buFont typeface="Arial"/>
        <a:buChar char="•"/>
        <a:defRPr sz="22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600"/>
        </a:spcAft>
        <a:buFont typeface="Arial"/>
        <a:buChar char="•"/>
        <a:defRPr sz="20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spcAft>
          <a:spcPts val="600"/>
        </a:spcAft>
        <a:buFont typeface="Arial"/>
        <a:buChar char="•"/>
        <a:defRPr sz="18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0D855AAD-0015-7B99-3251-1655F5B00710}"/>
              </a:ext>
            </a:extLst>
          </p:cNvPr>
          <p:cNvSpPr>
            <a:spLocks noGrp="1"/>
          </p:cNvSpPr>
          <p:nvPr>
            <p:ph type="ctrTitle"/>
          </p:nvPr>
        </p:nvSpPr>
        <p:spPr>
          <a:xfrm>
            <a:off x="1223781" y="1711170"/>
            <a:ext cx="5914064" cy="866648"/>
          </a:xfrm>
        </p:spPr>
        <p:txBody>
          <a:bodyPr/>
          <a:lstStyle/>
          <a:p>
            <a:r>
              <a:rPr lang="da-DK" dirty="0"/>
              <a:t>Syn af marksprøjter – og daglig vedligehold</a:t>
            </a:r>
          </a:p>
        </p:txBody>
      </p:sp>
      <p:sp>
        <p:nvSpPr>
          <p:cNvPr id="13" name="Pladsholder til tekst 12">
            <a:extLst>
              <a:ext uri="{FF2B5EF4-FFF2-40B4-BE49-F238E27FC236}">
                <a16:creationId xmlns:a16="http://schemas.microsoft.com/office/drawing/2014/main" id="{9A325218-2F4E-7998-9A19-0288171B5198}"/>
              </a:ext>
            </a:extLst>
          </p:cNvPr>
          <p:cNvSpPr>
            <a:spLocks noGrp="1"/>
          </p:cNvSpPr>
          <p:nvPr>
            <p:ph type="body" sz="quarter" idx="27"/>
          </p:nvPr>
        </p:nvSpPr>
        <p:spPr/>
        <p:txBody>
          <a:bodyPr/>
          <a:lstStyle/>
          <a:p>
            <a:r>
              <a:rPr lang="da-DK" dirty="0"/>
              <a:t>SEGES - Innovation</a:t>
            </a:r>
          </a:p>
        </p:txBody>
      </p:sp>
      <p:sp>
        <p:nvSpPr>
          <p:cNvPr id="14" name="Pladsholder til tekst 13">
            <a:extLst>
              <a:ext uri="{FF2B5EF4-FFF2-40B4-BE49-F238E27FC236}">
                <a16:creationId xmlns:a16="http://schemas.microsoft.com/office/drawing/2014/main" id="{7E6CE4CA-E287-C019-96D3-37F6C1B21A8B}"/>
              </a:ext>
            </a:extLst>
          </p:cNvPr>
          <p:cNvSpPr>
            <a:spLocks noGrp="1"/>
          </p:cNvSpPr>
          <p:nvPr>
            <p:ph type="body" sz="quarter" idx="28"/>
          </p:nvPr>
        </p:nvSpPr>
        <p:spPr/>
        <p:txBody>
          <a:bodyPr/>
          <a:lstStyle/>
          <a:p>
            <a:r>
              <a:rPr lang="da-DK" dirty="0" err="1"/>
              <a:t>Dec</a:t>
            </a:r>
            <a:r>
              <a:rPr lang="da-DK" dirty="0"/>
              <a:t> 2023</a:t>
            </a:r>
          </a:p>
        </p:txBody>
      </p:sp>
      <p:sp>
        <p:nvSpPr>
          <p:cNvPr id="2" name="Tekstfelt 1">
            <a:extLst>
              <a:ext uri="{FF2B5EF4-FFF2-40B4-BE49-F238E27FC236}">
                <a16:creationId xmlns:a16="http://schemas.microsoft.com/office/drawing/2014/main" id="{14667351-EEEE-A283-EA62-0AEB1ACCBE8A}"/>
              </a:ext>
            </a:extLst>
          </p:cNvPr>
          <p:cNvSpPr txBox="1"/>
          <p:nvPr/>
        </p:nvSpPr>
        <p:spPr>
          <a:xfrm>
            <a:off x="8569568" y="6611815"/>
            <a:ext cx="3183564" cy="215444"/>
          </a:xfrm>
          <a:prstGeom prst="rect">
            <a:avLst/>
          </a:prstGeom>
          <a:noFill/>
        </p:spPr>
        <p:txBody>
          <a:bodyPr wrap="none" lIns="0" tIns="0" rIns="0" bIns="0" rtlCol="0">
            <a:spAutoFit/>
          </a:bodyPr>
          <a:lstStyle/>
          <a:p>
            <a:r>
              <a:rPr lang="da-DK" sz="1400" dirty="0">
                <a:solidFill>
                  <a:schemeClr val="bg1"/>
                </a:solidFill>
              </a:rPr>
              <a:t>Udarbejdelse er støttet af Miljøstyrelsen</a:t>
            </a:r>
          </a:p>
        </p:txBody>
      </p:sp>
    </p:spTree>
    <p:extLst>
      <p:ext uri="{BB962C8B-B14F-4D97-AF65-F5344CB8AC3E}">
        <p14:creationId xmlns:p14="http://schemas.microsoft.com/office/powerpoint/2010/main" val="3380064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D35796-5744-4D79-1E1E-3953F1A12C3B}"/>
              </a:ext>
            </a:extLst>
          </p:cNvPr>
          <p:cNvSpPr>
            <a:spLocks noGrp="1"/>
          </p:cNvSpPr>
          <p:nvPr>
            <p:ph type="title"/>
          </p:nvPr>
        </p:nvSpPr>
        <p:spPr/>
        <p:txBody>
          <a:bodyPr/>
          <a:lstStyle/>
          <a:p>
            <a:r>
              <a:rPr lang="da-DK" dirty="0"/>
              <a:t>Sprøjtepumpe</a:t>
            </a:r>
          </a:p>
        </p:txBody>
      </p:sp>
      <p:pic>
        <p:nvPicPr>
          <p:cNvPr id="4" name="Billede 3">
            <a:extLst>
              <a:ext uri="{FF2B5EF4-FFF2-40B4-BE49-F238E27FC236}">
                <a16:creationId xmlns:a16="http://schemas.microsoft.com/office/drawing/2014/main" id="{A16CC33E-28EB-83B0-906B-14CFE3943D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6284" y="996461"/>
            <a:ext cx="5453809" cy="2614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lede 2">
            <a:extLst>
              <a:ext uri="{FF2B5EF4-FFF2-40B4-BE49-F238E27FC236}">
                <a16:creationId xmlns:a16="http://schemas.microsoft.com/office/drawing/2014/main" id="{523CC973-76AA-6AB4-4F07-916125AC6A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66284" y="3715474"/>
            <a:ext cx="5453810" cy="2853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kstfelt 4">
            <a:extLst>
              <a:ext uri="{FF2B5EF4-FFF2-40B4-BE49-F238E27FC236}">
                <a16:creationId xmlns:a16="http://schemas.microsoft.com/office/drawing/2014/main" id="{8A3E4D0D-C70A-911D-0853-1CAAABA34D02}"/>
              </a:ext>
            </a:extLst>
          </p:cNvPr>
          <p:cNvSpPr txBox="1"/>
          <p:nvPr/>
        </p:nvSpPr>
        <p:spPr>
          <a:xfrm>
            <a:off x="393539" y="1551008"/>
            <a:ext cx="4502552" cy="4862870"/>
          </a:xfrm>
          <a:prstGeom prst="rect">
            <a:avLst/>
          </a:prstGeom>
          <a:noFill/>
        </p:spPr>
        <p:txBody>
          <a:bodyPr wrap="square" lIns="0" tIns="0" rIns="0" bIns="0" rtlCol="0">
            <a:spAutoFit/>
          </a:bodyPr>
          <a:lstStyle/>
          <a:p>
            <a:pPr algn="ctr"/>
            <a:r>
              <a:rPr lang="da-DK" sz="2400" b="1" dirty="0"/>
              <a:t>Olieglas </a:t>
            </a:r>
          </a:p>
          <a:p>
            <a:pPr marL="285750" indent="-285750">
              <a:buFont typeface="Arial" panose="020B0604020202020204" pitchFamily="34" charset="0"/>
              <a:buChar char="•"/>
            </a:pPr>
            <a:r>
              <a:rPr lang="da-DK" sz="2400" dirty="0"/>
              <a:t>Hold øje med olie stand i glas </a:t>
            </a:r>
          </a:p>
          <a:p>
            <a:pPr marL="285750" indent="-285750">
              <a:buFont typeface="Arial" panose="020B0604020202020204" pitchFamily="34" charset="0"/>
              <a:buChar char="•"/>
            </a:pPr>
            <a:r>
              <a:rPr lang="da-DK" sz="2400" dirty="0"/>
              <a:t>Ændre oliestanden sig, skal pumpen til service</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endParaRPr lang="da-DK" sz="2400" dirty="0"/>
          </a:p>
          <a:p>
            <a:endParaRPr lang="da-DK" sz="2400" dirty="0"/>
          </a:p>
          <a:p>
            <a:pPr algn="ctr"/>
            <a:r>
              <a:rPr lang="da-DK" sz="2400" b="1" dirty="0" err="1"/>
              <a:t>Vindkedel</a:t>
            </a:r>
            <a:r>
              <a:rPr lang="da-DK" sz="2400" b="1" dirty="0"/>
              <a:t> </a:t>
            </a:r>
          </a:p>
          <a:p>
            <a:pPr marL="285750" indent="-285750">
              <a:buFont typeface="Arial" panose="020B0604020202020204" pitchFamily="34" charset="0"/>
              <a:buChar char="•"/>
            </a:pPr>
            <a:r>
              <a:rPr lang="da-DK" sz="2400" dirty="0"/>
              <a:t>Der sidder en membran, som kan blive slap</a:t>
            </a:r>
          </a:p>
          <a:p>
            <a:pPr marL="285750" indent="-285750">
              <a:buFont typeface="Arial" panose="020B0604020202020204" pitchFamily="34" charset="0"/>
              <a:buChar char="•"/>
            </a:pPr>
            <a:r>
              <a:rPr lang="da-DK" sz="2400" dirty="0"/>
              <a:t>Skal som udgangspunkt ikke skiftes oftere end til hvert syn.</a:t>
            </a:r>
          </a:p>
          <a:p>
            <a:pPr marL="285750" indent="-285750">
              <a:buFont typeface="Arial" panose="020B0604020202020204" pitchFamily="34" charset="0"/>
              <a:buChar char="•"/>
            </a:pPr>
            <a:endParaRPr lang="da-DK" sz="1400" dirty="0"/>
          </a:p>
          <a:p>
            <a:pPr marL="285750" indent="-285750">
              <a:buFont typeface="Arial" panose="020B0604020202020204" pitchFamily="34" charset="0"/>
              <a:buChar char="•"/>
            </a:pPr>
            <a:endParaRPr lang="da-DK" sz="1400" dirty="0"/>
          </a:p>
        </p:txBody>
      </p:sp>
      <p:cxnSp>
        <p:nvCxnSpPr>
          <p:cNvPr id="7" name="Lige pilforbindelse 6">
            <a:extLst>
              <a:ext uri="{FF2B5EF4-FFF2-40B4-BE49-F238E27FC236}">
                <a16:creationId xmlns:a16="http://schemas.microsoft.com/office/drawing/2014/main" id="{DCB34594-66B9-EBEA-1201-1ADF9B2F7592}"/>
              </a:ext>
            </a:extLst>
          </p:cNvPr>
          <p:cNvCxnSpPr/>
          <p:nvPr/>
        </p:nvCxnSpPr>
        <p:spPr>
          <a:xfrm flipH="1">
            <a:off x="8507392" y="4004841"/>
            <a:ext cx="451413" cy="636607"/>
          </a:xfrm>
          <a:prstGeom prst="straightConnector1">
            <a:avLst/>
          </a:prstGeom>
          <a:ln>
            <a:solidFill>
              <a:srgbClr val="FFFF0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366438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59A262F-644E-F3B9-3E73-661FE892342E}"/>
              </a:ext>
            </a:extLst>
          </p:cNvPr>
          <p:cNvSpPr>
            <a:spLocks noGrp="1"/>
          </p:cNvSpPr>
          <p:nvPr>
            <p:ph type="title"/>
          </p:nvPr>
        </p:nvSpPr>
        <p:spPr/>
        <p:txBody>
          <a:bodyPr/>
          <a:lstStyle/>
          <a:p>
            <a:r>
              <a:rPr lang="da-DK" dirty="0"/>
              <a:t>Tryk/hoved- og Linje filter  </a:t>
            </a:r>
          </a:p>
        </p:txBody>
      </p:sp>
      <p:pic>
        <p:nvPicPr>
          <p:cNvPr id="2" name="Billede 1">
            <a:extLst>
              <a:ext uri="{FF2B5EF4-FFF2-40B4-BE49-F238E27FC236}">
                <a16:creationId xmlns:a16="http://schemas.microsoft.com/office/drawing/2014/main" id="{B1378D59-CE2B-1238-66B3-79F1C9471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9261" y="94872"/>
            <a:ext cx="3637792"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kstfelt 6">
            <a:extLst>
              <a:ext uri="{FF2B5EF4-FFF2-40B4-BE49-F238E27FC236}">
                <a16:creationId xmlns:a16="http://schemas.microsoft.com/office/drawing/2014/main" id="{A7289C66-27EF-9AE0-EA3C-E3AD0BF84BB2}"/>
              </a:ext>
            </a:extLst>
          </p:cNvPr>
          <p:cNvSpPr txBox="1"/>
          <p:nvPr/>
        </p:nvSpPr>
        <p:spPr>
          <a:xfrm>
            <a:off x="1131489" y="1119637"/>
            <a:ext cx="5197033" cy="5878532"/>
          </a:xfrm>
          <a:prstGeom prst="rect">
            <a:avLst/>
          </a:prstGeom>
          <a:noFill/>
        </p:spPr>
        <p:txBody>
          <a:bodyPr wrap="square" lIns="0" tIns="0" rIns="0" bIns="0" rtlCol="0">
            <a:spAutoFit/>
          </a:bodyPr>
          <a:lstStyle/>
          <a:p>
            <a:r>
              <a:rPr lang="da-DK" sz="1400" dirty="0"/>
              <a:t>	</a:t>
            </a:r>
          </a:p>
          <a:p>
            <a:r>
              <a:rPr lang="da-DK" sz="2000" b="1" dirty="0"/>
              <a:t>Tryk/</a:t>
            </a:r>
            <a:r>
              <a:rPr lang="da-DK" sz="2000" b="1" dirty="0" err="1"/>
              <a:t>hovedfilter</a:t>
            </a:r>
            <a:r>
              <a:rPr lang="da-DK" sz="2000" b="1" dirty="0"/>
              <a:t>: </a:t>
            </a:r>
            <a:r>
              <a:rPr lang="da-DK" sz="2000" dirty="0"/>
              <a:t>Renser urenheder fra hovedtanken</a:t>
            </a:r>
          </a:p>
          <a:p>
            <a:pPr marL="742950" lvl="1" indent="-285750">
              <a:buFont typeface="Arial" panose="020B0604020202020204" pitchFamily="34" charset="0"/>
              <a:buChar char="•"/>
            </a:pPr>
            <a:r>
              <a:rPr lang="da-DK" sz="2000" dirty="0"/>
              <a:t>Rengør/tjek mindst 1 gang i måneden </a:t>
            </a:r>
          </a:p>
          <a:p>
            <a:pPr marL="742950" lvl="1" indent="-285750">
              <a:buFont typeface="Arial" panose="020B0604020202020204" pitchFamily="34" charset="0"/>
              <a:buChar char="•"/>
            </a:pPr>
            <a:r>
              <a:rPr lang="da-DK" sz="2000" dirty="0"/>
              <a:t>Tjek masker er intakte ellers skift filter</a:t>
            </a:r>
          </a:p>
          <a:p>
            <a:pPr marL="742950" lvl="1" indent="-285750">
              <a:buFont typeface="Arial" panose="020B0604020202020204" pitchFamily="34" charset="0"/>
              <a:buChar char="•"/>
            </a:pPr>
            <a:r>
              <a:rPr lang="da-DK" sz="2000" dirty="0"/>
              <a:t>Tjek O-ring på filter og filterhus sider stramt </a:t>
            </a:r>
          </a:p>
          <a:p>
            <a:pPr marL="1200150" lvl="2" indent="-285750">
              <a:buFont typeface="Arial" panose="020B0604020202020204" pitchFamily="34" charset="0"/>
              <a:buChar char="•"/>
            </a:pPr>
            <a:r>
              <a:rPr lang="da-DK" sz="2000" dirty="0"/>
              <a:t>Er O-ring mør og løs, skal den skiftes</a:t>
            </a:r>
          </a:p>
          <a:p>
            <a:pPr marL="1200150" lvl="2" indent="-285750">
              <a:buFont typeface="Arial" panose="020B0604020202020204" pitchFamily="34" charset="0"/>
              <a:buChar char="•"/>
            </a:pPr>
            <a:endParaRPr lang="da-DK" sz="2000" dirty="0"/>
          </a:p>
          <a:p>
            <a:r>
              <a:rPr lang="da-DK" sz="2000" b="1" dirty="0"/>
              <a:t>Linjefilter</a:t>
            </a:r>
            <a:r>
              <a:rPr lang="da-DK" sz="2000" dirty="0"/>
              <a:t>: Renser urenheder fra sprøjtebom</a:t>
            </a:r>
          </a:p>
          <a:p>
            <a:pPr marL="742950" lvl="1" indent="-285750">
              <a:buFont typeface="Arial" panose="020B0604020202020204" pitchFamily="34" charset="0"/>
              <a:buChar char="•"/>
            </a:pPr>
            <a:r>
              <a:rPr lang="da-DK" sz="2000" dirty="0"/>
              <a:t>Rengør/tjek mindst 1 gang i måneden</a:t>
            </a:r>
          </a:p>
          <a:p>
            <a:pPr marL="742950" lvl="1" indent="-285750">
              <a:buFont typeface="Arial" panose="020B0604020202020204" pitchFamily="34" charset="0"/>
              <a:buChar char="•"/>
            </a:pPr>
            <a:r>
              <a:rPr lang="da-DK" sz="2000" dirty="0"/>
              <a:t>Tjek masker er intakte, ellers udskift filter</a:t>
            </a:r>
          </a:p>
          <a:p>
            <a:pPr marL="742950" lvl="1" indent="-285750">
              <a:buFont typeface="Arial" panose="020B0604020202020204" pitchFamily="34" charset="0"/>
              <a:buChar char="•"/>
            </a:pPr>
            <a:r>
              <a:rPr lang="da-DK" sz="2000" dirty="0"/>
              <a:t>Tjek O-ring på filter og filterhus sidder stramt</a:t>
            </a:r>
          </a:p>
          <a:p>
            <a:pPr marL="1200150" lvl="2" indent="-285750">
              <a:buFont typeface="Arial" panose="020B0604020202020204" pitchFamily="34" charset="0"/>
              <a:buChar char="•"/>
            </a:pPr>
            <a:r>
              <a:rPr lang="da-DK" sz="2000" dirty="0"/>
              <a:t>Er O-ring mør og løs, skal den skiftes</a:t>
            </a:r>
          </a:p>
          <a:p>
            <a:pPr marL="1200150" lvl="2" indent="-285750">
              <a:buFont typeface="Arial" panose="020B0604020202020204" pitchFamily="34" charset="0"/>
              <a:buChar char="•"/>
            </a:pPr>
            <a:endParaRPr lang="da-DK" sz="1400" dirty="0"/>
          </a:p>
          <a:p>
            <a:pPr lvl="2"/>
            <a:r>
              <a:rPr lang="da-DK" sz="1400" dirty="0"/>
              <a:t> </a:t>
            </a:r>
          </a:p>
        </p:txBody>
      </p:sp>
      <p:pic>
        <p:nvPicPr>
          <p:cNvPr id="8" name="Billede 7">
            <a:extLst>
              <a:ext uri="{FF2B5EF4-FFF2-40B4-BE49-F238E27FC236}">
                <a16:creationId xmlns:a16="http://schemas.microsoft.com/office/drawing/2014/main" id="{7FAC9D3B-CDD2-FE89-7C1D-BA8418D383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9261" y="3523872"/>
            <a:ext cx="3637792" cy="3129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278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683B8-2E57-286E-BD44-E897065C09DE}"/>
              </a:ext>
            </a:extLst>
          </p:cNvPr>
          <p:cNvSpPr>
            <a:spLocks noGrp="1"/>
          </p:cNvSpPr>
          <p:nvPr>
            <p:ph type="title"/>
          </p:nvPr>
        </p:nvSpPr>
        <p:spPr>
          <a:xfrm>
            <a:off x="529792" y="277645"/>
            <a:ext cx="9858808" cy="711638"/>
          </a:xfrm>
        </p:spPr>
        <p:txBody>
          <a:bodyPr/>
          <a:lstStyle/>
          <a:p>
            <a:r>
              <a:rPr lang="da-DK" dirty="0"/>
              <a:t>Kemipåfyldeudstyr  </a:t>
            </a:r>
          </a:p>
        </p:txBody>
      </p:sp>
      <p:pic>
        <p:nvPicPr>
          <p:cNvPr id="4" name="Billede 3">
            <a:extLst>
              <a:ext uri="{FF2B5EF4-FFF2-40B4-BE49-F238E27FC236}">
                <a16:creationId xmlns:a16="http://schemas.microsoft.com/office/drawing/2014/main" id="{0354B806-DA52-ADA0-7F2B-C061412569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4421" y="303412"/>
            <a:ext cx="4527664" cy="2836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a:extLst>
              <a:ext uri="{FF2B5EF4-FFF2-40B4-BE49-F238E27FC236}">
                <a16:creationId xmlns:a16="http://schemas.microsoft.com/office/drawing/2014/main" id="{955A53FD-4E69-8F07-228C-6405AE016F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941" y="3417819"/>
            <a:ext cx="5649675" cy="2836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kstfelt 5">
            <a:extLst>
              <a:ext uri="{FF2B5EF4-FFF2-40B4-BE49-F238E27FC236}">
                <a16:creationId xmlns:a16="http://schemas.microsoft.com/office/drawing/2014/main" id="{12371837-5994-A8E8-8666-8F668ED95161}"/>
              </a:ext>
            </a:extLst>
          </p:cNvPr>
          <p:cNvSpPr txBox="1"/>
          <p:nvPr/>
        </p:nvSpPr>
        <p:spPr>
          <a:xfrm>
            <a:off x="312516" y="989937"/>
            <a:ext cx="5474826" cy="2708434"/>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dirty="0"/>
              <a:t>Dunkspuleren skal starte og stoppe, når fjederen trykkes i bund</a:t>
            </a:r>
          </a:p>
          <a:p>
            <a:pPr marL="742950" lvl="1" indent="-285750">
              <a:buFont typeface="Arial" panose="020B0604020202020204" pitchFamily="34" charset="0"/>
              <a:buChar char="•"/>
            </a:pPr>
            <a:r>
              <a:rPr lang="da-DK" dirty="0"/>
              <a:t>Går fjeder stramt, skal den motioneres eller skiftes ud</a:t>
            </a:r>
          </a:p>
          <a:p>
            <a:pPr marL="285750" indent="-285750">
              <a:buFont typeface="Arial" panose="020B0604020202020204" pitchFamily="34" charset="0"/>
              <a:buChar char="•"/>
            </a:pPr>
            <a:r>
              <a:rPr lang="da-DK" dirty="0"/>
              <a:t>Haner skal kunne åbne og lukkes uden besvær</a:t>
            </a:r>
          </a:p>
          <a:p>
            <a:pPr marL="285750" indent="-285750">
              <a:buFont typeface="Arial" panose="020B0604020202020204" pitchFamily="34" charset="0"/>
              <a:buChar char="•"/>
            </a:pPr>
            <a:r>
              <a:rPr lang="da-DK" dirty="0"/>
              <a:t>Kontrollere at slanger er intakte og ikke drypper.</a:t>
            </a:r>
          </a:p>
          <a:p>
            <a:pPr marL="285750" indent="-285750">
              <a:buFont typeface="Arial" panose="020B0604020202020204" pitchFamily="34" charset="0"/>
              <a:buChar char="•"/>
            </a:pPr>
            <a:r>
              <a:rPr lang="da-DK" dirty="0"/>
              <a:t>Mærkater på betjeningshanerne skal være intakte</a:t>
            </a:r>
          </a:p>
          <a:p>
            <a:pPr marL="742950" lvl="1" indent="-285750">
              <a:buFont typeface="Arial" panose="020B0604020202020204" pitchFamily="34" charset="0"/>
              <a:buChar char="•"/>
            </a:pPr>
            <a:r>
              <a:rPr lang="da-DK" dirty="0"/>
              <a:t>Undlad at vaske med højtryk</a:t>
            </a:r>
          </a:p>
          <a:p>
            <a:endParaRPr lang="da-DK" sz="1600" dirty="0"/>
          </a:p>
          <a:p>
            <a:endParaRPr lang="da-DK" sz="1600" dirty="0"/>
          </a:p>
        </p:txBody>
      </p:sp>
      <p:pic>
        <p:nvPicPr>
          <p:cNvPr id="8" name="Billede 7">
            <a:extLst>
              <a:ext uri="{FF2B5EF4-FFF2-40B4-BE49-F238E27FC236}">
                <a16:creationId xmlns:a16="http://schemas.microsoft.com/office/drawing/2014/main" id="{DC4E1909-E02B-1072-C533-2DE1CCE3FF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9616" y="3165400"/>
            <a:ext cx="4527664" cy="3088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2932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F8326-C540-9590-695C-F63FF7452C06}"/>
              </a:ext>
            </a:extLst>
          </p:cNvPr>
          <p:cNvSpPr>
            <a:spLocks noGrp="1"/>
          </p:cNvSpPr>
          <p:nvPr>
            <p:ph type="title"/>
          </p:nvPr>
        </p:nvSpPr>
        <p:spPr/>
        <p:txBody>
          <a:bodyPr/>
          <a:lstStyle/>
          <a:p>
            <a:r>
              <a:rPr lang="da-DK" dirty="0"/>
              <a:t>Manometer og væskemåler  </a:t>
            </a:r>
          </a:p>
        </p:txBody>
      </p:sp>
      <p:pic>
        <p:nvPicPr>
          <p:cNvPr id="4" name="Billede 3">
            <a:extLst>
              <a:ext uri="{FF2B5EF4-FFF2-40B4-BE49-F238E27FC236}">
                <a16:creationId xmlns:a16="http://schemas.microsoft.com/office/drawing/2014/main" id="{CCEFA055-976E-E07C-6986-6CF5BCAEF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9574" y="748704"/>
            <a:ext cx="6670627" cy="3253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a:extLst>
              <a:ext uri="{FF2B5EF4-FFF2-40B4-BE49-F238E27FC236}">
                <a16:creationId xmlns:a16="http://schemas.microsoft.com/office/drawing/2014/main" id="{FB899D83-E6BE-0207-7D95-24335E109E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6804" y="3109527"/>
            <a:ext cx="3704016" cy="3253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kstfelt 5">
            <a:extLst>
              <a:ext uri="{FF2B5EF4-FFF2-40B4-BE49-F238E27FC236}">
                <a16:creationId xmlns:a16="http://schemas.microsoft.com/office/drawing/2014/main" id="{CCEACA34-6978-03CD-F869-2C7B1F7F58C1}"/>
              </a:ext>
            </a:extLst>
          </p:cNvPr>
          <p:cNvSpPr txBox="1"/>
          <p:nvPr/>
        </p:nvSpPr>
        <p:spPr>
          <a:xfrm>
            <a:off x="416689" y="1100422"/>
            <a:ext cx="3704016" cy="526297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dirty="0"/>
              <a:t>Manometer: Mekanisk manometer skal afmonteres ved vinterklargøring</a:t>
            </a:r>
          </a:p>
          <a:p>
            <a:pPr marL="742950" lvl="1" indent="-285750">
              <a:buFont typeface="Arial" panose="020B0604020202020204" pitchFamily="34" charset="0"/>
              <a:buChar char="•"/>
            </a:pPr>
            <a:r>
              <a:rPr lang="da-DK" dirty="0"/>
              <a:t>Stil oprejst ind i værksted</a:t>
            </a:r>
          </a:p>
          <a:p>
            <a:pPr marL="742950" lvl="1" indent="-285750">
              <a:buFont typeface="Arial" panose="020B0604020202020204" pitchFamily="34" charset="0"/>
              <a:buChar char="•"/>
            </a:pPr>
            <a:r>
              <a:rPr lang="da-DK" dirty="0"/>
              <a:t>Glycerinen løber ud, hvis den ikke står oprejst</a:t>
            </a:r>
          </a:p>
          <a:p>
            <a:pPr marL="742950" lvl="1" indent="-285750">
              <a:buFont typeface="Arial" panose="020B0604020202020204" pitchFamily="34" charset="0"/>
              <a:buChar char="•"/>
            </a:pPr>
            <a:r>
              <a:rPr lang="da-DK" dirty="0"/>
              <a:t>Hvis glycerin ikke er tilstede, vil manometer slå og vise forkert</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Digitale væskemåler: Kalibrer hvis i tvivl om den stemmer. (kontakt værksted)</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Den mekaniske væskemåler skal som udgangspunkt ikke kalibreres</a:t>
            </a:r>
          </a:p>
          <a:p>
            <a:pPr marL="742950" lvl="1" indent="-285750">
              <a:buFont typeface="Arial" panose="020B0604020202020204" pitchFamily="34" charset="0"/>
              <a:buChar char="•"/>
            </a:pPr>
            <a:r>
              <a:rPr lang="da-DK" dirty="0"/>
              <a:t>Sikre at loddet ”falder rigtigt”</a:t>
            </a:r>
          </a:p>
          <a:p>
            <a:pPr marL="742950" lvl="1" indent="-285750">
              <a:buFont typeface="Arial" panose="020B0604020202020204" pitchFamily="34" charset="0"/>
              <a:buChar char="•"/>
            </a:pPr>
            <a:r>
              <a:rPr lang="da-DK" dirty="0"/>
              <a:t>Der kan sidde skidt i skinnen</a:t>
            </a:r>
          </a:p>
        </p:txBody>
      </p:sp>
    </p:spTree>
    <p:extLst>
      <p:ext uri="{BB962C8B-B14F-4D97-AF65-F5344CB8AC3E}">
        <p14:creationId xmlns:p14="http://schemas.microsoft.com/office/powerpoint/2010/main" val="2123935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CF895-2F4F-24DE-04C0-AFCF0576B351}"/>
              </a:ext>
            </a:extLst>
          </p:cNvPr>
          <p:cNvSpPr>
            <a:spLocks noGrp="1"/>
          </p:cNvSpPr>
          <p:nvPr>
            <p:ph type="title"/>
          </p:nvPr>
        </p:nvSpPr>
        <p:spPr>
          <a:xfrm>
            <a:off x="529792" y="205245"/>
            <a:ext cx="9858808" cy="711638"/>
          </a:xfrm>
        </p:spPr>
        <p:txBody>
          <a:bodyPr/>
          <a:lstStyle/>
          <a:p>
            <a:r>
              <a:rPr lang="da-DK" dirty="0"/>
              <a:t>Dyser og drypstop</a:t>
            </a:r>
          </a:p>
        </p:txBody>
      </p:sp>
      <p:pic>
        <p:nvPicPr>
          <p:cNvPr id="4" name="Billede 3">
            <a:extLst>
              <a:ext uri="{FF2B5EF4-FFF2-40B4-BE49-F238E27FC236}">
                <a16:creationId xmlns:a16="http://schemas.microsoft.com/office/drawing/2014/main" id="{3AE18DE6-455C-4843-40EA-EC045BBB36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6698" y="826133"/>
            <a:ext cx="5659071" cy="2721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a:extLst>
              <a:ext uri="{FF2B5EF4-FFF2-40B4-BE49-F238E27FC236}">
                <a16:creationId xmlns:a16="http://schemas.microsoft.com/office/drawing/2014/main" id="{DF11AE8D-A57A-FCAF-73C1-C6E1645685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698" y="3842795"/>
            <a:ext cx="5659072" cy="2758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kstfelt 5">
            <a:extLst>
              <a:ext uri="{FF2B5EF4-FFF2-40B4-BE49-F238E27FC236}">
                <a16:creationId xmlns:a16="http://schemas.microsoft.com/office/drawing/2014/main" id="{3BA110EC-A1C5-5193-213A-515AB92F1046}"/>
              </a:ext>
            </a:extLst>
          </p:cNvPr>
          <p:cNvSpPr txBox="1"/>
          <p:nvPr/>
        </p:nvSpPr>
        <p:spPr>
          <a:xfrm>
            <a:off x="254643" y="934306"/>
            <a:ext cx="5543325" cy="5539978"/>
          </a:xfrm>
          <a:prstGeom prst="rect">
            <a:avLst/>
          </a:prstGeom>
          <a:noFill/>
        </p:spPr>
        <p:txBody>
          <a:bodyPr wrap="square" lIns="0" tIns="0" rIns="0" bIns="0" rtlCol="0">
            <a:spAutoFit/>
          </a:bodyPr>
          <a:lstStyle/>
          <a:p>
            <a:r>
              <a:rPr lang="da-DK" sz="2000" b="1" dirty="0"/>
              <a:t>Dyser:</a:t>
            </a:r>
          </a:p>
          <a:p>
            <a:pPr marL="285750" indent="-285750">
              <a:buFont typeface="Arial" panose="020B0604020202020204" pitchFamily="34" charset="0"/>
              <a:buChar char="•"/>
            </a:pPr>
            <a:r>
              <a:rPr lang="da-DK" dirty="0"/>
              <a:t>Det anbefales at lave dyse tjek 2-3 gange i løbet af sprøjtesæsonen</a:t>
            </a:r>
          </a:p>
          <a:p>
            <a:pPr marL="742950" lvl="1" indent="-285750">
              <a:buFont typeface="Arial" panose="020B0604020202020204" pitchFamily="34" charset="0"/>
              <a:buChar char="•"/>
            </a:pPr>
            <a:r>
              <a:rPr lang="da-DK" dirty="0"/>
              <a:t>Giver dyserne ikke den rette væskemængde, skyldes det sandsynligvis kemiaflejringer i dyse/filter</a:t>
            </a:r>
          </a:p>
          <a:p>
            <a:pPr marL="285750" indent="-285750">
              <a:buFont typeface="Arial" panose="020B0604020202020204" pitchFamily="34" charset="0"/>
              <a:buChar char="•"/>
            </a:pPr>
            <a:r>
              <a:rPr lang="da-DK" dirty="0"/>
              <a:t>Ved kemiaflejringer i dyser/filter, rengør grundigt</a:t>
            </a:r>
          </a:p>
          <a:p>
            <a:pPr marL="742950" lvl="1" indent="-285750">
              <a:buFont typeface="Arial" panose="020B0604020202020204" pitchFamily="34" charset="0"/>
              <a:buChar char="•"/>
            </a:pPr>
            <a:r>
              <a:rPr lang="da-DK" dirty="0"/>
              <a:t>Afmonter dyser/filter og læg dem i varmt sæbevand</a:t>
            </a:r>
          </a:p>
          <a:p>
            <a:pPr marL="742950" lvl="1" indent="-285750">
              <a:buFont typeface="Arial" panose="020B0604020202020204" pitchFamily="34" charset="0"/>
              <a:buChar char="•"/>
            </a:pPr>
            <a:r>
              <a:rPr lang="da-DK" dirty="0"/>
              <a:t>Skift dyser/filter hvis dette ikke hjælper. Så er dysen slidt op!</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Tjek for jævnt og pænt sprøjtebillede.</a:t>
            </a:r>
          </a:p>
          <a:p>
            <a:pPr marL="285750" indent="-285750">
              <a:buFont typeface="Arial" panose="020B0604020202020204" pitchFamily="34" charset="0"/>
              <a:buChar char="•"/>
            </a:pPr>
            <a:endParaRPr lang="da-DK" sz="1400" dirty="0"/>
          </a:p>
          <a:p>
            <a:r>
              <a:rPr lang="da-DK" sz="2000" b="1" dirty="0"/>
              <a:t>Drypstop:</a:t>
            </a:r>
          </a:p>
          <a:p>
            <a:pPr marL="285750" indent="-285750">
              <a:buFont typeface="Arial" panose="020B0604020202020204" pitchFamily="34" charset="0"/>
              <a:buChar char="•"/>
            </a:pPr>
            <a:r>
              <a:rPr lang="da-DK" dirty="0"/>
              <a:t>Tjek drypstop ved at tænde og slukke for dyserne – efter 5 sekunder må der ikke dryppe fra dyser.</a:t>
            </a:r>
          </a:p>
          <a:p>
            <a:pPr marL="742950" lvl="1" indent="-285750">
              <a:buFont typeface="Arial" panose="020B0604020202020204" pitchFamily="34" charset="0"/>
              <a:buChar char="•"/>
            </a:pPr>
            <a:r>
              <a:rPr lang="da-DK" dirty="0"/>
              <a:t>Drypstopmembran kan blive utæt af kemiaflejringer.</a:t>
            </a:r>
          </a:p>
          <a:p>
            <a:pPr marL="742950" lvl="1" indent="-285750">
              <a:buFont typeface="Arial" panose="020B0604020202020204" pitchFamily="34" charset="0"/>
              <a:buChar char="•"/>
            </a:pPr>
            <a:r>
              <a:rPr lang="da-DK" dirty="0"/>
              <a:t>Rens drypstop sammen med dyser	</a:t>
            </a:r>
          </a:p>
        </p:txBody>
      </p:sp>
    </p:spTree>
    <p:extLst>
      <p:ext uri="{BB962C8B-B14F-4D97-AF65-F5344CB8AC3E}">
        <p14:creationId xmlns:p14="http://schemas.microsoft.com/office/powerpoint/2010/main" val="259977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48596-B5FF-913C-479A-2584F61481E8}"/>
              </a:ext>
            </a:extLst>
          </p:cNvPr>
          <p:cNvSpPr>
            <a:spLocks noGrp="1"/>
          </p:cNvSpPr>
          <p:nvPr>
            <p:ph type="title"/>
          </p:nvPr>
        </p:nvSpPr>
        <p:spPr/>
        <p:txBody>
          <a:bodyPr/>
          <a:lstStyle/>
          <a:p>
            <a:r>
              <a:rPr lang="da-DK" dirty="0"/>
              <a:t>Sprøjtebom </a:t>
            </a:r>
          </a:p>
        </p:txBody>
      </p:sp>
      <p:pic>
        <p:nvPicPr>
          <p:cNvPr id="8" name="Billede 7">
            <a:extLst>
              <a:ext uri="{FF2B5EF4-FFF2-40B4-BE49-F238E27FC236}">
                <a16:creationId xmlns:a16="http://schemas.microsoft.com/office/drawing/2014/main" id="{ABD64348-EE66-909A-7833-6F952289B95A}"/>
              </a:ext>
            </a:extLst>
          </p:cNvPr>
          <p:cNvPicPr>
            <a:picLocks noChangeAspect="1"/>
          </p:cNvPicPr>
          <p:nvPr/>
        </p:nvPicPr>
        <p:blipFill>
          <a:blip r:embed="rId3"/>
          <a:stretch>
            <a:fillRect/>
          </a:stretch>
        </p:blipFill>
        <p:spPr>
          <a:xfrm>
            <a:off x="5846585" y="1319514"/>
            <a:ext cx="6086914" cy="4218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kstfelt 8">
            <a:extLst>
              <a:ext uri="{FF2B5EF4-FFF2-40B4-BE49-F238E27FC236}">
                <a16:creationId xmlns:a16="http://schemas.microsoft.com/office/drawing/2014/main" id="{10559103-4D16-E767-02C2-FB9BF041BB48}"/>
              </a:ext>
            </a:extLst>
          </p:cNvPr>
          <p:cNvSpPr txBox="1"/>
          <p:nvPr/>
        </p:nvSpPr>
        <p:spPr>
          <a:xfrm>
            <a:off x="256915" y="1551008"/>
            <a:ext cx="5122580" cy="4924425"/>
          </a:xfrm>
          <a:prstGeom prst="rect">
            <a:avLst/>
          </a:prstGeom>
          <a:noFill/>
        </p:spPr>
        <p:txBody>
          <a:bodyPr wrap="square" lIns="0" tIns="0" rIns="0" bIns="0" rtlCol="0">
            <a:spAutoFit/>
          </a:bodyPr>
          <a:lstStyle/>
          <a:p>
            <a:r>
              <a:rPr lang="da-DK" dirty="0"/>
              <a:t>Gå jævnligt sprøjtebommen efter for fejl, mangler eller skader.</a:t>
            </a:r>
          </a:p>
          <a:p>
            <a:endParaRPr lang="da-DK" b="1" dirty="0"/>
          </a:p>
          <a:p>
            <a:r>
              <a:rPr lang="da-DK" b="1" dirty="0"/>
              <a:t>Typiske fejl:</a:t>
            </a:r>
          </a:p>
          <a:p>
            <a:pPr marL="285750" indent="-285750">
              <a:buFont typeface="Arial" panose="020B0604020202020204" pitchFamily="34" charset="0"/>
              <a:buChar char="•"/>
            </a:pPr>
            <a:r>
              <a:rPr lang="da-DK" b="1" dirty="0"/>
              <a:t>Afvigerled</a:t>
            </a:r>
            <a:r>
              <a:rPr lang="da-DK" dirty="0"/>
              <a:t>: Skal automatisk falde tilbage i hak, hvis ikke</a:t>
            </a:r>
          </a:p>
          <a:p>
            <a:pPr marL="742950" lvl="1" indent="-285750">
              <a:buFont typeface="Arial" panose="020B0604020202020204" pitchFamily="34" charset="0"/>
              <a:buChar char="•"/>
            </a:pPr>
            <a:r>
              <a:rPr lang="da-DK" dirty="0"/>
              <a:t>”Motioner” og smør leddet, kan være rusten</a:t>
            </a:r>
          </a:p>
          <a:p>
            <a:pPr marL="742950" lvl="1" indent="-285750">
              <a:buFont typeface="Arial" panose="020B0604020202020204" pitchFamily="34" charset="0"/>
              <a:buChar char="•"/>
            </a:pPr>
            <a:r>
              <a:rPr lang="da-DK" dirty="0"/>
              <a:t>Tjek at fjeder er stram, ellers skift ud.</a:t>
            </a:r>
          </a:p>
          <a:p>
            <a:pPr marL="742950" lvl="1" indent="-285750">
              <a:buFont typeface="Arial" panose="020B0604020202020204" pitchFamily="34" charset="0"/>
              <a:buChar char="•"/>
            </a:pPr>
            <a:r>
              <a:rPr lang="da-DK" dirty="0"/>
              <a:t>(må heller ikke være for stram)</a:t>
            </a:r>
          </a:p>
          <a:p>
            <a:pPr marL="285750" indent="-285750">
              <a:buFont typeface="Arial" panose="020B0604020202020204" pitchFamily="34" charset="0"/>
              <a:buChar char="•"/>
            </a:pPr>
            <a:r>
              <a:rPr lang="da-DK" b="1" dirty="0"/>
              <a:t>Utætheder: Der må på intet tidspunkt være utætheder</a:t>
            </a:r>
          </a:p>
          <a:p>
            <a:pPr marL="742950" lvl="1" indent="-285750">
              <a:buFont typeface="Arial" panose="020B0604020202020204" pitchFamily="34" charset="0"/>
              <a:buChar char="•"/>
            </a:pPr>
            <a:r>
              <a:rPr lang="da-DK" dirty="0"/>
              <a:t>Gå jævnligt slanger efter for utætheder</a:t>
            </a:r>
          </a:p>
          <a:p>
            <a:pPr marL="285750" indent="-285750">
              <a:buFont typeface="Arial" panose="020B0604020202020204" pitchFamily="34" charset="0"/>
              <a:buChar char="•"/>
            </a:pPr>
            <a:r>
              <a:rPr lang="da-DK" b="1" dirty="0"/>
              <a:t>Tjek at sprøjtebom flugter</a:t>
            </a:r>
          </a:p>
          <a:p>
            <a:pPr marL="742950" lvl="1" indent="-285750">
              <a:buFont typeface="Arial" panose="020B0604020202020204" pitchFamily="34" charset="0"/>
              <a:buChar char="•"/>
            </a:pPr>
            <a:r>
              <a:rPr lang="da-DK" dirty="0"/>
              <a:t>Især i sektions leddene kan der opstå en vinkel, hvis bommen har været i jorden eller i hegn</a:t>
            </a:r>
            <a:r>
              <a:rPr lang="da-DK" sz="1400" dirty="0"/>
              <a:t>	</a:t>
            </a:r>
          </a:p>
          <a:p>
            <a:endParaRPr lang="da-DK" sz="1400" dirty="0" err="1"/>
          </a:p>
        </p:txBody>
      </p:sp>
      <p:pic>
        <p:nvPicPr>
          <p:cNvPr id="11" name="Billede 10">
            <a:extLst>
              <a:ext uri="{FF2B5EF4-FFF2-40B4-BE49-F238E27FC236}">
                <a16:creationId xmlns:a16="http://schemas.microsoft.com/office/drawing/2014/main" id="{55CFD73B-65E8-039E-FAB2-F99C969605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9494" y="1319514"/>
            <a:ext cx="6706747" cy="4207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546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7F13E-ACB7-0DB9-311E-CEAB2C341A53}"/>
              </a:ext>
            </a:extLst>
          </p:cNvPr>
          <p:cNvSpPr>
            <a:spLocks noGrp="1"/>
          </p:cNvSpPr>
          <p:nvPr>
            <p:ph type="title"/>
          </p:nvPr>
        </p:nvSpPr>
        <p:spPr/>
        <p:txBody>
          <a:bodyPr/>
          <a:lstStyle/>
          <a:p>
            <a:r>
              <a:rPr lang="da-DK" dirty="0"/>
              <a:t>Bomstabilitet </a:t>
            </a:r>
          </a:p>
        </p:txBody>
      </p:sp>
      <p:pic>
        <p:nvPicPr>
          <p:cNvPr id="4" name="Billede 3">
            <a:extLst>
              <a:ext uri="{FF2B5EF4-FFF2-40B4-BE49-F238E27FC236}">
                <a16:creationId xmlns:a16="http://schemas.microsoft.com/office/drawing/2014/main" id="{100C746E-002A-C3B8-946B-5D6AC153E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1992" y="110769"/>
            <a:ext cx="4399251" cy="3629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Billede 5">
            <a:extLst>
              <a:ext uri="{FF2B5EF4-FFF2-40B4-BE49-F238E27FC236}">
                <a16:creationId xmlns:a16="http://schemas.microsoft.com/office/drawing/2014/main" id="{5ED8A433-2780-5058-C893-384198F63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3535" y="3757071"/>
            <a:ext cx="6227498" cy="2990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Lige pilforbindelse 7">
            <a:extLst>
              <a:ext uri="{FF2B5EF4-FFF2-40B4-BE49-F238E27FC236}">
                <a16:creationId xmlns:a16="http://schemas.microsoft.com/office/drawing/2014/main" id="{E525FFFA-63A2-FDAF-C1A0-0B03C1A3415B}"/>
              </a:ext>
            </a:extLst>
          </p:cNvPr>
          <p:cNvCxnSpPr/>
          <p:nvPr/>
        </p:nvCxnSpPr>
        <p:spPr>
          <a:xfrm flipH="1">
            <a:off x="10498238" y="5463251"/>
            <a:ext cx="717630" cy="729205"/>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 name="Tekstfelt 8">
            <a:extLst>
              <a:ext uri="{FF2B5EF4-FFF2-40B4-BE49-F238E27FC236}">
                <a16:creationId xmlns:a16="http://schemas.microsoft.com/office/drawing/2014/main" id="{70DD07D3-0937-3622-6771-924866C95177}"/>
              </a:ext>
            </a:extLst>
          </p:cNvPr>
          <p:cNvSpPr txBox="1"/>
          <p:nvPr/>
        </p:nvSpPr>
        <p:spPr>
          <a:xfrm>
            <a:off x="529792" y="1450386"/>
            <a:ext cx="5037035" cy="4924425"/>
          </a:xfrm>
          <a:prstGeom prst="rect">
            <a:avLst/>
          </a:prstGeom>
          <a:noFill/>
        </p:spPr>
        <p:txBody>
          <a:bodyPr wrap="square" lIns="0" tIns="0" rIns="0" bIns="0" rtlCol="0">
            <a:spAutoFit/>
          </a:bodyPr>
          <a:lstStyle/>
          <a:p>
            <a:r>
              <a:rPr lang="da-DK" sz="2400" dirty="0"/>
              <a:t>Kontrollere jævnligt bomstabiliteten ved at ryk den op og ned. Her skal den hurtigt finde tilbage til udgangspunktet.</a:t>
            </a:r>
          </a:p>
          <a:p>
            <a:endParaRPr lang="da-DK" sz="2400" dirty="0"/>
          </a:p>
          <a:p>
            <a:pPr marL="285750" indent="-285750">
              <a:buFont typeface="Arial" panose="020B0604020202020204" pitchFamily="34" charset="0"/>
              <a:buChar char="•"/>
            </a:pPr>
            <a:r>
              <a:rPr lang="da-DK" sz="2400" dirty="0"/>
              <a:t>Evt. skru ud stemplet så det er frit (se pil), og klem stempel sammen. Der skal være en betydelig modstand.</a:t>
            </a:r>
          </a:p>
          <a:p>
            <a:pPr marL="285750" indent="-285750">
              <a:buFont typeface="Arial" panose="020B0604020202020204" pitchFamily="34" charset="0"/>
              <a:buChar char="•"/>
            </a:pPr>
            <a:r>
              <a:rPr lang="da-DK" sz="2400" dirty="0"/>
              <a:t>Går stemplet ind ”nemt”, så er den for slap, og bør skiftes ud.</a:t>
            </a:r>
          </a:p>
          <a:p>
            <a:pPr marL="285750" indent="-285750">
              <a:buFont typeface="Arial" panose="020B0604020202020204" pitchFamily="34" charset="0"/>
              <a:buChar char="•"/>
            </a:pPr>
            <a:endParaRPr lang="da-DK" sz="1400" dirty="0"/>
          </a:p>
          <a:p>
            <a:endParaRPr lang="da-DK" sz="1400" dirty="0"/>
          </a:p>
          <a:p>
            <a:endParaRPr lang="da-DK" sz="1400" dirty="0"/>
          </a:p>
          <a:p>
            <a:endParaRPr lang="da-DK" sz="1400" dirty="0"/>
          </a:p>
        </p:txBody>
      </p:sp>
    </p:spTree>
    <p:extLst>
      <p:ext uri="{BB962C8B-B14F-4D97-AF65-F5344CB8AC3E}">
        <p14:creationId xmlns:p14="http://schemas.microsoft.com/office/powerpoint/2010/main" val="3764663294"/>
      </p:ext>
    </p:extLst>
  </p:cSld>
  <p:clrMapOvr>
    <a:masterClrMapping/>
  </p:clrMapOvr>
</p:sld>
</file>

<file path=ppt/theme/theme1.xml><?xml version="1.0" encoding="utf-8"?>
<a:theme xmlns:a="http://schemas.openxmlformats.org/drawingml/2006/main" name="SEGES Innovation">
  <a:themeElements>
    <a:clrScheme name="SEGES Innovation_23">
      <a:dk1>
        <a:srgbClr val="000000"/>
      </a:dk1>
      <a:lt1>
        <a:sysClr val="window" lastClr="FFFFFF"/>
      </a:lt1>
      <a:dk2>
        <a:srgbClr val="005521"/>
      </a:dk2>
      <a:lt2>
        <a:srgbClr val="CECCBB"/>
      </a:lt2>
      <a:accent1>
        <a:srgbClr val="71AE89"/>
      </a:accent1>
      <a:accent2>
        <a:srgbClr val="48280C"/>
      </a:accent2>
      <a:accent3>
        <a:srgbClr val="7AB6C6"/>
      </a:accent3>
      <a:accent4>
        <a:srgbClr val="904406"/>
      </a:accent4>
      <a:accent5>
        <a:srgbClr val="004363"/>
      </a:accent5>
      <a:accent6>
        <a:srgbClr val="E0AA00"/>
      </a:accent6>
      <a:hlink>
        <a:srgbClr val="004363"/>
      </a:hlink>
      <a:folHlink>
        <a:srgbClr val="00552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SEGES_Innovation_dansk" id="{51D9116F-AB61-489F-8C83-0B4174451B05}" vid="{75CF9CAD-F92F-4936-A158-A6B4AF825E3B}"/>
    </a:ext>
  </a:extLst>
</a:theme>
</file>

<file path=ppt/theme/theme2.xml><?xml version="1.0" encoding="utf-8"?>
<a:theme xmlns:a="http://schemas.openxmlformats.org/drawingml/2006/main" name="Office Theme">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EGES PS">
      <a:dk1>
        <a:srgbClr val="000000"/>
      </a:dk1>
      <a:lt1>
        <a:sysClr val="window" lastClr="FFFFFF"/>
      </a:lt1>
      <a:dk2>
        <a:srgbClr val="005521"/>
      </a:dk2>
      <a:lt2>
        <a:srgbClr val="FFFFFF"/>
      </a:lt2>
      <a:accent1>
        <a:srgbClr val="71AE89"/>
      </a:accent1>
      <a:accent2>
        <a:srgbClr val="00435E"/>
      </a:accent2>
      <a:accent3>
        <a:srgbClr val="CECCBB"/>
      </a:accent3>
      <a:accent4>
        <a:srgbClr val="9DDCF9"/>
      </a:accent4>
      <a:accent5>
        <a:srgbClr val="4B3E31"/>
      </a:accent5>
      <a:accent6>
        <a:srgbClr val="EE6C00"/>
      </a:accent6>
      <a:hlink>
        <a:srgbClr val="00435E"/>
      </a:hlink>
      <a:folHlink>
        <a:srgbClr val="0956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1442</Words>
  <Application>Microsoft Office PowerPoint</Application>
  <PresentationFormat>Brugerdefineret</PresentationFormat>
  <Paragraphs>115</Paragraphs>
  <Slides>8</Slides>
  <Notes>7</Notes>
  <HiddenSlides>0</HiddenSlides>
  <MMClips>0</MMClips>
  <ScaleCrop>false</ScaleCrop>
  <HeadingPairs>
    <vt:vector size="6" baseType="variant">
      <vt:variant>
        <vt:lpstr>Benyttede skrifttyper</vt:lpstr>
      </vt:variant>
      <vt:variant>
        <vt:i4>1</vt:i4>
      </vt:variant>
      <vt:variant>
        <vt:lpstr>Tema</vt:lpstr>
      </vt:variant>
      <vt:variant>
        <vt:i4>1</vt:i4>
      </vt:variant>
      <vt:variant>
        <vt:lpstr>Slidetitler</vt:lpstr>
      </vt:variant>
      <vt:variant>
        <vt:i4>8</vt:i4>
      </vt:variant>
    </vt:vector>
  </HeadingPairs>
  <TitlesOfParts>
    <vt:vector size="10" baseType="lpstr">
      <vt:lpstr>Arial</vt:lpstr>
      <vt:lpstr>SEGES Innovation</vt:lpstr>
      <vt:lpstr>Syn af marksprøjter – og daglig vedligehold</vt:lpstr>
      <vt:lpstr>Sprøjtepumpe</vt:lpstr>
      <vt:lpstr>Tryk/hoved- og Linje filter  </vt:lpstr>
      <vt:lpstr>Kemipåfyldeudstyr  </vt:lpstr>
      <vt:lpstr>Manometer og væskemåler  </vt:lpstr>
      <vt:lpstr>Dyser og drypstop</vt:lpstr>
      <vt:lpstr>Sprøjtebom </vt:lpstr>
      <vt:lpstr>Bomstabilitet </vt:lpstr>
    </vt:vector>
  </TitlesOfParts>
  <Company>SEGES Innovation - Planter &amp; Miljø</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 af marksprøjter</dc:title>
  <dc:creator>Asmus Krenzen</dc:creator>
  <cp:lastModifiedBy>Lotte Buchtrup Hornbek</cp:lastModifiedBy>
  <cp:revision>14</cp:revision>
  <dcterms:created xsi:type="dcterms:W3CDTF">2023-12-08T10:35:20Z</dcterms:created>
  <dcterms:modified xsi:type="dcterms:W3CDTF">2023-12-19T11:38:29Z</dcterms:modified>
</cp:coreProperties>
</file>