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slides/slide18.xml" ContentType="application/vnd.openxmlformats-officedocument.presentationml.slide+xml"/>
  <Override PartName="/ppt/presentation.xml" ContentType="application/vnd.openxmlformats-officedocument.presentationml.presentation.main+xml"/>
  <Override PartName="/ppt/slides/slide17.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12.xml" ContentType="application/vnd.openxmlformats-officedocument.presentationml.slide+xml"/>
  <Override PartName="/ppt/slides/slide8.xml" ContentType="application/vnd.openxmlformats-officedocument.presentationml.slide+xml"/>
  <Override PartName="/ppt/slides/slide14.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3.xml" ContentType="application/vnd.openxmlformats-officedocument.presentationml.slide+xml"/>
  <Override PartName="/ppt/slideMasters/slideMaster3.xml" ContentType="application/vnd.openxmlformats-officedocument.presentationml.slideMaster+xml"/>
  <Override PartName="/ppt/slideLayouts/slideLayout77.xml" ContentType="application/vnd.openxmlformats-officedocument.presentationml.slideLayout+xml"/>
  <Override PartName="/ppt/slideLayouts/slideLayout76.xml" ContentType="application/vnd.openxmlformats-officedocument.presentationml.slideLayout+xml"/>
  <Override PartName="/ppt/slideMasters/slideMaster5.xml" ContentType="application/vnd.openxmlformats-officedocument.presentationml.slideMaster+xml"/>
  <Override PartName="/ppt/slideMasters/slideMaster4.xml" ContentType="application/vnd.openxmlformats-officedocument.presentationml.slideMaster+xml"/>
  <Override PartName="/ppt/slideMasters/slideMaster2.xml" ContentType="application/vnd.openxmlformats-officedocument.presentationml.slideMaster+xml"/>
  <Override PartName="/ppt/slideLayouts/slideLayout75.xml" ContentType="application/vnd.openxmlformats-officedocument.presentationml.slideLayout+xml"/>
  <Override PartName="/ppt/slideMasters/slideMaster1.xml" ContentType="application/vnd.openxmlformats-officedocument.presentationml.slideMaster+xml"/>
  <Override PartName="/ppt/slideLayouts/slideLayout73.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1.xml" ContentType="application/vnd.openxmlformats-officedocument.presentationml.slideLayout+xml"/>
  <Override PartName="/ppt/slideLayouts/slideLayout30.xml" ContentType="application/vnd.openxmlformats-officedocument.presentationml.slideLayout+xml"/>
  <Override PartName="/ppt/slideLayouts/slideLayout29.xml" ContentType="application/vnd.openxmlformats-officedocument.presentationml.slideLayout+xml"/>
  <Override PartName="/ppt/slideLayouts/slideLayout28.xml" ContentType="application/vnd.openxmlformats-officedocument.presentationml.slideLayout+xml"/>
  <Override PartName="/ppt/slideLayouts/slideLayout27.xml" ContentType="application/vnd.openxmlformats-officedocument.presentationml.slideLayout+xml"/>
  <Override PartName="/ppt/slideLayouts/slideLayout26.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4.xml" ContentType="application/vnd.openxmlformats-officedocument.presentationml.slideLayout+xml"/>
  <Override PartName="/ppt/slideLayouts/slideLayout43.xml" ContentType="application/vnd.openxmlformats-officedocument.presentationml.slideLayout+xml"/>
  <Override PartName="/ppt/slideLayouts/slideLayout42.xml" ContentType="application/vnd.openxmlformats-officedocument.presentationml.slideLayout+xml"/>
  <Override PartName="/ppt/slideLayouts/slideLayout74.xml" ContentType="application/vnd.openxmlformats-officedocument.presentationml.slideLayout+xml"/>
  <Override PartName="/ppt/slideLayouts/slideLayout40.xml" ContentType="application/vnd.openxmlformats-officedocument.presentationml.slideLayout+xml"/>
  <Override PartName="/ppt/slideLayouts/slideLayout39.xml" ContentType="application/vnd.openxmlformats-officedocument.presentationml.slideLayout+xml"/>
  <Override PartName="/ppt/slideLayouts/slideLayout25.xml" ContentType="application/vnd.openxmlformats-officedocument.presentationml.slideLayout+xml"/>
  <Override PartName="/ppt/slideLayouts/slideLayout24.xml" ContentType="application/vnd.openxmlformats-officedocument.presentationml.slideLayout+xml"/>
  <Override PartName="/ppt/slideLayouts/slideLayout23.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49.xml" ContentType="application/vnd.openxmlformats-officedocument.presentationml.slideLayout+xml"/>
  <Override PartName="/ppt/slideLayouts/slideLayout41.xml" ContentType="application/vnd.openxmlformats-officedocument.presentationml.slideLayout+xml"/>
  <Override PartName="/ppt/slideLayouts/slideLayout51.xml" ContentType="application/vnd.openxmlformats-officedocument.presentationml.slideLayout+xml"/>
  <Override PartName="/ppt/slideLayouts/slideLayout64.xml" ContentType="application/vnd.openxmlformats-officedocument.presentationml.slideLayout+xml"/>
  <Override PartName="/ppt/slideLayouts/slideLayout63.xml" ContentType="application/vnd.openxmlformats-officedocument.presentationml.slideLayout+xml"/>
  <Override PartName="/ppt/slideLayouts/slideLayout62.xml" ContentType="application/vnd.openxmlformats-officedocument.presentationml.slideLayout+xml"/>
  <Override PartName="/ppt/slideLayouts/slideLayout61.xml" ContentType="application/vnd.openxmlformats-officedocument.presentationml.slideLayout+xml"/>
  <Override PartName="/ppt/slideLayouts/slideLayout60.xml" ContentType="application/vnd.openxmlformats-officedocument.presentationml.slideLayout+xml"/>
  <Override PartName="/ppt/slideLayouts/slideLayout65.xml" ContentType="application/vnd.openxmlformats-officedocument.presentationml.slideLayout+xml"/>
  <Override PartName="/ppt/slideLayouts/slideLayout50.xml" ContentType="application/vnd.openxmlformats-officedocument.presentationml.slideLayout+xml"/>
  <Override PartName="/ppt/slideLayouts/slideLayout67.xml" ContentType="application/vnd.openxmlformats-officedocument.presentationml.slideLayout+xml"/>
  <Override PartName="/ppt/slideLayouts/slideLayout72.xml" ContentType="application/vnd.openxmlformats-officedocument.presentationml.slideLayout+xml"/>
  <Override PartName="/ppt/slideLayouts/slideLayout71.xml" ContentType="application/vnd.openxmlformats-officedocument.presentationml.slideLayout+xml"/>
  <Override PartName="/ppt/slideLayouts/slideLayout70.xml" ContentType="application/vnd.openxmlformats-officedocument.presentationml.slideLayout+xml"/>
  <Override PartName="/ppt/slideLayouts/slideLayout69.xml" ContentType="application/vnd.openxmlformats-officedocument.presentationml.slideLayout+xml"/>
  <Override PartName="/ppt/slideLayouts/slideLayout68.xml" ContentType="application/vnd.openxmlformats-officedocument.presentationml.slideLayout+xml"/>
  <Override PartName="/ppt/slideLayouts/slideLayout59.xml" ContentType="application/vnd.openxmlformats-officedocument.presentationml.slideLayout+xml"/>
  <Override PartName="/ppt/slideLayouts/slideLayout66.xml" ContentType="application/vnd.openxmlformats-officedocument.presentationml.slideLayout+xml"/>
  <Override PartName="/ppt/slideLayouts/slideLayout58.xml" ContentType="application/vnd.openxmlformats-officedocument.presentationml.slideLayout+xml"/>
  <Override PartName="/ppt/slideLayouts/slideLayout56.xml" ContentType="application/vnd.openxmlformats-officedocument.presentationml.slideLayout+xml"/>
  <Override PartName="/ppt/slideLayouts/slideLayout55.xml" ContentType="application/vnd.openxmlformats-officedocument.presentationml.slideLayout+xml"/>
  <Override PartName="/ppt/slideLayouts/slideLayout54.xml" ContentType="application/vnd.openxmlformats-officedocument.presentationml.slideLayout+xml"/>
  <Override PartName="/ppt/slideLayouts/slideLayout57.xml" ContentType="application/vnd.openxmlformats-officedocument.presentationml.slideLayout+xml"/>
  <Override PartName="/ppt/slideLayouts/slideLayout53.xml" ContentType="application/vnd.openxmlformats-officedocument.presentationml.slideLayout+xml"/>
  <Override PartName="/ppt/slideLayouts/slideLayout52.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3.xml" ContentType="application/vnd.openxmlformats-officedocument.theme+xml"/>
  <Override PartName="/ppt/theme/theme5.xml" ContentType="application/vnd.openxmlformats-officedocument.theme+xml"/>
  <Override PartName="/ppt/theme/theme2.xml" ContentType="application/vnd.openxmlformats-officedocument.theme+xml"/>
  <Override PartName="/ppt/theme/theme4.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705" r:id="rId1"/>
    <p:sldMasterId id="2147483753" r:id="rId2"/>
    <p:sldMasterId id="2147483648" r:id="rId3"/>
    <p:sldMasterId id="2147483685" r:id="rId4"/>
    <p:sldMasterId id="2147483726" r:id="rId5"/>
  </p:sldMasterIdLst>
  <p:notesMasterIdLst>
    <p:notesMasterId r:id="rId24"/>
  </p:notesMasterIdLst>
  <p:handoutMasterIdLst>
    <p:handoutMasterId r:id="rId25"/>
  </p:handoutMasterIdLst>
  <p:sldIdLst>
    <p:sldId id="317" r:id="rId6"/>
    <p:sldId id="318" r:id="rId7"/>
    <p:sldId id="319" r:id="rId8"/>
    <p:sldId id="320" r:id="rId9"/>
    <p:sldId id="321" r:id="rId10"/>
    <p:sldId id="322" r:id="rId11"/>
    <p:sldId id="323" r:id="rId12"/>
    <p:sldId id="324" r:id="rId13"/>
    <p:sldId id="325" r:id="rId14"/>
    <p:sldId id="326" r:id="rId15"/>
    <p:sldId id="327" r:id="rId16"/>
    <p:sldId id="328" r:id="rId17"/>
    <p:sldId id="329" r:id="rId18"/>
    <p:sldId id="330" r:id="rId19"/>
    <p:sldId id="331" r:id="rId20"/>
    <p:sldId id="332" r:id="rId21"/>
    <p:sldId id="333" r:id="rId22"/>
    <p:sldId id="334" r:id="rId23"/>
  </p:sldIdLst>
  <p:sldSz cx="12190413" cy="6858000"/>
  <p:notesSz cx="6797675" cy="9926638"/>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76">
          <p15:clr>
            <a:srgbClr val="A4A3A4"/>
          </p15:clr>
        </p15:guide>
        <p15:guide id="2" orient="horz" pos="979">
          <p15:clr>
            <a:srgbClr val="A4A3A4"/>
          </p15:clr>
        </p15:guide>
        <p15:guide id="3" orient="horz" pos="3996">
          <p15:clr>
            <a:srgbClr val="A4A3A4"/>
          </p15:clr>
        </p15:guide>
        <p15:guide id="4" orient="horz" pos="870">
          <p15:clr>
            <a:srgbClr val="A4A3A4"/>
          </p15:clr>
        </p15:guide>
        <p15:guide id="5" orient="horz" pos="3589">
          <p15:clr>
            <a:srgbClr val="A4A3A4"/>
          </p15:clr>
        </p15:guide>
        <p15:guide id="6" pos="4969">
          <p15:clr>
            <a:srgbClr val="A4A3A4"/>
          </p15:clr>
        </p15:guide>
        <p15:guide id="7" pos="349">
          <p15:clr>
            <a:srgbClr val="A4A3A4"/>
          </p15:clr>
        </p15:guide>
        <p15:guide id="8" pos="1440">
          <p15:clr>
            <a:srgbClr val="A4A3A4"/>
          </p15:clr>
        </p15:guide>
        <p15:guide id="9" pos="1538">
          <p15:clr>
            <a:srgbClr val="A4A3A4"/>
          </p15:clr>
        </p15:guide>
        <p15:guide id="10" pos="2616">
          <p15:clr>
            <a:srgbClr val="A4A3A4"/>
          </p15:clr>
        </p15:guide>
        <p15:guide id="11" pos="2712">
          <p15:clr>
            <a:srgbClr val="A4A3A4"/>
          </p15:clr>
        </p15:guide>
        <p15:guide id="12" pos="3798">
          <p15:clr>
            <a:srgbClr val="A4A3A4"/>
          </p15:clr>
        </p15:guide>
        <p15:guide id="13" pos="3888">
          <p15:clr>
            <a:srgbClr val="A4A3A4"/>
          </p15:clr>
        </p15:guide>
        <p15:guide id="14" pos="5058">
          <p15:clr>
            <a:srgbClr val="A4A3A4"/>
          </p15:clr>
        </p15:guide>
        <p15:guide id="15" pos="6162">
          <p15:clr>
            <a:srgbClr val="A4A3A4"/>
          </p15:clr>
        </p15:guide>
        <p15:guide id="16" pos="6246">
          <p15:clr>
            <a:srgbClr val="A4A3A4"/>
          </p15:clr>
        </p15:guide>
        <p15:guide id="17" pos="7333">
          <p15:clr>
            <a:srgbClr val="A4A3A4"/>
          </p15:clr>
        </p15:guide>
        <p15:guide id="18">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88919F"/>
    <a:srgbClr val="4B3E31"/>
    <a:srgbClr val="141432"/>
    <a:srgbClr val="96B4EB"/>
    <a:srgbClr val="96B4DC"/>
    <a:srgbClr val="C16B82"/>
    <a:srgbClr val="9708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587"/>
  </p:normalViewPr>
  <p:slideViewPr>
    <p:cSldViewPr snapToGrid="0" snapToObjects="1" showGuides="1">
      <p:cViewPr varScale="1">
        <p:scale>
          <a:sx n="121" d="100"/>
          <a:sy n="121" d="100"/>
        </p:scale>
        <p:origin x="114" y="114"/>
      </p:cViewPr>
      <p:guideLst>
        <p:guide orient="horz" pos="276"/>
        <p:guide orient="horz" pos="979"/>
        <p:guide orient="horz" pos="3996"/>
        <p:guide orient="horz" pos="870"/>
        <p:guide orient="horz" pos="3589"/>
        <p:guide pos="4969"/>
        <p:guide pos="349"/>
        <p:guide pos="1440"/>
        <p:guide pos="1538"/>
        <p:guide pos="2616"/>
        <p:guide pos="2712"/>
        <p:guide pos="3798"/>
        <p:guide pos="3888"/>
        <p:guide pos="5058"/>
        <p:guide pos="6162"/>
        <p:guide pos="6246"/>
        <p:guide pos="7333"/>
        <p:guide/>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showGuides="1">
      <p:cViewPr varScale="1">
        <p:scale>
          <a:sx n="64" d="100"/>
          <a:sy n="64" d="100"/>
        </p:scale>
        <p:origin x="-2645" y="-82"/>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customXml" Target="../customXml/item4.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handoutMaster" Target="handoutMasters/handoutMaster1.xml"/><Relationship Id="rId33" Type="http://schemas.openxmlformats.org/officeDocument/2006/relationships/customXml" Target="../customXml/item3.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32" Type="http://schemas.openxmlformats.org/officeDocument/2006/relationships/customXml" Target="../customXml/item2.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customXml" Target="../customXml/item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 Id="rId30" Type="http://schemas.microsoft.com/office/2015/10/relationships/revisionInfo" Target="revisionInfo.xml"/><Relationship Id="rId8"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1D0A636B-339A-4D26-BD9F-0743507A8BA5}" type="datetimeFigureOut">
              <a:rPr lang="en-GB" smtClean="0"/>
              <a:t>12/12/2018</a:t>
            </a:fld>
            <a:endParaRPr lang="en-GB"/>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60D4793D-0B98-4CFE-808E-33B35F5DF59D}" type="slidenum">
              <a:rPr lang="en-GB" smtClean="0"/>
              <a:t>‹nr.›</a:t>
            </a:fld>
            <a:endParaRPr lang="en-GB"/>
          </a:p>
        </p:txBody>
      </p:sp>
    </p:spTree>
    <p:extLst>
      <p:ext uri="{BB962C8B-B14F-4D97-AF65-F5344CB8AC3E}">
        <p14:creationId xmlns:p14="http://schemas.microsoft.com/office/powerpoint/2010/main" val="174566908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6C909004-5A13-4E89-9C6B-5A51303EFF0C}" type="datetimeFigureOut">
              <a:rPr lang="en-GB" smtClean="0"/>
              <a:t>12/12/2018</a:t>
            </a:fld>
            <a:endParaRPr lang="en-GB"/>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2C851D94-5711-4DB0-8CD6-B7C0F68C992F}" type="slidenum">
              <a:rPr lang="en-GB" smtClean="0"/>
              <a:t>‹nr.›</a:t>
            </a:fld>
            <a:endParaRPr lang="en-GB"/>
          </a:p>
        </p:txBody>
      </p:sp>
    </p:spTree>
    <p:extLst>
      <p:ext uri="{BB962C8B-B14F-4D97-AF65-F5344CB8AC3E}">
        <p14:creationId xmlns:p14="http://schemas.microsoft.com/office/powerpoint/2010/main" val="338654532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9.png"/><Relationship Id="rId4" Type="http://schemas.openxmlformats.org/officeDocument/2006/relationships/image" Target="../media/image7.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9.png"/><Relationship Id="rId4"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9.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11.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2.xml"/><Relationship Id="rId6" Type="http://schemas.openxmlformats.org/officeDocument/2006/relationships/image" Target="../media/image12.png"/><Relationship Id="rId5" Type="http://schemas.openxmlformats.org/officeDocument/2006/relationships/image" Target="../media/image1.png"/><Relationship Id="rId4" Type="http://schemas.openxmlformats.org/officeDocument/2006/relationships/image" Target="../media/image8.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8.png"/><Relationship Id="rId1" Type="http://schemas.openxmlformats.org/officeDocument/2006/relationships/slideMaster" Target="../slideMasters/slideMaster2.xml"/><Relationship Id="rId6" Type="http://schemas.openxmlformats.org/officeDocument/2006/relationships/image" Target="../media/image12.png"/><Relationship Id="rId5" Type="http://schemas.openxmlformats.org/officeDocument/2006/relationships/image" Target="../media/image1.png"/><Relationship Id="rId4" Type="http://schemas.openxmlformats.org/officeDocument/2006/relationships/image" Target="../media/image7.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Master" Target="../slideMasters/slideMaster2.xml"/><Relationship Id="rId6" Type="http://schemas.openxmlformats.org/officeDocument/2006/relationships/image" Target="../media/image1.png"/><Relationship Id="rId5" Type="http://schemas.openxmlformats.org/officeDocument/2006/relationships/image" Target="../media/image9.png"/><Relationship Id="rId4" Type="http://schemas.openxmlformats.org/officeDocument/2006/relationships/image" Target="../media/image7.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Master" Target="../slideMasters/slideMaster2.xml"/><Relationship Id="rId6" Type="http://schemas.openxmlformats.org/officeDocument/2006/relationships/image" Target="../media/image1.png"/><Relationship Id="rId5" Type="http://schemas.openxmlformats.org/officeDocument/2006/relationships/image" Target="../media/image9.png"/><Relationship Id="rId4" Type="http://schemas.openxmlformats.org/officeDocument/2006/relationships/image" Target="../media/image7.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1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2.xml"/><Relationship Id="rId6" Type="http://schemas.openxmlformats.org/officeDocument/2006/relationships/image" Target="../media/image10.png"/><Relationship Id="rId5" Type="http://schemas.openxmlformats.org/officeDocument/2006/relationships/image" Target="../media/image1.png"/><Relationship Id="rId4" Type="http://schemas.openxmlformats.org/officeDocument/2006/relationships/image" Target="../media/image9.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 Id="rId5" Type="http://schemas.openxmlformats.org/officeDocument/2006/relationships/image" Target="../media/image12.png"/><Relationship Id="rId4" Type="http://schemas.openxmlformats.org/officeDocument/2006/relationships/image" Target="../media/image1.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 Id="rId5" Type="http://schemas.openxmlformats.org/officeDocument/2006/relationships/image" Target="../media/image12.png"/><Relationship Id="rId4" Type="http://schemas.openxmlformats.org/officeDocument/2006/relationships/image" Target="../media/image1.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2.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2.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2.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14.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14.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5.png"/><Relationship Id="rId1" Type="http://schemas.openxmlformats.org/officeDocument/2006/relationships/slideMaster" Target="../slideMasters/slideMaster3.xml"/><Relationship Id="rId6" Type="http://schemas.openxmlformats.org/officeDocument/2006/relationships/image" Target="../media/image1.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8.png"/><Relationship Id="rId1" Type="http://schemas.openxmlformats.org/officeDocument/2006/relationships/slideMaster" Target="../slideMasters/slideMaster3.xml"/><Relationship Id="rId6" Type="http://schemas.openxmlformats.org/officeDocument/2006/relationships/image" Target="../media/image15.png"/><Relationship Id="rId5" Type="http://schemas.openxmlformats.org/officeDocument/2006/relationships/image" Target="../media/image1.png"/><Relationship Id="rId4" Type="http://schemas.openxmlformats.org/officeDocument/2006/relationships/image" Target="../media/image7.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5.png"/><Relationship Id="rId2" Type="http://schemas.openxmlformats.org/officeDocument/2006/relationships/image" Target="../media/image8.png"/><Relationship Id="rId1" Type="http://schemas.openxmlformats.org/officeDocument/2006/relationships/slideMaster" Target="../slideMasters/slideMaster3.xml"/><Relationship Id="rId6" Type="http://schemas.openxmlformats.org/officeDocument/2006/relationships/image" Target="../media/image1.png"/><Relationship Id="rId5" Type="http://schemas.openxmlformats.org/officeDocument/2006/relationships/image" Target="../media/image9.png"/><Relationship Id="rId4" Type="http://schemas.openxmlformats.org/officeDocument/2006/relationships/image" Target="../media/image7.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5.png"/><Relationship Id="rId2" Type="http://schemas.openxmlformats.org/officeDocument/2006/relationships/image" Target="../media/image8.png"/><Relationship Id="rId1" Type="http://schemas.openxmlformats.org/officeDocument/2006/relationships/slideMaster" Target="../slideMasters/slideMaster3.xml"/><Relationship Id="rId6" Type="http://schemas.openxmlformats.org/officeDocument/2006/relationships/image" Target="../media/image1.png"/><Relationship Id="rId5" Type="http://schemas.openxmlformats.org/officeDocument/2006/relationships/image" Target="../media/image9.png"/><Relationship Id="rId4" Type="http://schemas.openxmlformats.org/officeDocument/2006/relationships/image" Target="../media/image7.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Master" Target="../slideMasters/slideMaster3.xml"/><Relationship Id="rId4" Type="http://schemas.openxmlformats.org/officeDocument/2006/relationships/image" Target="../media/image15.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3.xml"/><Relationship Id="rId6" Type="http://schemas.openxmlformats.org/officeDocument/2006/relationships/image" Target="../media/image13.png"/><Relationship Id="rId5" Type="http://schemas.openxmlformats.org/officeDocument/2006/relationships/image" Target="../media/image1.png"/><Relationship Id="rId4" Type="http://schemas.openxmlformats.org/officeDocument/2006/relationships/image" Target="../media/image9.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 Id="rId5" Type="http://schemas.openxmlformats.org/officeDocument/2006/relationships/image" Target="../media/image15.png"/><Relationship Id="rId4" Type="http://schemas.openxmlformats.org/officeDocument/2006/relationships/image" Target="../media/image1.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 Id="rId5" Type="http://schemas.openxmlformats.org/officeDocument/2006/relationships/image" Target="../media/image15.png"/><Relationship Id="rId4"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2.pn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2.pn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6.png"/><Relationship Id="rId1" Type="http://schemas.openxmlformats.org/officeDocument/2006/relationships/slideMaster" Target="../slideMasters/slideMaster4.xml"/><Relationship Id="rId5" Type="http://schemas.openxmlformats.org/officeDocument/2006/relationships/image" Target="../media/image17.png"/><Relationship Id="rId4" Type="http://schemas.openxmlformats.org/officeDocument/2006/relationships/image" Target="../media/image7.pn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8.png"/><Relationship Id="rId1" Type="http://schemas.openxmlformats.org/officeDocument/2006/relationships/slideMaster" Target="../slideMasters/slideMaster4.xml"/><Relationship Id="rId5" Type="http://schemas.openxmlformats.org/officeDocument/2006/relationships/image" Target="../media/image17.png"/><Relationship Id="rId4" Type="http://schemas.openxmlformats.org/officeDocument/2006/relationships/image" Target="../media/image7.pn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9.png"/><Relationship Id="rId1" Type="http://schemas.openxmlformats.org/officeDocument/2006/relationships/slideMaster" Target="../slideMasters/slideMaster4.xml"/><Relationship Id="rId5" Type="http://schemas.openxmlformats.org/officeDocument/2006/relationships/image" Target="../media/image17.png"/><Relationship Id="rId4" Type="http://schemas.openxmlformats.org/officeDocument/2006/relationships/image" Target="../media/image7.pn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0.png"/><Relationship Id="rId1" Type="http://schemas.openxmlformats.org/officeDocument/2006/relationships/slideMaster" Target="../slideMasters/slideMaster4.xml"/><Relationship Id="rId5" Type="http://schemas.openxmlformats.org/officeDocument/2006/relationships/image" Target="../media/image17.png"/><Relationship Id="rId4" Type="http://schemas.openxmlformats.org/officeDocument/2006/relationships/image" Target="../media/image7.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1.png"/><Relationship Id="rId1" Type="http://schemas.openxmlformats.org/officeDocument/2006/relationships/slideMaster" Target="../slideMasters/slideMaster4.xml"/><Relationship Id="rId5" Type="http://schemas.openxmlformats.org/officeDocument/2006/relationships/image" Target="../media/image17.png"/><Relationship Id="rId4" Type="http://schemas.openxmlformats.org/officeDocument/2006/relationships/image" Target="../media/image7.pn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2.png"/><Relationship Id="rId1" Type="http://schemas.openxmlformats.org/officeDocument/2006/relationships/slideMaster" Target="../slideMasters/slideMaster4.xml"/><Relationship Id="rId5" Type="http://schemas.openxmlformats.org/officeDocument/2006/relationships/image" Target="../media/image17.png"/><Relationship Id="rId4" Type="http://schemas.openxmlformats.org/officeDocument/2006/relationships/image" Target="../media/image7.pn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3.png"/><Relationship Id="rId1" Type="http://schemas.openxmlformats.org/officeDocument/2006/relationships/slideMaster" Target="../slideMasters/slideMaster4.xml"/><Relationship Id="rId5" Type="http://schemas.openxmlformats.org/officeDocument/2006/relationships/image" Target="../media/image17.png"/><Relationship Id="rId4" Type="http://schemas.openxmlformats.org/officeDocument/2006/relationships/image" Target="../media/image7.png"/></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2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24.png"/></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24.png"/></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25.png"/></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24.png"/></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25.png"/></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25.png"/></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5.xml"/><Relationship Id="rId6" Type="http://schemas.openxmlformats.org/officeDocument/2006/relationships/image" Target="../media/image26.png"/><Relationship Id="rId5" Type="http://schemas.openxmlformats.org/officeDocument/2006/relationships/image" Target="../media/image1.png"/><Relationship Id="rId4" Type="http://schemas.openxmlformats.org/officeDocument/2006/relationships/image" Target="../media/image8.png"/></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8.png"/><Relationship Id="rId1" Type="http://schemas.openxmlformats.org/officeDocument/2006/relationships/slideMaster" Target="../slideMasters/slideMaster5.xml"/><Relationship Id="rId6" Type="http://schemas.openxmlformats.org/officeDocument/2006/relationships/image" Target="../media/image26.png"/><Relationship Id="rId5" Type="http://schemas.openxmlformats.org/officeDocument/2006/relationships/image" Target="../media/image1.png"/><Relationship Id="rId4" Type="http://schemas.openxmlformats.org/officeDocument/2006/relationships/image" Target="../media/image7.png"/></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26.png"/><Relationship Id="rId2" Type="http://schemas.openxmlformats.org/officeDocument/2006/relationships/image" Target="../media/image8.png"/><Relationship Id="rId1" Type="http://schemas.openxmlformats.org/officeDocument/2006/relationships/slideMaster" Target="../slideMasters/slideMaster5.xml"/><Relationship Id="rId6" Type="http://schemas.openxmlformats.org/officeDocument/2006/relationships/image" Target="../media/image1.png"/><Relationship Id="rId5" Type="http://schemas.openxmlformats.org/officeDocument/2006/relationships/image" Target="../media/image9.png"/><Relationship Id="rId4" Type="http://schemas.openxmlformats.org/officeDocument/2006/relationships/image" Target="../media/image7.png"/></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26.png"/><Relationship Id="rId2" Type="http://schemas.openxmlformats.org/officeDocument/2006/relationships/image" Target="../media/image8.png"/><Relationship Id="rId1" Type="http://schemas.openxmlformats.org/officeDocument/2006/relationships/slideMaster" Target="../slideMasters/slideMaster5.xml"/><Relationship Id="rId6" Type="http://schemas.openxmlformats.org/officeDocument/2006/relationships/image" Target="../media/image1.png"/><Relationship Id="rId5" Type="http://schemas.openxmlformats.org/officeDocument/2006/relationships/image" Target="../media/image9.png"/><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Master" Target="../slideMasters/slideMaster5.xml"/><Relationship Id="rId4" Type="http://schemas.openxmlformats.org/officeDocument/2006/relationships/image" Target="../media/image26.png"/></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24.png"/><Relationship Id="rId2" Type="http://schemas.openxmlformats.org/officeDocument/2006/relationships/image" Target="../media/image6.jpeg"/><Relationship Id="rId1" Type="http://schemas.openxmlformats.org/officeDocument/2006/relationships/slideMaster" Target="../slideMasters/slideMaster5.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9.png"/></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5.xml"/><Relationship Id="rId5" Type="http://schemas.openxmlformats.org/officeDocument/2006/relationships/image" Target="../media/image26.png"/><Relationship Id="rId4" Type="http://schemas.openxmlformats.org/officeDocument/2006/relationships/image" Target="../media/image1.png"/></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5.xml"/><Relationship Id="rId5" Type="http://schemas.openxmlformats.org/officeDocument/2006/relationships/image" Target="../media/image26.png"/><Relationship Id="rId4" Type="http://schemas.openxmlformats.org/officeDocument/2006/relationships/image" Target="../media/image1.png"/></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24.png"/></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5.xml"/><Relationship Id="rId4" Type="http://schemas.openxmlformats.org/officeDocument/2006/relationships/image" Target="../media/image24.png"/></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5.xml"/><Relationship Id="rId4" Type="http://schemas.openxmlformats.org/officeDocument/2006/relationships/image" Target="../media/image27.png"/></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28.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1.png"/><Relationship Id="rId4" Type="http://schemas.openxmlformats.org/officeDocument/2006/relationships/image" Target="../media/image8.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1.png"/><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Forside - Fuldt billede og stor boks">
    <p:spTree>
      <p:nvGrpSpPr>
        <p:cNvPr id="1" name=""/>
        <p:cNvGrpSpPr/>
        <p:nvPr/>
      </p:nvGrpSpPr>
      <p:grpSpPr>
        <a:xfrm>
          <a:off x="0" y="0"/>
          <a:ext cx="0" cy="0"/>
          <a:chOff x="0" y="0"/>
          <a:chExt cx="0" cy="0"/>
        </a:xfrm>
      </p:grpSpPr>
      <p:sp>
        <p:nvSpPr>
          <p:cNvPr id="16" name="Picture Placeholder 3"/>
          <p:cNvSpPr>
            <a:spLocks noGrp="1"/>
          </p:cNvSpPr>
          <p:nvPr>
            <p:ph type="pic" sz="quarter" idx="14" hasCustomPrompt="1"/>
          </p:nvPr>
        </p:nvSpPr>
        <p:spPr>
          <a:xfrm>
            <a:off x="0" y="0"/>
            <a:ext cx="12204700" cy="6858000"/>
          </a:xfrm>
        </p:spPr>
        <p:txBody>
          <a:bodyPr tIns="3672000">
            <a:normAutofit/>
          </a:bodyPr>
          <a:lstStyle>
            <a:lvl1pPr marL="0" marR="0" indent="0" algn="ctr" defTabSz="914400" rtl="0" eaLnBrk="1" fontAlgn="auto" latinLnBrk="0" hangingPunct="1">
              <a:lnSpc>
                <a:spcPct val="94000"/>
              </a:lnSpc>
              <a:spcBef>
                <a:spcPts val="0"/>
              </a:spcBef>
              <a:spcAft>
                <a:spcPts val="2000"/>
              </a:spcAft>
              <a:buClrTx/>
              <a:buSzTx/>
              <a:buFont typeface="Arial" pitchFamily="34" charset="0"/>
              <a:buNone/>
              <a:tabLst/>
              <a:defRPr sz="1400" b="0" baseline="0"/>
            </a:lvl1pPr>
          </a:lstStyle>
          <a:p>
            <a:r>
              <a:rPr lang="da-DK" noProof="0" dirty="0"/>
              <a:t>Indsæt et baggrundsbillede ved at klikke på det hvide felt og indsæt billede via ”indsæt billede” i menulinjen</a:t>
            </a:r>
          </a:p>
        </p:txBody>
      </p:sp>
      <p:sp>
        <p:nvSpPr>
          <p:cNvPr id="31" name="Text Placeholder 13"/>
          <p:cNvSpPr>
            <a:spLocks noGrp="1" noChangeAspect="1"/>
          </p:cNvSpPr>
          <p:nvPr>
            <p:ph type="body" sz="quarter" idx="23"/>
          </p:nvPr>
        </p:nvSpPr>
        <p:spPr>
          <a:xfrm>
            <a:off x="9782175" y="5706000"/>
            <a:ext cx="2428558" cy="1152000"/>
          </a:xfrm>
          <a:solidFill>
            <a:schemeClr val="accent1"/>
          </a:solidFill>
        </p:spPr>
        <p:txBody>
          <a:bodyPr tIns="0"/>
          <a:lstStyle>
            <a:lvl1pPr marL="0" indent="0">
              <a:buFont typeface="Arial" pitchFamily="34" charset="0"/>
              <a:buNone/>
              <a:defRPr sz="100"/>
            </a:lvl1pPr>
          </a:lstStyle>
          <a:p>
            <a:pPr lvl="0"/>
            <a:r>
              <a:rPr lang="da-DK"/>
              <a:t>Rediger typografien i masterens</a:t>
            </a:r>
          </a:p>
        </p:txBody>
      </p:sp>
      <p:sp>
        <p:nvSpPr>
          <p:cNvPr id="32" name="Text Placeholder 13"/>
          <p:cNvSpPr>
            <a:spLocks noGrp="1"/>
          </p:cNvSpPr>
          <p:nvPr>
            <p:ph type="body" sz="quarter" idx="24"/>
          </p:nvPr>
        </p:nvSpPr>
        <p:spPr>
          <a:xfrm>
            <a:off x="0" y="5706000"/>
            <a:ext cx="9782174" cy="1152000"/>
          </a:xfrm>
          <a:solidFill>
            <a:schemeClr val="tx2"/>
          </a:solidFill>
        </p:spPr>
        <p:txBody>
          <a:bodyPr tIns="0"/>
          <a:lstStyle>
            <a:lvl1pPr marL="0" indent="0">
              <a:buFont typeface="Arial" pitchFamily="34" charset="0"/>
              <a:buNone/>
              <a:defRPr sz="100"/>
            </a:lvl1pPr>
          </a:lstStyle>
          <a:p>
            <a:pPr lvl="0"/>
            <a:r>
              <a:rPr lang="da-DK"/>
              <a:t>Rediger typografien i masterens</a:t>
            </a:r>
          </a:p>
        </p:txBody>
      </p:sp>
      <p:sp>
        <p:nvSpPr>
          <p:cNvPr id="26" name="Text Placeholder 13"/>
          <p:cNvSpPr>
            <a:spLocks noGrp="1"/>
          </p:cNvSpPr>
          <p:nvPr>
            <p:ph type="body" sz="quarter" idx="25"/>
          </p:nvPr>
        </p:nvSpPr>
        <p:spPr>
          <a:xfrm>
            <a:off x="-1" y="0"/>
            <a:ext cx="9782175" cy="5706000"/>
          </a:xfrm>
          <a:solidFill>
            <a:schemeClr val="accent2">
              <a:alpha val="75000"/>
            </a:schemeClr>
          </a:solidFill>
        </p:spPr>
        <p:txBody>
          <a:bodyPr tIns="0"/>
          <a:lstStyle>
            <a:lvl1pPr marL="0" indent="0">
              <a:buFont typeface="Arial" pitchFamily="34" charset="0"/>
              <a:buNone/>
              <a:defRPr sz="100"/>
            </a:lvl1pPr>
          </a:lstStyle>
          <a:p>
            <a:pPr lvl="0"/>
            <a:r>
              <a:rPr lang="da-DK"/>
              <a:t>Rediger typografien i masterens</a:t>
            </a:r>
          </a:p>
        </p:txBody>
      </p:sp>
      <p:sp>
        <p:nvSpPr>
          <p:cNvPr id="2" name="Title 1"/>
          <p:cNvSpPr>
            <a:spLocks noGrp="1"/>
          </p:cNvSpPr>
          <p:nvPr>
            <p:ph type="ctrTitle" hasCustomPrompt="1"/>
          </p:nvPr>
        </p:nvSpPr>
        <p:spPr>
          <a:xfrm>
            <a:off x="511309" y="1541463"/>
            <a:ext cx="7394441" cy="1424390"/>
          </a:xfrm>
        </p:spPr>
        <p:txBody>
          <a:bodyPr>
            <a:spAutoFit/>
          </a:bodyPr>
          <a:lstStyle>
            <a:lvl1pPr>
              <a:lnSpc>
                <a:spcPct val="88000"/>
              </a:lnSpc>
              <a:defRPr sz="5200">
                <a:solidFill>
                  <a:schemeClr val="bg1"/>
                </a:solidFill>
              </a:defRPr>
            </a:lvl1pPr>
          </a:lstStyle>
          <a:p>
            <a:r>
              <a:rPr lang="da-DK" noProof="0" dirty="0"/>
              <a:t>Titel i op til 2 linjers længde</a:t>
            </a:r>
          </a:p>
        </p:txBody>
      </p:sp>
      <p:sp>
        <p:nvSpPr>
          <p:cNvPr id="22" name="TextBox 21"/>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23" name="AutoShape 4"/>
          <p:cNvSpPr>
            <a:spLocks/>
          </p:cNvSpPr>
          <p:nvPr userDrawn="1"/>
        </p:nvSpPr>
        <p:spPr bwMode="gray">
          <a:xfrm>
            <a:off x="-3378200" y="0"/>
            <a:ext cx="3261799"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wrap="square" lIns="0" tIns="0" rIns="0" bIns="0">
            <a:spAutoFit/>
          </a:bodyPr>
          <a:lstStyle/>
          <a:p>
            <a:pPr algn="r" defTabSz="457200">
              <a:tabLst>
                <a:tab pos="177800" algn="l"/>
              </a:tabLst>
              <a:defRPr/>
            </a:pPr>
            <a:r>
              <a:rPr lang="da-DK" sz="1000" b="1" dirty="0">
                <a:solidFill>
                  <a:schemeClr val="tx1"/>
                </a:solidFill>
                <a:cs typeface="Arial" charset="0"/>
              </a:rPr>
              <a:t>Vis hjælpelinjer</a:t>
            </a:r>
          </a:p>
          <a:p>
            <a:pPr algn="r" defTabSz="457200">
              <a:tabLst>
                <a:tab pos="177800" algn="l"/>
              </a:tabLst>
              <a:defRPr/>
            </a:pPr>
            <a:r>
              <a:rPr lang="da-DK" sz="1000" dirty="0">
                <a:solidFill>
                  <a:schemeClr val="tx1"/>
                </a:solidFill>
                <a:cs typeface="Arial" charset="0"/>
              </a:rPr>
              <a:t>1.	Højreklik udenfor </a:t>
            </a:r>
            <a:r>
              <a:rPr lang="da-DK" sz="1000" dirty="0" err="1">
                <a:solidFill>
                  <a:schemeClr val="tx1"/>
                </a:solidFill>
                <a:cs typeface="Arial" charset="0"/>
              </a:rPr>
              <a:t>slidet</a:t>
            </a:r>
            <a:r>
              <a:rPr lang="da-DK" sz="1000" dirty="0">
                <a:solidFill>
                  <a:schemeClr val="tx1"/>
                </a:solidFill>
                <a:cs typeface="Arial" charset="0"/>
              </a:rPr>
              <a:t> og vælg ’Gitter og hjælpelinjer’</a:t>
            </a:r>
          </a:p>
          <a:p>
            <a:pPr marL="228600" indent="-228600" algn="r" defTabSz="457200">
              <a:buFontTx/>
              <a:buAutoNum type="arabicPeriod" startAt="2"/>
              <a:tabLst>
                <a:tab pos="177800" algn="l"/>
              </a:tabLst>
              <a:defRPr/>
            </a:pPr>
            <a:r>
              <a:rPr lang="da-DK" sz="1000" dirty="0">
                <a:solidFill>
                  <a:schemeClr val="tx1"/>
                </a:solidFill>
                <a:cs typeface="Arial" charset="0"/>
              </a:rPr>
              <a:t>Sæt kryds ved ’Vis’ tegnehjælpelinjer på skærmen</a:t>
            </a:r>
          </a:p>
          <a:p>
            <a:pPr marL="228600" indent="-228600" algn="r" defTabSz="457200">
              <a:buFontTx/>
              <a:buAutoNum type="arabicPeriod" startAt="2"/>
              <a:tabLst>
                <a:tab pos="177800" algn="l"/>
              </a:tabLst>
              <a:defRPr/>
            </a:pPr>
            <a:r>
              <a:rPr lang="da-DK" sz="1000" dirty="0">
                <a:solidFill>
                  <a:schemeClr val="tx1"/>
                </a:solidFill>
                <a:cs typeface="Arial" charset="0"/>
              </a:rPr>
              <a:t>Sæt hak ved ”Fastgør objekter til gitter”</a:t>
            </a:r>
          </a:p>
          <a:p>
            <a:pPr marL="228600" indent="-228600" algn="r" defTabSz="457200">
              <a:buFontTx/>
              <a:buAutoNum type="arabicPeriod" startAt="2"/>
              <a:tabLst>
                <a:tab pos="177800" algn="l"/>
              </a:tabLst>
              <a:defRPr/>
            </a:pPr>
            <a:r>
              <a:rPr lang="da-DK" sz="1000" dirty="0">
                <a:solidFill>
                  <a:schemeClr val="tx1"/>
                </a:solidFill>
                <a:cs typeface="Arial" charset="0"/>
              </a:rPr>
              <a:t>Vælg OK </a:t>
            </a:r>
          </a:p>
        </p:txBody>
      </p:sp>
      <p:sp>
        <p:nvSpPr>
          <p:cNvPr id="20" name="TextBox 17"/>
          <p:cNvSpPr txBox="1">
            <a:spLocks noChangeArrowheads="1"/>
          </p:cNvSpPr>
          <p:nvPr userDrawn="1"/>
        </p:nvSpPr>
        <p:spPr bwMode="auto">
          <a:xfrm>
            <a:off x="-2786742" y="1511771"/>
            <a:ext cx="2642280"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 et baggrundsbillede</a:t>
            </a:r>
          </a:p>
          <a:p>
            <a:pPr marL="0" indent="0" algn="r" eaLnBrk="1" hangingPunct="1">
              <a:buNone/>
              <a:defRPr/>
            </a:pPr>
            <a:r>
              <a:rPr lang="da-DK" sz="1000" b="0" dirty="0">
                <a:solidFill>
                  <a:schemeClr val="tx1"/>
                </a:solidFill>
              </a:rPr>
              <a:t>1. Indsæt et billede ved at klikke på den </a:t>
            </a:r>
            <a:br>
              <a:rPr lang="da-DK" sz="1000" b="0" dirty="0">
                <a:solidFill>
                  <a:schemeClr val="tx1"/>
                </a:solidFill>
              </a:rPr>
            </a:br>
            <a:r>
              <a:rPr lang="da-DK" sz="1000" b="0" dirty="0">
                <a:solidFill>
                  <a:schemeClr val="tx1"/>
                </a:solidFill>
              </a:rPr>
              <a:t>hvide </a:t>
            </a:r>
            <a:r>
              <a:rPr lang="da-DK" sz="1000" b="0" dirty="0" err="1">
                <a:solidFill>
                  <a:schemeClr val="tx1"/>
                </a:solidFill>
              </a:rPr>
              <a:t>billedepladsholder</a:t>
            </a:r>
            <a:endParaRPr lang="da-DK" sz="1000" b="0" dirty="0">
              <a:solidFill>
                <a:schemeClr val="tx1"/>
              </a:solidFill>
            </a:endParaRPr>
          </a:p>
          <a:p>
            <a:pPr marL="0" indent="0" algn="r" eaLnBrk="1" hangingPunct="1">
              <a:buNone/>
              <a:defRPr/>
            </a:pPr>
            <a:r>
              <a:rPr lang="da-DK" sz="1000" b="0" dirty="0">
                <a:solidFill>
                  <a:schemeClr val="tx1"/>
                </a:solidFill>
              </a:rPr>
              <a:t>2. Via</a:t>
            </a:r>
            <a:r>
              <a:rPr lang="da-DK" sz="1000" b="0" baseline="0" dirty="0">
                <a:solidFill>
                  <a:schemeClr val="tx1"/>
                </a:solidFill>
              </a:rPr>
              <a:t> ”indsæt” – Vælg ”billede” og ”billede fra fil” – Herfra vælger du billedet, fra din computer, som skal indsættes </a:t>
            </a:r>
          </a:p>
          <a:p>
            <a:pPr marL="0" indent="0" algn="r" eaLnBrk="1" hangingPunct="1">
              <a:buNone/>
              <a:defRPr/>
            </a:pPr>
            <a:r>
              <a:rPr lang="da-DK" sz="1000" b="0" baseline="0" dirty="0">
                <a:solidFill>
                  <a:schemeClr val="tx1"/>
                </a:solidFill>
              </a:rPr>
              <a:t>3. </a:t>
            </a:r>
            <a:r>
              <a:rPr lang="da-DK" sz="1000" b="0" dirty="0">
                <a:solidFill>
                  <a:schemeClr val="tx1"/>
                </a:solidFill>
              </a:rPr>
              <a:t>Højreklik på billedet og send</a:t>
            </a:r>
            <a:r>
              <a:rPr lang="da-DK" sz="1000" b="0" baseline="0" dirty="0">
                <a:solidFill>
                  <a:schemeClr val="tx1"/>
                </a:solidFill>
              </a:rPr>
              <a:t> det bagud</a:t>
            </a:r>
          </a:p>
        </p:txBody>
      </p:sp>
      <p:sp>
        <p:nvSpPr>
          <p:cNvPr id="37" name="Text Placeholder 6"/>
          <p:cNvSpPr>
            <a:spLocks noGrp="1"/>
          </p:cNvSpPr>
          <p:nvPr>
            <p:ph type="body" sz="quarter" idx="27" hasCustomPrompt="1"/>
          </p:nvPr>
        </p:nvSpPr>
        <p:spPr>
          <a:xfrm>
            <a:off x="554038" y="3323829"/>
            <a:ext cx="7351712" cy="1440000"/>
          </a:xfrm>
        </p:spPr>
        <p:txBody>
          <a:bodyPr/>
          <a:lstStyle>
            <a:lvl1pPr marL="0" indent="0">
              <a:buNone/>
              <a:defRPr sz="2400" b="0" baseline="0">
                <a:solidFill>
                  <a:schemeClr val="bg1"/>
                </a:solidFill>
              </a:defRPr>
            </a:lvl1pPr>
            <a:lvl2pPr marL="252000" indent="0">
              <a:buNone/>
              <a:defRPr/>
            </a:lvl2pPr>
          </a:lstStyle>
          <a:p>
            <a:pPr lvl="0"/>
            <a:r>
              <a:rPr lang="da-DK" dirty="0"/>
              <a:t>Klik for at tilføje manchet i en eller flere linjer</a:t>
            </a:r>
          </a:p>
        </p:txBody>
      </p:sp>
      <p:pic>
        <p:nvPicPr>
          <p:cNvPr id="17" name="Picture 16" descr="Skærmbillede 2016-04-05 kl. 09.35.2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15" name="Text Placeholder 13"/>
          <p:cNvSpPr>
            <a:spLocks noGrp="1"/>
          </p:cNvSpPr>
          <p:nvPr>
            <p:ph type="body" sz="quarter" idx="19"/>
          </p:nvPr>
        </p:nvSpPr>
        <p:spPr>
          <a:xfrm>
            <a:off x="10680987" y="5988208"/>
            <a:ext cx="1007997" cy="587589"/>
          </a:xfrm>
          <a:blipFill rotWithShape="1">
            <a:blip r:embed="rId3"/>
            <a:stretch>
              <a:fillRect/>
            </a:stretch>
          </a:blipFill>
        </p:spPr>
        <p:txBody>
          <a:bodyPr tIns="1800000"/>
          <a:lstStyle>
            <a:lvl1pPr marL="0" indent="0">
              <a:buFont typeface="Arial" pitchFamily="34" charset="0"/>
              <a:buNone/>
              <a:defRPr sz="100">
                <a:solidFill>
                  <a:srgbClr val="88919F"/>
                </a:solidFill>
              </a:defRPr>
            </a:lvl1pPr>
          </a:lstStyle>
          <a:p>
            <a:pPr lvl="0"/>
            <a:r>
              <a:rPr lang="da-DK"/>
              <a:t>Rediger typografien i masterens</a:t>
            </a:r>
          </a:p>
        </p:txBody>
      </p:sp>
      <p:sp>
        <p:nvSpPr>
          <p:cNvPr id="18" name="Text Placeholder 13"/>
          <p:cNvSpPr>
            <a:spLocks noGrp="1"/>
          </p:cNvSpPr>
          <p:nvPr>
            <p:ph type="body" sz="quarter" idx="28"/>
          </p:nvPr>
        </p:nvSpPr>
        <p:spPr>
          <a:xfrm>
            <a:off x="554038" y="6205995"/>
            <a:ext cx="2178000" cy="180000"/>
          </a:xfrm>
          <a:blipFill rotWithShape="1">
            <a:blip r:embed="rId4"/>
            <a:stretch>
              <a:fillRect/>
            </a:stretch>
          </a:blipFill>
        </p:spPr>
        <p:txBody>
          <a:bodyPr tIns="1800000"/>
          <a:lstStyle>
            <a:lvl1pPr marL="0" indent="0">
              <a:buFont typeface="Arial" pitchFamily="34" charset="0"/>
              <a:buNone/>
              <a:defRPr sz="100">
                <a:solidFill>
                  <a:srgbClr val="88919F"/>
                </a:solidFill>
              </a:defRPr>
            </a:lvl1pPr>
          </a:lstStyle>
          <a:p>
            <a:pPr lvl="0"/>
            <a:r>
              <a:rPr lang="da-DK"/>
              <a:t>Rediger typografien i masterens</a:t>
            </a:r>
          </a:p>
        </p:txBody>
      </p:sp>
    </p:spTree>
    <p:extLst>
      <p:ext uri="{BB962C8B-B14F-4D97-AF65-F5344CB8AC3E}">
        <p14:creationId xmlns:p14="http://schemas.microsoft.com/office/powerpoint/2010/main" val="26972187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kst og billede (højre)">
    <p:spTree>
      <p:nvGrpSpPr>
        <p:cNvPr id="1" name=""/>
        <p:cNvGrpSpPr/>
        <p:nvPr/>
      </p:nvGrpSpPr>
      <p:grpSpPr>
        <a:xfrm>
          <a:off x="0" y="0"/>
          <a:ext cx="0" cy="0"/>
          <a:chOff x="0" y="0"/>
          <a:chExt cx="0" cy="0"/>
        </a:xfrm>
      </p:grpSpPr>
      <p:sp>
        <p:nvSpPr>
          <p:cNvPr id="11" name="Picture Placeholder 7"/>
          <p:cNvSpPr>
            <a:spLocks noGrp="1"/>
          </p:cNvSpPr>
          <p:nvPr>
            <p:ph type="pic" sz="quarter" idx="14" hasCustomPrompt="1"/>
          </p:nvPr>
        </p:nvSpPr>
        <p:spPr>
          <a:xfrm>
            <a:off x="8029403" y="1549399"/>
            <a:ext cx="3600000" cy="4148139"/>
          </a:xfrm>
        </p:spPr>
        <p:txBody>
          <a:bodyPr tIns="2376000"/>
          <a:lstStyle>
            <a:lvl1pPr marL="0" indent="0" algn="ctr">
              <a:buFont typeface="Arial" pitchFamily="34" charset="0"/>
              <a:buNone/>
              <a:defRPr sz="1400" b="0"/>
            </a:lvl1pPr>
          </a:lstStyle>
          <a:p>
            <a:r>
              <a:rPr lang="da-DK" noProof="0" dirty="0"/>
              <a:t>Indsæt billede</a:t>
            </a:r>
          </a:p>
        </p:txBody>
      </p:sp>
      <p:sp>
        <p:nvSpPr>
          <p:cNvPr id="33" name="Content Placeholder 6"/>
          <p:cNvSpPr>
            <a:spLocks noGrp="1"/>
          </p:cNvSpPr>
          <p:nvPr>
            <p:ph sz="quarter" idx="24" hasCustomPrompt="1"/>
          </p:nvPr>
        </p:nvSpPr>
        <p:spPr>
          <a:xfrm>
            <a:off x="542925" y="1549399"/>
            <a:ext cx="7267575" cy="4148139"/>
          </a:xfrm>
        </p:spPr>
        <p:txBody>
          <a:bodyPr/>
          <a:lstStyle/>
          <a:p>
            <a:pPr lvl="0"/>
            <a:r>
              <a:rPr lang="da-DK" noProof="0" dirty="0"/>
              <a:t>Klik for at tilføje indhold</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34" name="Title 1"/>
          <p:cNvSpPr>
            <a:spLocks noGrp="1"/>
          </p:cNvSpPr>
          <p:nvPr>
            <p:ph type="title" hasCustomPrompt="1"/>
          </p:nvPr>
        </p:nvSpPr>
        <p:spPr>
          <a:xfrm>
            <a:off x="529792" y="392885"/>
            <a:ext cx="9385731" cy="711638"/>
          </a:xfrm>
        </p:spPr>
        <p:txBody>
          <a:bodyPr/>
          <a:lstStyle>
            <a:lvl1pPr>
              <a:defRPr/>
            </a:lvl1pPr>
          </a:lstStyle>
          <a:p>
            <a:r>
              <a:rPr lang="da-DK" noProof="0" dirty="0"/>
              <a:t>Overskrift i op til 2 linjer</a:t>
            </a:r>
          </a:p>
        </p:txBody>
      </p:sp>
      <p:sp>
        <p:nvSpPr>
          <p:cNvPr id="4" name="Date Placeholder 3"/>
          <p:cNvSpPr>
            <a:spLocks noGrp="1"/>
          </p:cNvSpPr>
          <p:nvPr>
            <p:ph type="dt" sz="half" idx="25"/>
          </p:nvPr>
        </p:nvSpPr>
        <p:spPr/>
        <p:txBody>
          <a:bodyPr/>
          <a:lstStyle/>
          <a:p>
            <a:fld id="{8C22AC67-55FF-1748-A744-68C60D57CAD9}" type="datetime1">
              <a:rPr lang="da-DK" smtClean="0"/>
              <a:t>12-12-2018</a:t>
            </a:fld>
            <a:endParaRPr lang="da-DK"/>
          </a:p>
        </p:txBody>
      </p:sp>
      <p:sp>
        <p:nvSpPr>
          <p:cNvPr id="5" name="Slide Number Placeholder 4"/>
          <p:cNvSpPr>
            <a:spLocks noGrp="1"/>
          </p:cNvSpPr>
          <p:nvPr>
            <p:ph type="sldNum" sz="quarter" idx="26"/>
          </p:nvPr>
        </p:nvSpPr>
        <p:spPr/>
        <p:txBody>
          <a:bodyPr/>
          <a:lstStyle/>
          <a:p>
            <a:fld id="{4F2B6656-7882-4CEF-9850-9EB873E823C4}" type="slidenum">
              <a:rPr lang="da-DK" smtClean="0"/>
              <a:pPr/>
              <a:t>‹nr.›</a:t>
            </a:fld>
            <a:endParaRPr lang="da-DK"/>
          </a:p>
        </p:txBody>
      </p:sp>
      <p:pic>
        <p:nvPicPr>
          <p:cNvPr id="35" name="Picture 34" descr="LF_Logo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80987" y="5988208"/>
            <a:ext cx="1007998" cy="587589"/>
          </a:xfrm>
          <a:prstGeom prst="rect">
            <a:avLst/>
          </a:prstGeom>
        </p:spPr>
      </p:pic>
      <p:grpSp>
        <p:nvGrpSpPr>
          <p:cNvPr id="51" name="Group 50"/>
          <p:cNvGrpSpPr/>
          <p:nvPr userDrawn="1"/>
        </p:nvGrpSpPr>
        <p:grpSpPr>
          <a:xfrm>
            <a:off x="-2481943" y="-680"/>
            <a:ext cx="2412094" cy="984930"/>
            <a:chOff x="-2481943" y="-680"/>
            <a:chExt cx="2412094" cy="984930"/>
          </a:xfrm>
        </p:grpSpPr>
        <p:sp>
          <p:nvSpPr>
            <p:cNvPr id="52" name="TextBox 20"/>
            <p:cNvSpPr txBox="1">
              <a:spLocks noChangeArrowheads="1"/>
            </p:cNvSpPr>
            <p:nvPr/>
          </p:nvSpPr>
          <p:spPr bwMode="auto">
            <a:xfrm>
              <a:off x="-2481943" y="-680"/>
              <a:ext cx="2412094"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latin typeface="+mn-lt"/>
                </a:rPr>
                <a:t>Tekstslide med punktopstilling</a:t>
              </a:r>
              <a:endParaRPr lang="da-DK" sz="1000" dirty="0">
                <a:solidFill>
                  <a:schemeClr val="tx1"/>
                </a:solidFill>
                <a:latin typeface="+mn-lt"/>
              </a:endParaRPr>
            </a:p>
            <a:p>
              <a:pPr algn="r" eaLnBrk="1" hangingPunct="1">
                <a:spcBef>
                  <a:spcPct val="50000"/>
                </a:spcBef>
                <a:defRPr/>
              </a:pPr>
              <a:r>
                <a:rPr lang="da-DK" sz="1000" dirty="0">
                  <a:solidFill>
                    <a:schemeClr val="tx1"/>
                  </a:solidFill>
                  <a:latin typeface="+mn-lt"/>
                </a:rPr>
                <a:t>Brug knapperne ‘Forøge / Formindske </a:t>
              </a:r>
              <a:br>
                <a:rPr lang="da-DK" sz="1000" dirty="0">
                  <a:solidFill>
                    <a:schemeClr val="tx1"/>
                  </a:solidFill>
                  <a:latin typeface="+mn-lt"/>
                </a:rPr>
              </a:br>
              <a:r>
                <a:rPr lang="da-DK" sz="1000" dirty="0">
                  <a:solidFill>
                    <a:schemeClr val="tx1"/>
                  </a:solidFill>
                  <a:latin typeface="+mn-lt"/>
                </a:rPr>
                <a:t>indryk’ for at skifte mellem</a:t>
              </a:r>
              <a:br>
                <a:rPr lang="da-DK" sz="1000" dirty="0">
                  <a:solidFill>
                    <a:schemeClr val="tx1"/>
                  </a:solidFill>
                  <a:latin typeface="+mn-lt"/>
                </a:rPr>
              </a:br>
              <a:r>
                <a:rPr lang="da-DK" sz="1000" dirty="0">
                  <a:solidFill>
                    <a:schemeClr val="tx1"/>
                  </a:solidFill>
                  <a:latin typeface="+mn-lt"/>
                </a:rPr>
                <a:t>de forskellige tekst niveauer</a:t>
              </a:r>
            </a:p>
            <a:p>
              <a:pPr algn="r" eaLnBrk="1" hangingPunct="1">
                <a:spcBef>
                  <a:spcPct val="50000"/>
                </a:spcBef>
                <a:defRPr/>
              </a:pPr>
              <a:endParaRPr lang="da-DK" sz="1000" dirty="0">
                <a:solidFill>
                  <a:schemeClr val="tx1"/>
                </a:solidFill>
                <a:latin typeface="+mn-lt"/>
              </a:endParaRPr>
            </a:p>
          </p:txBody>
        </p:sp>
        <p:grpSp>
          <p:nvGrpSpPr>
            <p:cNvPr id="53" name="Group 52"/>
            <p:cNvGrpSpPr/>
            <p:nvPr userDrawn="1"/>
          </p:nvGrpSpPr>
          <p:grpSpPr>
            <a:xfrm>
              <a:off x="-1072921" y="733313"/>
              <a:ext cx="992188" cy="250937"/>
              <a:chOff x="-1214439" y="765971"/>
              <a:chExt cx="992188" cy="250937"/>
            </a:xfrm>
          </p:grpSpPr>
          <p:grpSp>
            <p:nvGrpSpPr>
              <p:cNvPr id="54" name="Group 2"/>
              <p:cNvGrpSpPr>
                <a:grpSpLocks/>
              </p:cNvGrpSpPr>
              <p:nvPr/>
            </p:nvGrpSpPr>
            <p:grpSpPr bwMode="auto">
              <a:xfrm>
                <a:off x="-1214439" y="765971"/>
                <a:ext cx="437608" cy="246173"/>
                <a:chOff x="-1214439" y="732970"/>
                <a:chExt cx="437608" cy="246063"/>
              </a:xfrm>
            </p:grpSpPr>
            <p:grpSp>
              <p:nvGrpSpPr>
                <p:cNvPr id="59" name="Group 3"/>
                <p:cNvGrpSpPr>
                  <a:grpSpLocks/>
                </p:cNvGrpSpPr>
                <p:nvPr/>
              </p:nvGrpSpPr>
              <p:grpSpPr bwMode="auto">
                <a:xfrm>
                  <a:off x="-1214439" y="741702"/>
                  <a:ext cx="428625" cy="228600"/>
                  <a:chOff x="-727592" y="3306446"/>
                  <a:chExt cx="429053" cy="228767"/>
                </a:xfrm>
              </p:grpSpPr>
              <p:pic>
                <p:nvPicPr>
                  <p:cNvPr id="61" name="Picture 14" descr="fke3b.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7293" y="3306446"/>
                    <a:ext cx="428754" cy="2287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2" name="Rectangle 61"/>
                  <p:cNvSpPr/>
                  <p:nvPr/>
                </p:nvSpPr>
                <p:spPr bwMode="auto">
                  <a:xfrm>
                    <a:off x="-727591" y="3332754"/>
                    <a:ext cx="214527" cy="21596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sp>
              <p:nvSpPr>
                <p:cNvPr id="60" name="Rounded Rectangle 59"/>
                <p:cNvSpPr/>
                <p:nvPr/>
              </p:nvSpPr>
              <p:spPr bwMode="auto">
                <a:xfrm>
                  <a:off x="-1014413" y="733082"/>
                  <a:ext cx="238125" cy="245953"/>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nvGrpSpPr>
              <p:cNvPr id="55" name="Group 28"/>
              <p:cNvGrpSpPr>
                <a:grpSpLocks/>
              </p:cNvGrpSpPr>
              <p:nvPr/>
            </p:nvGrpSpPr>
            <p:grpSpPr bwMode="auto">
              <a:xfrm>
                <a:off x="-682626" y="770735"/>
                <a:ext cx="460375" cy="246173"/>
                <a:chOff x="-561836" y="3417665"/>
                <a:chExt cx="460236" cy="245883"/>
              </a:xfrm>
            </p:grpSpPr>
            <p:pic>
              <p:nvPicPr>
                <p:cNvPr id="5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9275" y="3434948"/>
                  <a:ext cx="447675"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7" name="Rectangle 56"/>
                <p:cNvSpPr/>
                <p:nvPr/>
              </p:nvSpPr>
              <p:spPr>
                <a:xfrm>
                  <a:off x="-317434" y="3436803"/>
                  <a:ext cx="214247" cy="21723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sp>
              <p:nvSpPr>
                <p:cNvPr id="58" name="Rounded Rectangle 57"/>
                <p:cNvSpPr/>
                <p:nvPr/>
              </p:nvSpPr>
              <p:spPr>
                <a:xfrm>
                  <a:off x="-561835" y="3417776"/>
                  <a:ext cx="238053" cy="245772"/>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grpSp>
      <p:sp>
        <p:nvSpPr>
          <p:cNvPr id="63" name="TextBox 62"/>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65" name="TextBox 17"/>
          <p:cNvSpPr txBox="1">
            <a:spLocks noChangeArrowheads="1"/>
          </p:cNvSpPr>
          <p:nvPr userDrawn="1"/>
        </p:nvSpPr>
        <p:spPr bwMode="auto">
          <a:xfrm>
            <a:off x="-2786742" y="1511771"/>
            <a:ext cx="2642280"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Skift</a:t>
            </a:r>
            <a:r>
              <a:rPr lang="da-DK" sz="1000" b="1" baseline="0" dirty="0">
                <a:solidFill>
                  <a:schemeClr val="tx1"/>
                </a:solidFill>
              </a:rPr>
              <a:t> farve på LF bjælkerne</a:t>
            </a:r>
            <a:endParaRPr lang="da-DK" sz="1000" b="1" dirty="0">
              <a:solidFill>
                <a:schemeClr val="tx1"/>
              </a:solidFill>
            </a:endParaRPr>
          </a:p>
          <a:p>
            <a:pPr marL="228600" indent="-228600" algn="r" eaLnBrk="1" hangingPunct="1">
              <a:buAutoNum type="arabicPeriod"/>
              <a:defRPr/>
            </a:pPr>
            <a:r>
              <a:rPr lang="da-DK" sz="1000" b="0" dirty="0">
                <a:solidFill>
                  <a:schemeClr val="tx1"/>
                </a:solidFill>
              </a:rPr>
              <a:t>Klik på bjælken</a:t>
            </a:r>
          </a:p>
          <a:p>
            <a:pPr marL="228600" indent="-228600" algn="r" eaLnBrk="1" hangingPunct="1">
              <a:buAutoNum type="arabicPeriod"/>
              <a:defRPr/>
            </a:pPr>
            <a:r>
              <a:rPr lang="da-DK" sz="1000" b="0" dirty="0">
                <a:solidFill>
                  <a:schemeClr val="tx1"/>
                </a:solidFill>
              </a:rPr>
              <a:t>Fra værktøjslinjen vælg ”Farvespanden”</a:t>
            </a:r>
          </a:p>
          <a:p>
            <a:pPr marL="228600" indent="-228600" algn="r" eaLnBrk="1" hangingPunct="1">
              <a:buAutoNum type="arabicPeriod"/>
              <a:defRPr/>
            </a:pPr>
            <a:r>
              <a:rPr lang="da-DK" sz="1000" b="0" dirty="0">
                <a:solidFill>
                  <a:schemeClr val="tx1"/>
                </a:solidFill>
              </a:rPr>
              <a:t>Fra ”drop ned” menuen vælg en af </a:t>
            </a:r>
            <a:r>
              <a:rPr lang="da-DK" sz="1000" b="0" dirty="0" err="1">
                <a:solidFill>
                  <a:schemeClr val="tx1"/>
                </a:solidFill>
              </a:rPr>
              <a:t>temafarvene</a:t>
            </a:r>
            <a:r>
              <a:rPr lang="da-DK" sz="1000" b="0" dirty="0">
                <a:solidFill>
                  <a:schemeClr val="tx1"/>
                </a:solidFill>
              </a:rPr>
              <a:t> for at farvelægge bjælken</a:t>
            </a:r>
          </a:p>
        </p:txBody>
      </p:sp>
      <p:pic>
        <p:nvPicPr>
          <p:cNvPr id="67" name="Picture 2"/>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73064" y="3420158"/>
            <a:ext cx="228600" cy="2365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8" name="TextBox 17"/>
          <p:cNvSpPr txBox="1">
            <a:spLocks noChangeArrowheads="1"/>
          </p:cNvSpPr>
          <p:nvPr userDrawn="1"/>
        </p:nvSpPr>
        <p:spPr bwMode="auto">
          <a:xfrm>
            <a:off x="-2679700" y="2607847"/>
            <a:ext cx="2535238"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a:t>
            </a:r>
            <a:r>
              <a:rPr lang="da-DK" sz="1000" b="1" baseline="0" dirty="0">
                <a:solidFill>
                  <a:schemeClr val="tx1"/>
                </a:solidFill>
              </a:rPr>
              <a:t> </a:t>
            </a:r>
            <a:r>
              <a:rPr lang="da-DK" sz="1000" b="1" dirty="0">
                <a:solidFill>
                  <a:schemeClr val="tx1"/>
                </a:solidFill>
              </a:rPr>
              <a:t>billede i pladsholderne</a:t>
            </a:r>
          </a:p>
          <a:p>
            <a:pPr marL="0" indent="0" algn="r" eaLnBrk="1" hangingPunct="1">
              <a:buNone/>
              <a:defRPr/>
            </a:pPr>
            <a:r>
              <a:rPr lang="da-DK" sz="1000" b="0" dirty="0">
                <a:solidFill>
                  <a:schemeClr val="tx1"/>
                </a:solidFill>
              </a:rPr>
              <a:t>1. Indsæt et billede ved at klikke på ikonet midt i pladsholderen</a:t>
            </a:r>
          </a:p>
          <a:p>
            <a:pPr marL="0" indent="0" algn="r" eaLnBrk="1" hangingPunct="1">
              <a:buNone/>
              <a:defRPr/>
            </a:pPr>
            <a:r>
              <a:rPr lang="da-DK" sz="1000" b="0" dirty="0">
                <a:solidFill>
                  <a:schemeClr val="tx1"/>
                </a:solidFill>
              </a:rPr>
              <a:t>2. V</a:t>
            </a:r>
            <a:r>
              <a:rPr lang="da-DK" sz="1000" b="0" baseline="0" dirty="0">
                <a:solidFill>
                  <a:schemeClr val="tx1"/>
                </a:solidFill>
              </a:rPr>
              <a:t>ælg et billedet, fra din computer, som skal indsættes</a:t>
            </a:r>
          </a:p>
        </p:txBody>
      </p:sp>
      <p:pic>
        <p:nvPicPr>
          <p:cNvPr id="29" name="Picture 28" descr="Skærmbillede 2016-04-05 kl. 09.35.22.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32" name="Text Placeholder 13"/>
          <p:cNvSpPr>
            <a:spLocks noGrp="1"/>
          </p:cNvSpPr>
          <p:nvPr>
            <p:ph type="body" sz="quarter" idx="27"/>
          </p:nvPr>
        </p:nvSpPr>
        <p:spPr>
          <a:xfrm flipH="1">
            <a:off x="0" y="0"/>
            <a:ext cx="216000" cy="5724000"/>
          </a:xfrm>
          <a:solidFill>
            <a:schemeClr val="tx2"/>
          </a:solidFill>
        </p:spPr>
        <p:txBody>
          <a:bodyPr tIns="0"/>
          <a:lstStyle>
            <a:lvl1pPr marL="0" indent="0">
              <a:buFont typeface="Arial" pitchFamily="34" charset="0"/>
              <a:buNone/>
              <a:defRPr sz="100"/>
            </a:lvl1pPr>
          </a:lstStyle>
          <a:p>
            <a:pPr lvl="0"/>
            <a:r>
              <a:rPr lang="da-DK"/>
              <a:t>Rediger typografien i masterens</a:t>
            </a:r>
          </a:p>
        </p:txBody>
      </p:sp>
      <p:sp>
        <p:nvSpPr>
          <p:cNvPr id="39" name="Text Placeholder 13"/>
          <p:cNvSpPr>
            <a:spLocks noGrp="1"/>
          </p:cNvSpPr>
          <p:nvPr>
            <p:ph type="body" sz="quarter" idx="28"/>
          </p:nvPr>
        </p:nvSpPr>
        <p:spPr>
          <a:xfrm>
            <a:off x="0" y="5706000"/>
            <a:ext cx="216000" cy="1152000"/>
          </a:xfrm>
          <a:solidFill>
            <a:schemeClr val="accent2"/>
          </a:solidFill>
        </p:spPr>
        <p:txBody>
          <a:bodyPr tIns="0"/>
          <a:lstStyle>
            <a:lvl1pPr marL="0" indent="0">
              <a:buFont typeface="Arial" pitchFamily="34" charset="0"/>
              <a:buNone/>
              <a:defRPr sz="100"/>
            </a:lvl1pPr>
          </a:lstStyle>
          <a:p>
            <a:pPr lvl="0"/>
            <a:r>
              <a:rPr lang="da-DK"/>
              <a:t>Rediger typografien i masterens</a:t>
            </a:r>
          </a:p>
        </p:txBody>
      </p:sp>
      <p:pic>
        <p:nvPicPr>
          <p:cNvPr id="30" name="Billede 2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51017" y="6205994"/>
            <a:ext cx="2176507" cy="180000"/>
          </a:xfrm>
          <a:prstGeom prst="rect">
            <a:avLst/>
          </a:prstGeom>
        </p:spPr>
      </p:pic>
    </p:spTree>
    <p:extLst>
      <p:ext uri="{BB962C8B-B14F-4D97-AF65-F5344CB8AC3E}">
        <p14:creationId xmlns:p14="http://schemas.microsoft.com/office/powerpoint/2010/main" val="3891336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kst og billede (venstre)">
    <p:spTree>
      <p:nvGrpSpPr>
        <p:cNvPr id="1" name=""/>
        <p:cNvGrpSpPr/>
        <p:nvPr/>
      </p:nvGrpSpPr>
      <p:grpSpPr>
        <a:xfrm>
          <a:off x="0" y="0"/>
          <a:ext cx="0" cy="0"/>
          <a:chOff x="0" y="0"/>
          <a:chExt cx="0" cy="0"/>
        </a:xfrm>
      </p:grpSpPr>
      <p:sp>
        <p:nvSpPr>
          <p:cNvPr id="33" name="Content Placeholder 6"/>
          <p:cNvSpPr>
            <a:spLocks noGrp="1"/>
          </p:cNvSpPr>
          <p:nvPr>
            <p:ph sz="quarter" idx="24" hasCustomPrompt="1"/>
          </p:nvPr>
        </p:nvSpPr>
        <p:spPr>
          <a:xfrm>
            <a:off x="4361828" y="1549399"/>
            <a:ext cx="7267575" cy="4148139"/>
          </a:xfrm>
        </p:spPr>
        <p:txBody>
          <a:bodyPr/>
          <a:lstStyle/>
          <a:p>
            <a:pPr lvl="0"/>
            <a:r>
              <a:rPr lang="da-DK" noProof="0" dirty="0"/>
              <a:t>Klik for at tilføje indhold</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34" name="Title 1"/>
          <p:cNvSpPr>
            <a:spLocks noGrp="1"/>
          </p:cNvSpPr>
          <p:nvPr>
            <p:ph type="title" hasCustomPrompt="1"/>
          </p:nvPr>
        </p:nvSpPr>
        <p:spPr>
          <a:xfrm>
            <a:off x="529792" y="392885"/>
            <a:ext cx="9385731" cy="711638"/>
          </a:xfrm>
        </p:spPr>
        <p:txBody>
          <a:bodyPr/>
          <a:lstStyle>
            <a:lvl1pPr>
              <a:defRPr/>
            </a:lvl1pPr>
          </a:lstStyle>
          <a:p>
            <a:r>
              <a:rPr lang="da-DK" noProof="0" dirty="0"/>
              <a:t>Overskrift i op til 2 linjer</a:t>
            </a:r>
          </a:p>
        </p:txBody>
      </p:sp>
      <p:sp>
        <p:nvSpPr>
          <p:cNvPr id="29" name="Picture Placeholder 7"/>
          <p:cNvSpPr>
            <a:spLocks noGrp="1"/>
          </p:cNvSpPr>
          <p:nvPr>
            <p:ph type="pic" sz="quarter" idx="25" hasCustomPrompt="1"/>
          </p:nvPr>
        </p:nvSpPr>
        <p:spPr>
          <a:xfrm>
            <a:off x="542925" y="1549399"/>
            <a:ext cx="3600000" cy="4148139"/>
          </a:xfrm>
        </p:spPr>
        <p:txBody>
          <a:bodyPr tIns="2376000"/>
          <a:lstStyle>
            <a:lvl1pPr marL="0" indent="0" algn="ctr">
              <a:buFont typeface="Arial" pitchFamily="34" charset="0"/>
              <a:buNone/>
              <a:defRPr sz="1400" b="0"/>
            </a:lvl1pPr>
          </a:lstStyle>
          <a:p>
            <a:r>
              <a:rPr lang="da-DK" noProof="0" dirty="0"/>
              <a:t>Indsæt billede</a:t>
            </a:r>
          </a:p>
        </p:txBody>
      </p:sp>
      <p:sp>
        <p:nvSpPr>
          <p:cNvPr id="2" name="Date Placeholder 1"/>
          <p:cNvSpPr>
            <a:spLocks noGrp="1"/>
          </p:cNvSpPr>
          <p:nvPr>
            <p:ph type="dt" sz="half" idx="26"/>
          </p:nvPr>
        </p:nvSpPr>
        <p:spPr/>
        <p:txBody>
          <a:bodyPr/>
          <a:lstStyle/>
          <a:p>
            <a:fld id="{22BFC3C4-8975-AE4F-91B9-596060FB9B74}" type="datetime1">
              <a:rPr lang="da-DK" smtClean="0"/>
              <a:t>12-12-2018</a:t>
            </a:fld>
            <a:endParaRPr lang="da-DK"/>
          </a:p>
        </p:txBody>
      </p:sp>
      <p:sp>
        <p:nvSpPr>
          <p:cNvPr id="3" name="Slide Number Placeholder 2"/>
          <p:cNvSpPr>
            <a:spLocks noGrp="1"/>
          </p:cNvSpPr>
          <p:nvPr>
            <p:ph type="sldNum" sz="quarter" idx="27"/>
          </p:nvPr>
        </p:nvSpPr>
        <p:spPr/>
        <p:txBody>
          <a:bodyPr/>
          <a:lstStyle/>
          <a:p>
            <a:fld id="{4F2B6656-7882-4CEF-9850-9EB873E823C4}" type="slidenum">
              <a:rPr lang="da-DK" smtClean="0"/>
              <a:pPr/>
              <a:t>‹nr.›</a:t>
            </a:fld>
            <a:endParaRPr lang="da-DK"/>
          </a:p>
        </p:txBody>
      </p:sp>
      <p:pic>
        <p:nvPicPr>
          <p:cNvPr id="35" name="Picture 34" descr="LF_Logo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80987" y="5988208"/>
            <a:ext cx="1007998" cy="587589"/>
          </a:xfrm>
          <a:prstGeom prst="rect">
            <a:avLst/>
          </a:prstGeom>
        </p:spPr>
      </p:pic>
      <p:grpSp>
        <p:nvGrpSpPr>
          <p:cNvPr id="39" name="Group 38"/>
          <p:cNvGrpSpPr/>
          <p:nvPr userDrawn="1"/>
        </p:nvGrpSpPr>
        <p:grpSpPr>
          <a:xfrm>
            <a:off x="-2481943" y="-680"/>
            <a:ext cx="2412094" cy="984930"/>
            <a:chOff x="-2481943" y="-680"/>
            <a:chExt cx="2412094" cy="984930"/>
          </a:xfrm>
        </p:grpSpPr>
        <p:sp>
          <p:nvSpPr>
            <p:cNvPr id="40" name="TextBox 20"/>
            <p:cNvSpPr txBox="1">
              <a:spLocks noChangeArrowheads="1"/>
            </p:cNvSpPr>
            <p:nvPr/>
          </p:nvSpPr>
          <p:spPr bwMode="auto">
            <a:xfrm>
              <a:off x="-2481943" y="-680"/>
              <a:ext cx="2412094"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latin typeface="+mn-lt"/>
                </a:rPr>
                <a:t>Tekstslide med punktopstilling</a:t>
              </a:r>
              <a:endParaRPr lang="da-DK" sz="1000" dirty="0">
                <a:solidFill>
                  <a:schemeClr val="tx1"/>
                </a:solidFill>
                <a:latin typeface="+mn-lt"/>
              </a:endParaRPr>
            </a:p>
            <a:p>
              <a:pPr algn="r" eaLnBrk="1" hangingPunct="1">
                <a:spcBef>
                  <a:spcPct val="50000"/>
                </a:spcBef>
                <a:defRPr/>
              </a:pPr>
              <a:r>
                <a:rPr lang="da-DK" sz="1000" dirty="0">
                  <a:solidFill>
                    <a:schemeClr val="tx1"/>
                  </a:solidFill>
                  <a:latin typeface="+mn-lt"/>
                </a:rPr>
                <a:t>Brug knapperne ‘Forøge / Formindske </a:t>
              </a:r>
              <a:br>
                <a:rPr lang="da-DK" sz="1000" dirty="0">
                  <a:solidFill>
                    <a:schemeClr val="tx1"/>
                  </a:solidFill>
                  <a:latin typeface="+mn-lt"/>
                </a:rPr>
              </a:br>
              <a:r>
                <a:rPr lang="da-DK" sz="1000" dirty="0">
                  <a:solidFill>
                    <a:schemeClr val="tx1"/>
                  </a:solidFill>
                  <a:latin typeface="+mn-lt"/>
                </a:rPr>
                <a:t>indryk’ for at skifte mellem</a:t>
              </a:r>
              <a:br>
                <a:rPr lang="da-DK" sz="1000" dirty="0">
                  <a:solidFill>
                    <a:schemeClr val="tx1"/>
                  </a:solidFill>
                  <a:latin typeface="+mn-lt"/>
                </a:rPr>
              </a:br>
              <a:r>
                <a:rPr lang="da-DK" sz="1000" dirty="0">
                  <a:solidFill>
                    <a:schemeClr val="tx1"/>
                  </a:solidFill>
                  <a:latin typeface="+mn-lt"/>
                </a:rPr>
                <a:t>de forskellige tekst niveauer</a:t>
              </a:r>
            </a:p>
            <a:p>
              <a:pPr algn="r" eaLnBrk="1" hangingPunct="1">
                <a:spcBef>
                  <a:spcPct val="50000"/>
                </a:spcBef>
                <a:defRPr/>
              </a:pPr>
              <a:endParaRPr lang="da-DK" sz="1000" dirty="0">
                <a:solidFill>
                  <a:schemeClr val="tx1"/>
                </a:solidFill>
                <a:latin typeface="+mn-lt"/>
              </a:endParaRPr>
            </a:p>
          </p:txBody>
        </p:sp>
        <p:grpSp>
          <p:nvGrpSpPr>
            <p:cNvPr id="41" name="Group 40"/>
            <p:cNvGrpSpPr/>
            <p:nvPr userDrawn="1"/>
          </p:nvGrpSpPr>
          <p:grpSpPr>
            <a:xfrm>
              <a:off x="-1072921" y="733313"/>
              <a:ext cx="992188" cy="250937"/>
              <a:chOff x="-1214439" y="765971"/>
              <a:chExt cx="992188" cy="250937"/>
            </a:xfrm>
          </p:grpSpPr>
          <p:grpSp>
            <p:nvGrpSpPr>
              <p:cNvPr id="42" name="Group 2"/>
              <p:cNvGrpSpPr>
                <a:grpSpLocks/>
              </p:cNvGrpSpPr>
              <p:nvPr/>
            </p:nvGrpSpPr>
            <p:grpSpPr bwMode="auto">
              <a:xfrm>
                <a:off x="-1214439" y="765971"/>
                <a:ext cx="437608" cy="246173"/>
                <a:chOff x="-1214439" y="732970"/>
                <a:chExt cx="437608" cy="246063"/>
              </a:xfrm>
            </p:grpSpPr>
            <p:grpSp>
              <p:nvGrpSpPr>
                <p:cNvPr id="47" name="Group 3"/>
                <p:cNvGrpSpPr>
                  <a:grpSpLocks/>
                </p:cNvGrpSpPr>
                <p:nvPr/>
              </p:nvGrpSpPr>
              <p:grpSpPr bwMode="auto">
                <a:xfrm>
                  <a:off x="-1214439" y="741702"/>
                  <a:ext cx="428625" cy="228600"/>
                  <a:chOff x="-727592" y="3306446"/>
                  <a:chExt cx="429053" cy="228767"/>
                </a:xfrm>
              </p:grpSpPr>
              <p:pic>
                <p:nvPicPr>
                  <p:cNvPr id="49" name="Picture 14" descr="fke3b.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7293" y="3306446"/>
                    <a:ext cx="428754" cy="2287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0" name="Rectangle 49"/>
                  <p:cNvSpPr/>
                  <p:nvPr/>
                </p:nvSpPr>
                <p:spPr bwMode="auto">
                  <a:xfrm>
                    <a:off x="-727591" y="3332754"/>
                    <a:ext cx="214527" cy="21596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sp>
              <p:nvSpPr>
                <p:cNvPr id="48" name="Rounded Rectangle 47"/>
                <p:cNvSpPr/>
                <p:nvPr/>
              </p:nvSpPr>
              <p:spPr bwMode="auto">
                <a:xfrm>
                  <a:off x="-1014413" y="733082"/>
                  <a:ext cx="238125" cy="245953"/>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nvGrpSpPr>
              <p:cNvPr id="43" name="Group 28"/>
              <p:cNvGrpSpPr>
                <a:grpSpLocks/>
              </p:cNvGrpSpPr>
              <p:nvPr/>
            </p:nvGrpSpPr>
            <p:grpSpPr bwMode="auto">
              <a:xfrm>
                <a:off x="-682626" y="770735"/>
                <a:ext cx="460375" cy="246173"/>
                <a:chOff x="-561836" y="3417665"/>
                <a:chExt cx="460236" cy="245883"/>
              </a:xfrm>
            </p:grpSpPr>
            <p:pic>
              <p:nvPicPr>
                <p:cNvPr id="4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9275" y="3434948"/>
                  <a:ext cx="447675"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5" name="Rectangle 44"/>
                <p:cNvSpPr/>
                <p:nvPr/>
              </p:nvSpPr>
              <p:spPr>
                <a:xfrm>
                  <a:off x="-317434" y="3436803"/>
                  <a:ext cx="214247" cy="21723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sp>
              <p:nvSpPr>
                <p:cNvPr id="46" name="Rounded Rectangle 45"/>
                <p:cNvSpPr/>
                <p:nvPr/>
              </p:nvSpPr>
              <p:spPr>
                <a:xfrm>
                  <a:off x="-561835" y="3417776"/>
                  <a:ext cx="238053" cy="245772"/>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grpSp>
      <p:sp>
        <p:nvSpPr>
          <p:cNvPr id="51" name="TextBox 50"/>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53" name="TextBox 17"/>
          <p:cNvSpPr txBox="1">
            <a:spLocks noChangeArrowheads="1"/>
          </p:cNvSpPr>
          <p:nvPr userDrawn="1"/>
        </p:nvSpPr>
        <p:spPr bwMode="auto">
          <a:xfrm>
            <a:off x="-2786742" y="1511771"/>
            <a:ext cx="2642280"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Skift</a:t>
            </a:r>
            <a:r>
              <a:rPr lang="da-DK" sz="1000" b="1" baseline="0" dirty="0">
                <a:solidFill>
                  <a:schemeClr val="tx1"/>
                </a:solidFill>
              </a:rPr>
              <a:t> farve på LF bjælkerne</a:t>
            </a:r>
            <a:endParaRPr lang="da-DK" sz="1000" b="1" dirty="0">
              <a:solidFill>
                <a:schemeClr val="tx1"/>
              </a:solidFill>
            </a:endParaRPr>
          </a:p>
          <a:p>
            <a:pPr marL="228600" indent="-228600" algn="r" eaLnBrk="1" hangingPunct="1">
              <a:buAutoNum type="arabicPeriod"/>
              <a:defRPr/>
            </a:pPr>
            <a:r>
              <a:rPr lang="da-DK" sz="1000" b="0" dirty="0">
                <a:solidFill>
                  <a:schemeClr val="tx1"/>
                </a:solidFill>
              </a:rPr>
              <a:t>Klik på bjælken</a:t>
            </a:r>
          </a:p>
          <a:p>
            <a:pPr marL="228600" indent="-228600" algn="r" eaLnBrk="1" hangingPunct="1">
              <a:buAutoNum type="arabicPeriod"/>
              <a:defRPr/>
            </a:pPr>
            <a:r>
              <a:rPr lang="da-DK" sz="1000" b="0" dirty="0">
                <a:solidFill>
                  <a:schemeClr val="tx1"/>
                </a:solidFill>
              </a:rPr>
              <a:t>Fra værktøjslinjen vælg ”Farvespanden”</a:t>
            </a:r>
          </a:p>
          <a:p>
            <a:pPr marL="228600" indent="-228600" algn="r" eaLnBrk="1" hangingPunct="1">
              <a:buAutoNum type="arabicPeriod"/>
              <a:defRPr/>
            </a:pPr>
            <a:r>
              <a:rPr lang="da-DK" sz="1000" b="0" dirty="0">
                <a:solidFill>
                  <a:schemeClr val="tx1"/>
                </a:solidFill>
              </a:rPr>
              <a:t>Fra ”drop ned” menuen vælg en af </a:t>
            </a:r>
            <a:r>
              <a:rPr lang="da-DK" sz="1000" b="0" dirty="0" err="1">
                <a:solidFill>
                  <a:schemeClr val="tx1"/>
                </a:solidFill>
              </a:rPr>
              <a:t>temafarvene</a:t>
            </a:r>
            <a:r>
              <a:rPr lang="da-DK" sz="1000" b="0" dirty="0">
                <a:solidFill>
                  <a:schemeClr val="tx1"/>
                </a:solidFill>
              </a:rPr>
              <a:t> for at farvelægge bjælken</a:t>
            </a:r>
          </a:p>
        </p:txBody>
      </p:sp>
      <p:pic>
        <p:nvPicPr>
          <p:cNvPr id="56" name="Picture 2"/>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73064" y="3420158"/>
            <a:ext cx="228600" cy="2365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7" name="TextBox 17"/>
          <p:cNvSpPr txBox="1">
            <a:spLocks noChangeArrowheads="1"/>
          </p:cNvSpPr>
          <p:nvPr userDrawn="1"/>
        </p:nvSpPr>
        <p:spPr bwMode="auto">
          <a:xfrm>
            <a:off x="-2679700" y="2607847"/>
            <a:ext cx="2535238"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a:t>
            </a:r>
            <a:r>
              <a:rPr lang="da-DK" sz="1000" b="1" baseline="0" dirty="0">
                <a:solidFill>
                  <a:schemeClr val="tx1"/>
                </a:solidFill>
              </a:rPr>
              <a:t> </a:t>
            </a:r>
            <a:r>
              <a:rPr lang="da-DK" sz="1000" b="1" dirty="0">
                <a:solidFill>
                  <a:schemeClr val="tx1"/>
                </a:solidFill>
              </a:rPr>
              <a:t>billede i pladsholderne</a:t>
            </a:r>
          </a:p>
          <a:p>
            <a:pPr marL="0" indent="0" algn="r" eaLnBrk="1" hangingPunct="1">
              <a:buNone/>
              <a:defRPr/>
            </a:pPr>
            <a:r>
              <a:rPr lang="da-DK" sz="1000" b="0" dirty="0">
                <a:solidFill>
                  <a:schemeClr val="tx1"/>
                </a:solidFill>
              </a:rPr>
              <a:t>1. Indsæt et billede ved at klikke på ikonet midt i pladsholderen</a:t>
            </a:r>
          </a:p>
          <a:p>
            <a:pPr marL="0" indent="0" algn="r" eaLnBrk="1" hangingPunct="1">
              <a:buNone/>
              <a:defRPr/>
            </a:pPr>
            <a:r>
              <a:rPr lang="da-DK" sz="1000" b="0" dirty="0">
                <a:solidFill>
                  <a:schemeClr val="tx1"/>
                </a:solidFill>
              </a:rPr>
              <a:t>2. V</a:t>
            </a:r>
            <a:r>
              <a:rPr lang="da-DK" sz="1000" b="0" baseline="0" dirty="0">
                <a:solidFill>
                  <a:schemeClr val="tx1"/>
                </a:solidFill>
              </a:rPr>
              <a:t>ælg et billedet, fra din computer, som skal indsættes</a:t>
            </a:r>
          </a:p>
        </p:txBody>
      </p:sp>
      <p:pic>
        <p:nvPicPr>
          <p:cNvPr id="30" name="Picture 29" descr="Skærmbillede 2016-04-05 kl. 09.35.22.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54" name="Text Placeholder 13"/>
          <p:cNvSpPr>
            <a:spLocks noGrp="1"/>
          </p:cNvSpPr>
          <p:nvPr>
            <p:ph type="body" sz="quarter" idx="28"/>
          </p:nvPr>
        </p:nvSpPr>
        <p:spPr>
          <a:xfrm flipH="1">
            <a:off x="0" y="0"/>
            <a:ext cx="216000" cy="5724000"/>
          </a:xfrm>
          <a:solidFill>
            <a:schemeClr val="tx2"/>
          </a:solidFill>
        </p:spPr>
        <p:txBody>
          <a:bodyPr tIns="0"/>
          <a:lstStyle>
            <a:lvl1pPr marL="0" indent="0">
              <a:buFont typeface="Arial" pitchFamily="34" charset="0"/>
              <a:buNone/>
              <a:defRPr sz="100"/>
            </a:lvl1pPr>
          </a:lstStyle>
          <a:p>
            <a:pPr lvl="0"/>
            <a:r>
              <a:rPr lang="da-DK"/>
              <a:t>Rediger typografien i masterens</a:t>
            </a:r>
          </a:p>
        </p:txBody>
      </p:sp>
      <p:sp>
        <p:nvSpPr>
          <p:cNvPr id="55" name="Text Placeholder 13"/>
          <p:cNvSpPr>
            <a:spLocks noGrp="1"/>
          </p:cNvSpPr>
          <p:nvPr>
            <p:ph type="body" sz="quarter" idx="29"/>
          </p:nvPr>
        </p:nvSpPr>
        <p:spPr>
          <a:xfrm>
            <a:off x="0" y="5706000"/>
            <a:ext cx="216000" cy="1152000"/>
          </a:xfrm>
          <a:solidFill>
            <a:schemeClr val="accent2"/>
          </a:solidFill>
        </p:spPr>
        <p:txBody>
          <a:bodyPr tIns="0"/>
          <a:lstStyle>
            <a:lvl1pPr marL="0" indent="0">
              <a:buFont typeface="Arial" pitchFamily="34" charset="0"/>
              <a:buNone/>
              <a:defRPr sz="100"/>
            </a:lvl1pPr>
          </a:lstStyle>
          <a:p>
            <a:pPr lvl="0"/>
            <a:r>
              <a:rPr lang="da-DK"/>
              <a:t>Rediger typografien i masterens</a:t>
            </a:r>
          </a:p>
        </p:txBody>
      </p:sp>
      <p:pic>
        <p:nvPicPr>
          <p:cNvPr id="31" name="Billede 3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51017" y="6205994"/>
            <a:ext cx="2176507" cy="180000"/>
          </a:xfrm>
          <a:prstGeom prst="rect">
            <a:avLst/>
          </a:prstGeom>
        </p:spPr>
      </p:pic>
    </p:spTree>
    <p:extLst>
      <p:ext uri="{BB962C8B-B14F-4D97-AF65-F5344CB8AC3E}">
        <p14:creationId xmlns:p14="http://schemas.microsoft.com/office/powerpoint/2010/main" val="38177619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om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da-DK" noProof="0" dirty="0"/>
              <a:t>Overskrift i op til 2 linjer</a:t>
            </a:r>
          </a:p>
        </p:txBody>
      </p:sp>
      <p:sp>
        <p:nvSpPr>
          <p:cNvPr id="8" name="Date Placeholder 7"/>
          <p:cNvSpPr>
            <a:spLocks noGrp="1"/>
          </p:cNvSpPr>
          <p:nvPr>
            <p:ph type="dt" sz="half" idx="10"/>
          </p:nvPr>
        </p:nvSpPr>
        <p:spPr/>
        <p:txBody>
          <a:bodyPr/>
          <a:lstStyle/>
          <a:p>
            <a:fld id="{13EC878D-0872-7E4B-9B68-F89B08C94C40}" type="datetime1">
              <a:rPr lang="da-DK" noProof="0" smtClean="0"/>
              <a:t>12-12-2018</a:t>
            </a:fld>
            <a:endParaRPr lang="da-DK" noProof="0"/>
          </a:p>
        </p:txBody>
      </p:sp>
      <p:sp>
        <p:nvSpPr>
          <p:cNvPr id="10" name="Slide Number Placeholder 9"/>
          <p:cNvSpPr>
            <a:spLocks noGrp="1"/>
          </p:cNvSpPr>
          <p:nvPr>
            <p:ph type="sldNum" sz="quarter" idx="12"/>
          </p:nvPr>
        </p:nvSpPr>
        <p:spPr/>
        <p:txBody>
          <a:bodyPr/>
          <a:lstStyle/>
          <a:p>
            <a:fld id="{4F2B6656-7882-4CEF-9850-9EB873E823C4}" type="slidenum">
              <a:rPr lang="da-DK" noProof="0" smtClean="0"/>
              <a:pPr/>
              <a:t>‹nr.›</a:t>
            </a:fld>
            <a:endParaRPr lang="da-DK" noProof="0"/>
          </a:p>
        </p:txBody>
      </p:sp>
      <p:pic>
        <p:nvPicPr>
          <p:cNvPr id="11" name="Picture 10" descr="LF_Logo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80987" y="5988208"/>
            <a:ext cx="1007998" cy="587589"/>
          </a:xfrm>
          <a:prstGeom prst="rect">
            <a:avLst/>
          </a:prstGeom>
        </p:spPr>
      </p:pic>
      <p:sp>
        <p:nvSpPr>
          <p:cNvPr id="30" name="TextBox 29"/>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32" name="TextBox 17"/>
          <p:cNvSpPr txBox="1">
            <a:spLocks noChangeArrowheads="1"/>
          </p:cNvSpPr>
          <p:nvPr userDrawn="1"/>
        </p:nvSpPr>
        <p:spPr bwMode="auto">
          <a:xfrm>
            <a:off x="-2786742" y="1511771"/>
            <a:ext cx="2642280"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Skift</a:t>
            </a:r>
            <a:r>
              <a:rPr lang="da-DK" sz="1000" b="1" baseline="0" dirty="0">
                <a:solidFill>
                  <a:schemeClr val="tx1"/>
                </a:solidFill>
              </a:rPr>
              <a:t> farve på LF bjælkerne</a:t>
            </a:r>
            <a:endParaRPr lang="da-DK" sz="1000" b="1" dirty="0">
              <a:solidFill>
                <a:schemeClr val="tx1"/>
              </a:solidFill>
            </a:endParaRPr>
          </a:p>
          <a:p>
            <a:pPr marL="228600" indent="-228600" algn="r" eaLnBrk="1" hangingPunct="1">
              <a:buAutoNum type="arabicPeriod"/>
              <a:defRPr/>
            </a:pPr>
            <a:r>
              <a:rPr lang="da-DK" sz="1000" b="0" dirty="0">
                <a:solidFill>
                  <a:schemeClr val="tx1"/>
                </a:solidFill>
              </a:rPr>
              <a:t>Klik på bjælken</a:t>
            </a:r>
          </a:p>
          <a:p>
            <a:pPr marL="228600" indent="-228600" algn="r" eaLnBrk="1" hangingPunct="1">
              <a:buAutoNum type="arabicPeriod"/>
              <a:defRPr/>
            </a:pPr>
            <a:r>
              <a:rPr lang="da-DK" sz="1000" b="0" dirty="0">
                <a:solidFill>
                  <a:schemeClr val="tx1"/>
                </a:solidFill>
              </a:rPr>
              <a:t>Fra værktøjslinjen vælg ”Farvespanden”</a:t>
            </a:r>
          </a:p>
          <a:p>
            <a:pPr marL="228600" indent="-228600" algn="r" eaLnBrk="1" hangingPunct="1">
              <a:buAutoNum type="arabicPeriod"/>
              <a:defRPr/>
            </a:pPr>
            <a:r>
              <a:rPr lang="da-DK" sz="1000" b="0" dirty="0">
                <a:solidFill>
                  <a:schemeClr val="tx1"/>
                </a:solidFill>
              </a:rPr>
              <a:t>Fra ”drop ned” menuen vælg en af </a:t>
            </a:r>
            <a:r>
              <a:rPr lang="da-DK" sz="1000" b="0" dirty="0" err="1">
                <a:solidFill>
                  <a:schemeClr val="tx1"/>
                </a:solidFill>
              </a:rPr>
              <a:t>temafarvene</a:t>
            </a:r>
            <a:r>
              <a:rPr lang="da-DK" sz="1000" b="0" dirty="0">
                <a:solidFill>
                  <a:schemeClr val="tx1"/>
                </a:solidFill>
              </a:rPr>
              <a:t> for at farvelægge bjælken</a:t>
            </a:r>
          </a:p>
        </p:txBody>
      </p:sp>
      <p:sp>
        <p:nvSpPr>
          <p:cNvPr id="33" name="AutoShape 4"/>
          <p:cNvSpPr>
            <a:spLocks/>
          </p:cNvSpPr>
          <p:nvPr userDrawn="1"/>
        </p:nvSpPr>
        <p:spPr bwMode="gray">
          <a:xfrm>
            <a:off x="-3378200" y="0"/>
            <a:ext cx="3261799"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wrap="square" lIns="0" tIns="0" rIns="0" bIns="0">
            <a:spAutoFit/>
          </a:bodyPr>
          <a:lstStyle/>
          <a:p>
            <a:pPr algn="r" defTabSz="457200">
              <a:tabLst>
                <a:tab pos="177800" algn="l"/>
              </a:tabLst>
              <a:defRPr/>
            </a:pPr>
            <a:r>
              <a:rPr lang="da-DK" sz="1000" b="1" dirty="0">
                <a:solidFill>
                  <a:schemeClr val="tx1"/>
                </a:solidFill>
                <a:cs typeface="Arial" charset="0"/>
              </a:rPr>
              <a:t>Vis hjælpelinjer</a:t>
            </a:r>
          </a:p>
          <a:p>
            <a:pPr algn="r" defTabSz="457200">
              <a:tabLst>
                <a:tab pos="177800" algn="l"/>
              </a:tabLst>
              <a:defRPr/>
            </a:pPr>
            <a:r>
              <a:rPr lang="da-DK" sz="1000" dirty="0">
                <a:solidFill>
                  <a:schemeClr val="tx1"/>
                </a:solidFill>
                <a:cs typeface="Arial" charset="0"/>
              </a:rPr>
              <a:t>1.	Højreklik udenfor </a:t>
            </a:r>
            <a:r>
              <a:rPr lang="da-DK" sz="1000" dirty="0" err="1">
                <a:solidFill>
                  <a:schemeClr val="tx1"/>
                </a:solidFill>
                <a:cs typeface="Arial" charset="0"/>
              </a:rPr>
              <a:t>slidet</a:t>
            </a:r>
            <a:r>
              <a:rPr lang="da-DK" sz="1000" dirty="0">
                <a:solidFill>
                  <a:schemeClr val="tx1"/>
                </a:solidFill>
                <a:cs typeface="Arial" charset="0"/>
              </a:rPr>
              <a:t> og vælg ’Gitter og hjælpelinjer’</a:t>
            </a:r>
          </a:p>
          <a:p>
            <a:pPr marL="228600" indent="-228600" algn="r" defTabSz="457200">
              <a:buFontTx/>
              <a:buAutoNum type="arabicPeriod" startAt="2"/>
              <a:tabLst>
                <a:tab pos="177800" algn="l"/>
              </a:tabLst>
              <a:defRPr/>
            </a:pPr>
            <a:r>
              <a:rPr lang="da-DK" sz="1000" dirty="0">
                <a:solidFill>
                  <a:schemeClr val="tx1"/>
                </a:solidFill>
                <a:cs typeface="Arial" charset="0"/>
              </a:rPr>
              <a:t>Sæt kryds ved ’Vis’ tegnehjælpelinjer på skærmen</a:t>
            </a:r>
          </a:p>
          <a:p>
            <a:pPr marL="228600" indent="-228600" algn="r" defTabSz="457200">
              <a:buFontTx/>
              <a:buAutoNum type="arabicPeriod" startAt="2"/>
              <a:tabLst>
                <a:tab pos="177800" algn="l"/>
              </a:tabLst>
              <a:defRPr/>
            </a:pPr>
            <a:r>
              <a:rPr lang="da-DK" sz="1000" dirty="0">
                <a:solidFill>
                  <a:schemeClr val="tx1"/>
                </a:solidFill>
                <a:cs typeface="Arial" charset="0"/>
              </a:rPr>
              <a:t>Sæt hak ved ”Fastgør objekter til gitter”</a:t>
            </a:r>
          </a:p>
          <a:p>
            <a:pPr marL="228600" indent="-228600" algn="r" defTabSz="457200">
              <a:buFontTx/>
              <a:buAutoNum type="arabicPeriod" startAt="2"/>
              <a:tabLst>
                <a:tab pos="177800" algn="l"/>
              </a:tabLst>
              <a:defRPr/>
            </a:pPr>
            <a:r>
              <a:rPr lang="da-DK" sz="1000" dirty="0">
                <a:solidFill>
                  <a:schemeClr val="tx1"/>
                </a:solidFill>
                <a:cs typeface="Arial" charset="0"/>
              </a:rPr>
              <a:t>Vælg OK </a:t>
            </a:r>
          </a:p>
        </p:txBody>
      </p:sp>
      <p:pic>
        <p:nvPicPr>
          <p:cNvPr id="15" name="Picture 14" descr="Skærmbillede 2016-04-05 kl. 09.35.22.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19" name="Text Placeholder 13"/>
          <p:cNvSpPr>
            <a:spLocks noGrp="1"/>
          </p:cNvSpPr>
          <p:nvPr>
            <p:ph type="body" sz="quarter" idx="25"/>
          </p:nvPr>
        </p:nvSpPr>
        <p:spPr>
          <a:xfrm flipH="1">
            <a:off x="0" y="0"/>
            <a:ext cx="216000" cy="5724000"/>
          </a:xfrm>
          <a:solidFill>
            <a:schemeClr val="tx2"/>
          </a:solidFill>
        </p:spPr>
        <p:txBody>
          <a:bodyPr tIns="0"/>
          <a:lstStyle>
            <a:lvl1pPr marL="0" indent="0">
              <a:buFont typeface="Arial" pitchFamily="34" charset="0"/>
              <a:buNone/>
              <a:defRPr sz="100"/>
            </a:lvl1pPr>
          </a:lstStyle>
          <a:p>
            <a:pPr lvl="0"/>
            <a:r>
              <a:rPr lang="da-DK"/>
              <a:t>Rediger typografien i masterens</a:t>
            </a:r>
          </a:p>
        </p:txBody>
      </p:sp>
      <p:sp>
        <p:nvSpPr>
          <p:cNvPr id="20" name="Text Placeholder 13"/>
          <p:cNvSpPr>
            <a:spLocks noGrp="1"/>
          </p:cNvSpPr>
          <p:nvPr>
            <p:ph type="body" sz="quarter" idx="24"/>
          </p:nvPr>
        </p:nvSpPr>
        <p:spPr>
          <a:xfrm>
            <a:off x="0" y="5706000"/>
            <a:ext cx="216000" cy="1152000"/>
          </a:xfrm>
          <a:solidFill>
            <a:schemeClr val="accent2"/>
          </a:solidFill>
        </p:spPr>
        <p:txBody>
          <a:bodyPr tIns="0"/>
          <a:lstStyle>
            <a:lvl1pPr marL="0" indent="0">
              <a:buFont typeface="Arial" pitchFamily="34" charset="0"/>
              <a:buNone/>
              <a:defRPr sz="100"/>
            </a:lvl1pPr>
          </a:lstStyle>
          <a:p>
            <a:pPr lvl="0"/>
            <a:r>
              <a:rPr lang="da-DK"/>
              <a:t>Rediger typografien i masterens</a:t>
            </a:r>
          </a:p>
        </p:txBody>
      </p:sp>
      <p:pic>
        <p:nvPicPr>
          <p:cNvPr id="13" name="Billede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51017" y="6205994"/>
            <a:ext cx="2176507" cy="180000"/>
          </a:xfrm>
          <a:prstGeom prst="rect">
            <a:avLst/>
          </a:prstGeom>
        </p:spPr>
      </p:pic>
    </p:spTree>
    <p:extLst>
      <p:ext uri="{BB962C8B-B14F-4D97-AF65-F5344CB8AC3E}">
        <p14:creationId xmlns:p14="http://schemas.microsoft.com/office/powerpoint/2010/main" val="8520702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Indhold – Billede og boks">
    <p:spTree>
      <p:nvGrpSpPr>
        <p:cNvPr id="1" name=""/>
        <p:cNvGrpSpPr/>
        <p:nvPr/>
      </p:nvGrpSpPr>
      <p:grpSpPr>
        <a:xfrm>
          <a:off x="0" y="0"/>
          <a:ext cx="0" cy="0"/>
          <a:chOff x="0" y="0"/>
          <a:chExt cx="0" cy="0"/>
        </a:xfrm>
      </p:grpSpPr>
      <p:sp>
        <p:nvSpPr>
          <p:cNvPr id="47" name="Picture Placeholder 5"/>
          <p:cNvSpPr>
            <a:spLocks noGrp="1"/>
          </p:cNvSpPr>
          <p:nvPr>
            <p:ph type="pic" sz="quarter" idx="27" hasCustomPrompt="1"/>
          </p:nvPr>
        </p:nvSpPr>
        <p:spPr>
          <a:xfrm>
            <a:off x="-1" y="3987801"/>
            <a:ext cx="12190413" cy="2870200"/>
          </a:xfrm>
        </p:spPr>
        <p:txBody>
          <a:bodyPr anchor="ctr"/>
          <a:lstStyle>
            <a:lvl1pPr marL="0" indent="0" algn="ctr">
              <a:buNone/>
              <a:defRPr sz="1000"/>
            </a:lvl1pPr>
          </a:lstStyle>
          <a:p>
            <a:r>
              <a:rPr lang="da-DK" dirty="0"/>
              <a:t>Indsæt billede</a:t>
            </a:r>
          </a:p>
        </p:txBody>
      </p:sp>
      <p:sp>
        <p:nvSpPr>
          <p:cNvPr id="26" name="Text Placeholder 13"/>
          <p:cNvSpPr>
            <a:spLocks noGrp="1"/>
          </p:cNvSpPr>
          <p:nvPr>
            <p:ph type="body" sz="quarter" idx="25"/>
          </p:nvPr>
        </p:nvSpPr>
        <p:spPr>
          <a:xfrm flipH="1">
            <a:off x="9782174" y="0"/>
            <a:ext cx="2408239" cy="6858000"/>
          </a:xfrm>
          <a:solidFill>
            <a:schemeClr val="accent2">
              <a:alpha val="75000"/>
            </a:schemeClr>
          </a:solidFill>
        </p:spPr>
        <p:txBody>
          <a:bodyPr tIns="0"/>
          <a:lstStyle>
            <a:lvl1pPr marL="0" indent="0">
              <a:buFont typeface="Arial" pitchFamily="34" charset="0"/>
              <a:buNone/>
              <a:defRPr sz="100"/>
            </a:lvl1pPr>
          </a:lstStyle>
          <a:p>
            <a:pPr lvl="0"/>
            <a:r>
              <a:rPr lang="da-DK"/>
              <a:t>Rediger typografien i masterens</a:t>
            </a:r>
          </a:p>
        </p:txBody>
      </p:sp>
      <p:sp>
        <p:nvSpPr>
          <p:cNvPr id="8" name="Title 7"/>
          <p:cNvSpPr>
            <a:spLocks noGrp="1"/>
          </p:cNvSpPr>
          <p:nvPr>
            <p:ph type="title" hasCustomPrompt="1"/>
          </p:nvPr>
        </p:nvSpPr>
        <p:spPr>
          <a:xfrm>
            <a:off x="529792" y="392885"/>
            <a:ext cx="9020175" cy="711638"/>
          </a:xfrm>
        </p:spPr>
        <p:txBody>
          <a:bodyPr/>
          <a:lstStyle/>
          <a:p>
            <a:r>
              <a:rPr lang="da-DK" noProof="0" dirty="0"/>
              <a:t>Overskrift i op til 2 linjer</a:t>
            </a:r>
            <a:endParaRPr lang="da-DK" dirty="0"/>
          </a:p>
        </p:txBody>
      </p:sp>
      <p:sp>
        <p:nvSpPr>
          <p:cNvPr id="30" name="Content Placeholder 6"/>
          <p:cNvSpPr>
            <a:spLocks noGrp="1"/>
          </p:cNvSpPr>
          <p:nvPr>
            <p:ph sz="quarter" idx="21" hasCustomPrompt="1"/>
          </p:nvPr>
        </p:nvSpPr>
        <p:spPr>
          <a:xfrm>
            <a:off x="542925" y="1549399"/>
            <a:ext cx="9020175" cy="2133601"/>
          </a:xfrm>
        </p:spPr>
        <p:txBody>
          <a:bodyPr/>
          <a:lstStyle/>
          <a:p>
            <a:pPr lvl="0"/>
            <a:r>
              <a:rPr lang="da-DK" noProof="0" dirty="0"/>
              <a:t>Klik for at tilføje indhold</a:t>
            </a:r>
          </a:p>
          <a:p>
            <a:pPr lvl="1"/>
            <a:r>
              <a:rPr lang="da-DK" noProof="0" dirty="0"/>
              <a:t>Andet niveau</a:t>
            </a:r>
          </a:p>
          <a:p>
            <a:pPr lvl="2"/>
            <a:r>
              <a:rPr lang="da-DK" noProof="0" dirty="0"/>
              <a:t>Tredje niveau</a:t>
            </a:r>
          </a:p>
          <a:p>
            <a:pPr lvl="3"/>
            <a:r>
              <a:rPr lang="da-DK" noProof="0" dirty="0"/>
              <a:t>Fjerde niveau</a:t>
            </a:r>
          </a:p>
        </p:txBody>
      </p:sp>
      <p:sp>
        <p:nvSpPr>
          <p:cNvPr id="9" name="Date Placeholder 8"/>
          <p:cNvSpPr>
            <a:spLocks noGrp="1"/>
          </p:cNvSpPr>
          <p:nvPr>
            <p:ph type="dt" sz="half" idx="28"/>
          </p:nvPr>
        </p:nvSpPr>
        <p:spPr/>
        <p:txBody>
          <a:bodyPr/>
          <a:lstStyle>
            <a:lvl1pPr>
              <a:defRPr>
                <a:solidFill>
                  <a:srgbClr val="FFFFFF"/>
                </a:solidFill>
              </a:defRPr>
            </a:lvl1pPr>
          </a:lstStyle>
          <a:p>
            <a:fld id="{A3019D5A-061D-0947-A1C3-8CE23808E547}" type="datetime1">
              <a:rPr lang="da-DK" smtClean="0"/>
              <a:t>12-12-2018</a:t>
            </a:fld>
            <a:endParaRPr lang="da-DK" dirty="0"/>
          </a:p>
        </p:txBody>
      </p:sp>
      <p:sp>
        <p:nvSpPr>
          <p:cNvPr id="10" name="Slide Number Placeholder 9"/>
          <p:cNvSpPr>
            <a:spLocks noGrp="1"/>
          </p:cNvSpPr>
          <p:nvPr>
            <p:ph type="sldNum" sz="quarter" idx="29"/>
          </p:nvPr>
        </p:nvSpPr>
        <p:spPr/>
        <p:txBody>
          <a:bodyPr/>
          <a:lstStyle>
            <a:lvl1pPr>
              <a:defRPr>
                <a:solidFill>
                  <a:srgbClr val="FFFFFF"/>
                </a:solidFill>
              </a:defRPr>
            </a:lvl1pPr>
          </a:lstStyle>
          <a:p>
            <a:fld id="{4F2B6656-7882-4CEF-9850-9EB873E823C4}" type="slidenum">
              <a:rPr lang="da-DK" smtClean="0"/>
              <a:pPr/>
              <a:t>‹nr.›</a:t>
            </a:fld>
            <a:endParaRPr lang="da-DK"/>
          </a:p>
        </p:txBody>
      </p:sp>
      <p:grpSp>
        <p:nvGrpSpPr>
          <p:cNvPr id="19" name="Group 18"/>
          <p:cNvGrpSpPr/>
          <p:nvPr userDrawn="1"/>
        </p:nvGrpSpPr>
        <p:grpSpPr>
          <a:xfrm>
            <a:off x="-2481943" y="-680"/>
            <a:ext cx="2412094" cy="984930"/>
            <a:chOff x="-2481943" y="-680"/>
            <a:chExt cx="2412094" cy="984930"/>
          </a:xfrm>
        </p:grpSpPr>
        <p:sp>
          <p:nvSpPr>
            <p:cNvPr id="27" name="TextBox 20"/>
            <p:cNvSpPr txBox="1">
              <a:spLocks noChangeArrowheads="1"/>
            </p:cNvSpPr>
            <p:nvPr/>
          </p:nvSpPr>
          <p:spPr bwMode="auto">
            <a:xfrm>
              <a:off x="-2481943" y="-680"/>
              <a:ext cx="2412094"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latin typeface="+mn-lt"/>
                </a:rPr>
                <a:t>Tekstslide med punktopstilling</a:t>
              </a:r>
              <a:endParaRPr lang="da-DK" sz="1000" dirty="0">
                <a:solidFill>
                  <a:schemeClr val="tx1"/>
                </a:solidFill>
                <a:latin typeface="+mn-lt"/>
              </a:endParaRPr>
            </a:p>
            <a:p>
              <a:pPr algn="r" eaLnBrk="1" hangingPunct="1">
                <a:spcBef>
                  <a:spcPct val="50000"/>
                </a:spcBef>
                <a:defRPr/>
              </a:pPr>
              <a:r>
                <a:rPr lang="da-DK" sz="1000" dirty="0">
                  <a:solidFill>
                    <a:schemeClr val="tx1"/>
                  </a:solidFill>
                  <a:latin typeface="+mn-lt"/>
                </a:rPr>
                <a:t>Brug knapperne ‘Forøge / Formindske </a:t>
              </a:r>
              <a:br>
                <a:rPr lang="da-DK" sz="1000" dirty="0">
                  <a:solidFill>
                    <a:schemeClr val="tx1"/>
                  </a:solidFill>
                  <a:latin typeface="+mn-lt"/>
                </a:rPr>
              </a:br>
              <a:r>
                <a:rPr lang="da-DK" sz="1000" dirty="0">
                  <a:solidFill>
                    <a:schemeClr val="tx1"/>
                  </a:solidFill>
                  <a:latin typeface="+mn-lt"/>
                </a:rPr>
                <a:t>indryk’ for at skifte mellem</a:t>
              </a:r>
              <a:br>
                <a:rPr lang="da-DK" sz="1000" dirty="0">
                  <a:solidFill>
                    <a:schemeClr val="tx1"/>
                  </a:solidFill>
                  <a:latin typeface="+mn-lt"/>
                </a:rPr>
              </a:br>
              <a:r>
                <a:rPr lang="da-DK" sz="1000" dirty="0">
                  <a:solidFill>
                    <a:schemeClr val="tx1"/>
                  </a:solidFill>
                  <a:latin typeface="+mn-lt"/>
                </a:rPr>
                <a:t>de forskellige tekst niveauer</a:t>
              </a:r>
            </a:p>
            <a:p>
              <a:pPr algn="r" eaLnBrk="1" hangingPunct="1">
                <a:spcBef>
                  <a:spcPct val="50000"/>
                </a:spcBef>
                <a:defRPr/>
              </a:pPr>
              <a:endParaRPr lang="da-DK" sz="1000" dirty="0">
                <a:solidFill>
                  <a:schemeClr val="tx1"/>
                </a:solidFill>
                <a:latin typeface="+mn-lt"/>
              </a:endParaRPr>
            </a:p>
          </p:txBody>
        </p:sp>
        <p:grpSp>
          <p:nvGrpSpPr>
            <p:cNvPr id="28" name="Group 27"/>
            <p:cNvGrpSpPr/>
            <p:nvPr userDrawn="1"/>
          </p:nvGrpSpPr>
          <p:grpSpPr>
            <a:xfrm>
              <a:off x="-1072921" y="733313"/>
              <a:ext cx="992188" cy="250937"/>
              <a:chOff x="-1214439" y="765971"/>
              <a:chExt cx="992188" cy="250937"/>
            </a:xfrm>
          </p:grpSpPr>
          <p:grpSp>
            <p:nvGrpSpPr>
              <p:cNvPr id="31" name="Group 2"/>
              <p:cNvGrpSpPr>
                <a:grpSpLocks/>
              </p:cNvGrpSpPr>
              <p:nvPr/>
            </p:nvGrpSpPr>
            <p:grpSpPr bwMode="auto">
              <a:xfrm>
                <a:off x="-1214439" y="765971"/>
                <a:ext cx="437608" cy="246173"/>
                <a:chOff x="-1214439" y="732970"/>
                <a:chExt cx="437608" cy="246063"/>
              </a:xfrm>
            </p:grpSpPr>
            <p:grpSp>
              <p:nvGrpSpPr>
                <p:cNvPr id="37" name="Group 3"/>
                <p:cNvGrpSpPr>
                  <a:grpSpLocks/>
                </p:cNvGrpSpPr>
                <p:nvPr/>
              </p:nvGrpSpPr>
              <p:grpSpPr bwMode="auto">
                <a:xfrm>
                  <a:off x="-1214439" y="741702"/>
                  <a:ext cx="428625" cy="228600"/>
                  <a:chOff x="-727592" y="3306446"/>
                  <a:chExt cx="429053" cy="228767"/>
                </a:xfrm>
              </p:grpSpPr>
              <p:pic>
                <p:nvPicPr>
                  <p:cNvPr id="39" name="Picture 14" descr="fke3b.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27293" y="3306446"/>
                    <a:ext cx="428754" cy="2287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0" name="Rectangle 39"/>
                  <p:cNvSpPr/>
                  <p:nvPr/>
                </p:nvSpPr>
                <p:spPr bwMode="auto">
                  <a:xfrm>
                    <a:off x="-727591" y="3332754"/>
                    <a:ext cx="214527" cy="21596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sp>
              <p:nvSpPr>
                <p:cNvPr id="38" name="Rounded Rectangle 37"/>
                <p:cNvSpPr/>
                <p:nvPr/>
              </p:nvSpPr>
              <p:spPr bwMode="auto">
                <a:xfrm>
                  <a:off x="-1014413" y="733082"/>
                  <a:ext cx="238125" cy="245953"/>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nvGrpSpPr>
              <p:cNvPr id="32" name="Group 28"/>
              <p:cNvGrpSpPr>
                <a:grpSpLocks/>
              </p:cNvGrpSpPr>
              <p:nvPr/>
            </p:nvGrpSpPr>
            <p:grpSpPr bwMode="auto">
              <a:xfrm>
                <a:off x="-682626" y="770735"/>
                <a:ext cx="460375" cy="246173"/>
                <a:chOff x="-561836" y="3417665"/>
                <a:chExt cx="460236" cy="245883"/>
              </a:xfrm>
            </p:grpSpPr>
            <p:pic>
              <p:nvPicPr>
                <p:cNvPr id="3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9275" y="3434948"/>
                  <a:ext cx="447675"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4" name="Rectangle 33"/>
                <p:cNvSpPr/>
                <p:nvPr/>
              </p:nvSpPr>
              <p:spPr>
                <a:xfrm>
                  <a:off x="-317434" y="3436803"/>
                  <a:ext cx="214247" cy="21723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sp>
              <p:nvSpPr>
                <p:cNvPr id="36" name="Rounded Rectangle 35"/>
                <p:cNvSpPr/>
                <p:nvPr/>
              </p:nvSpPr>
              <p:spPr>
                <a:xfrm>
                  <a:off x="-561835" y="3417776"/>
                  <a:ext cx="238053" cy="245772"/>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grpSp>
      <p:sp>
        <p:nvSpPr>
          <p:cNvPr id="41" name="TextBox 40"/>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44" name="TextBox 17"/>
          <p:cNvSpPr txBox="1">
            <a:spLocks noChangeArrowheads="1"/>
          </p:cNvSpPr>
          <p:nvPr userDrawn="1"/>
        </p:nvSpPr>
        <p:spPr bwMode="auto">
          <a:xfrm>
            <a:off x="-2679700" y="2231950"/>
            <a:ext cx="2535238"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a:t>
            </a:r>
            <a:r>
              <a:rPr lang="da-DK" sz="1000" b="1" baseline="0" dirty="0">
                <a:solidFill>
                  <a:schemeClr val="tx1"/>
                </a:solidFill>
              </a:rPr>
              <a:t> </a:t>
            </a:r>
            <a:r>
              <a:rPr lang="da-DK" sz="1000" b="1" dirty="0">
                <a:solidFill>
                  <a:schemeClr val="tx1"/>
                </a:solidFill>
              </a:rPr>
              <a:t>billede i pladsholderne</a:t>
            </a:r>
          </a:p>
          <a:p>
            <a:pPr marL="0" indent="0" algn="r" eaLnBrk="1" hangingPunct="1">
              <a:buNone/>
              <a:defRPr/>
            </a:pPr>
            <a:r>
              <a:rPr lang="da-DK" sz="1000" b="0" dirty="0">
                <a:solidFill>
                  <a:schemeClr val="tx1"/>
                </a:solidFill>
              </a:rPr>
              <a:t>1. Indsæt et billede ved at klikke på ikonet midt i pladsholderen</a:t>
            </a:r>
          </a:p>
          <a:p>
            <a:pPr marL="0" indent="0" algn="r" eaLnBrk="1" hangingPunct="1">
              <a:buNone/>
              <a:defRPr/>
            </a:pPr>
            <a:r>
              <a:rPr lang="da-DK" sz="1000" b="0" dirty="0">
                <a:solidFill>
                  <a:schemeClr val="tx1"/>
                </a:solidFill>
              </a:rPr>
              <a:t>2. V</a:t>
            </a:r>
            <a:r>
              <a:rPr lang="da-DK" sz="1000" b="0" baseline="0" dirty="0">
                <a:solidFill>
                  <a:schemeClr val="tx1"/>
                </a:solidFill>
              </a:rPr>
              <a:t>ælg et billedet, fra din computer, som skal indsættes</a:t>
            </a:r>
          </a:p>
          <a:p>
            <a:pPr marL="0" indent="0" algn="r" eaLnBrk="1" hangingPunct="1">
              <a:buNone/>
              <a:defRPr/>
            </a:pPr>
            <a:endParaRPr lang="da-DK" sz="1000" b="0" baseline="0" dirty="0">
              <a:solidFill>
                <a:schemeClr val="tx1"/>
              </a:solidFill>
            </a:endParaRPr>
          </a:p>
          <a:p>
            <a:pPr marL="0" indent="0" algn="r" eaLnBrk="1" hangingPunct="1">
              <a:buNone/>
              <a:defRPr/>
            </a:pPr>
            <a:endParaRPr lang="da-DK" sz="1000" b="0" baseline="0" dirty="0">
              <a:solidFill>
                <a:schemeClr val="tx1"/>
              </a:solidFill>
            </a:endParaRPr>
          </a:p>
        </p:txBody>
      </p:sp>
      <p:pic>
        <p:nvPicPr>
          <p:cNvPr id="45"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73064" y="3056961"/>
            <a:ext cx="228600" cy="2365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6" name="Picture 45" descr="Skærmbillede 2016-04-05 kl. 09.35.22.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43" name="Text Placeholder 13"/>
          <p:cNvSpPr>
            <a:spLocks noGrp="1"/>
          </p:cNvSpPr>
          <p:nvPr>
            <p:ph type="body" sz="quarter" idx="19"/>
          </p:nvPr>
        </p:nvSpPr>
        <p:spPr>
          <a:xfrm>
            <a:off x="10680987" y="5988208"/>
            <a:ext cx="1007997" cy="587589"/>
          </a:xfrm>
          <a:blipFill rotWithShape="1">
            <a:blip r:embed="rId6"/>
            <a:stretch>
              <a:fillRect/>
            </a:stretch>
          </a:blipFill>
        </p:spPr>
        <p:txBody>
          <a:bodyPr tIns="1800000"/>
          <a:lstStyle>
            <a:lvl1pPr marL="0" indent="0">
              <a:buFont typeface="Arial" pitchFamily="34" charset="0"/>
              <a:buNone/>
              <a:defRPr sz="100">
                <a:solidFill>
                  <a:srgbClr val="88919F"/>
                </a:solidFill>
              </a:defRPr>
            </a:lvl1pPr>
          </a:lstStyle>
          <a:p>
            <a:pPr lvl="0"/>
            <a:r>
              <a:rPr lang="da-DK"/>
              <a:t>Rediger typografien i masterens</a:t>
            </a:r>
          </a:p>
        </p:txBody>
      </p:sp>
      <p:sp>
        <p:nvSpPr>
          <p:cNvPr id="35" name="Text Placeholder 13"/>
          <p:cNvSpPr>
            <a:spLocks noGrp="1"/>
          </p:cNvSpPr>
          <p:nvPr>
            <p:ph type="body" sz="quarter" idx="30"/>
          </p:nvPr>
        </p:nvSpPr>
        <p:spPr>
          <a:xfrm>
            <a:off x="554038" y="6205995"/>
            <a:ext cx="2178000" cy="180000"/>
          </a:xfrm>
          <a:blipFill rotWithShape="1">
            <a:blip r:embed="rId7"/>
            <a:stretch>
              <a:fillRect/>
            </a:stretch>
          </a:blipFill>
        </p:spPr>
        <p:txBody>
          <a:bodyPr tIns="1800000"/>
          <a:lstStyle>
            <a:lvl1pPr marL="0" indent="0">
              <a:buFont typeface="Arial" pitchFamily="34" charset="0"/>
              <a:buNone/>
              <a:defRPr sz="100">
                <a:solidFill>
                  <a:srgbClr val="88919F"/>
                </a:solidFill>
              </a:defRPr>
            </a:lvl1pPr>
          </a:lstStyle>
          <a:p>
            <a:pPr lvl="0"/>
            <a:r>
              <a:rPr lang="da-DK"/>
              <a:t>Rediger typografien i masterens</a:t>
            </a:r>
          </a:p>
        </p:txBody>
      </p:sp>
    </p:spTree>
    <p:extLst>
      <p:ext uri="{BB962C8B-B14F-4D97-AF65-F5344CB8AC3E}">
        <p14:creationId xmlns:p14="http://schemas.microsoft.com/office/powerpoint/2010/main" val="13869304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illedecollage - 4 billeder">
    <p:spTree>
      <p:nvGrpSpPr>
        <p:cNvPr id="1" name=""/>
        <p:cNvGrpSpPr/>
        <p:nvPr/>
      </p:nvGrpSpPr>
      <p:grpSpPr>
        <a:xfrm>
          <a:off x="0" y="0"/>
          <a:ext cx="0" cy="0"/>
          <a:chOff x="0" y="0"/>
          <a:chExt cx="0" cy="0"/>
        </a:xfrm>
      </p:grpSpPr>
      <p:sp>
        <p:nvSpPr>
          <p:cNvPr id="3" name="Picture Placeholder 2"/>
          <p:cNvSpPr>
            <a:spLocks noGrp="1"/>
          </p:cNvSpPr>
          <p:nvPr>
            <p:ph type="pic" sz="quarter" idx="27" hasCustomPrompt="1"/>
          </p:nvPr>
        </p:nvSpPr>
        <p:spPr>
          <a:xfrm>
            <a:off x="567890" y="1549400"/>
            <a:ext cx="4664510" cy="2070100"/>
          </a:xfrm>
          <a:noFill/>
          <a:ln w="38100" cmpd="sng">
            <a:solidFill>
              <a:schemeClr val="bg1"/>
            </a:solidFill>
          </a:ln>
        </p:spPr>
        <p:txBody>
          <a:bodyPr anchor="ctr"/>
          <a:lstStyle>
            <a:lvl1pPr marL="0" indent="0" algn="ctr">
              <a:buNone/>
              <a:defRPr sz="1200"/>
            </a:lvl1pPr>
          </a:lstStyle>
          <a:p>
            <a:r>
              <a:rPr lang="da-DK" dirty="0"/>
              <a:t>Indsæt billede</a:t>
            </a:r>
          </a:p>
        </p:txBody>
      </p:sp>
      <p:sp>
        <p:nvSpPr>
          <p:cNvPr id="37" name="Picture Placeholder 2"/>
          <p:cNvSpPr>
            <a:spLocks noGrp="1"/>
          </p:cNvSpPr>
          <p:nvPr>
            <p:ph type="pic" sz="quarter" idx="28" hasCustomPrompt="1"/>
          </p:nvPr>
        </p:nvSpPr>
        <p:spPr>
          <a:xfrm>
            <a:off x="567892" y="3623205"/>
            <a:ext cx="4664508" cy="2070100"/>
          </a:xfrm>
          <a:noFill/>
          <a:ln w="38100" cmpd="sng">
            <a:solidFill>
              <a:schemeClr val="bg1"/>
            </a:solidFill>
          </a:ln>
        </p:spPr>
        <p:txBody>
          <a:bodyPr anchor="ctr"/>
          <a:lstStyle>
            <a:lvl1pPr marL="0" indent="0" algn="ctr">
              <a:buNone/>
              <a:defRPr sz="1200"/>
            </a:lvl1pPr>
          </a:lstStyle>
          <a:p>
            <a:r>
              <a:rPr lang="da-DK" dirty="0"/>
              <a:t>Indsæt billede</a:t>
            </a:r>
          </a:p>
        </p:txBody>
      </p:sp>
      <p:sp>
        <p:nvSpPr>
          <p:cNvPr id="34" name="Title 1"/>
          <p:cNvSpPr>
            <a:spLocks noGrp="1"/>
          </p:cNvSpPr>
          <p:nvPr>
            <p:ph type="title" hasCustomPrompt="1"/>
          </p:nvPr>
        </p:nvSpPr>
        <p:spPr>
          <a:xfrm>
            <a:off x="529792" y="392885"/>
            <a:ext cx="9385731" cy="711638"/>
          </a:xfrm>
        </p:spPr>
        <p:txBody>
          <a:bodyPr/>
          <a:lstStyle>
            <a:lvl1pPr>
              <a:defRPr/>
            </a:lvl1pPr>
          </a:lstStyle>
          <a:p>
            <a:r>
              <a:rPr lang="da-DK" noProof="0" dirty="0"/>
              <a:t>Overskrift i op til 2 linjer</a:t>
            </a:r>
          </a:p>
        </p:txBody>
      </p:sp>
      <p:sp>
        <p:nvSpPr>
          <p:cNvPr id="48" name="Picture Placeholder 2"/>
          <p:cNvSpPr>
            <a:spLocks noGrp="1"/>
          </p:cNvSpPr>
          <p:nvPr>
            <p:ph type="pic" sz="quarter" idx="31" hasCustomPrompt="1"/>
          </p:nvPr>
        </p:nvSpPr>
        <p:spPr>
          <a:xfrm>
            <a:off x="5232400" y="1549400"/>
            <a:ext cx="4683123" cy="2070100"/>
          </a:xfrm>
          <a:noFill/>
          <a:ln w="38100" cmpd="sng">
            <a:solidFill>
              <a:schemeClr val="bg1"/>
            </a:solidFill>
          </a:ln>
        </p:spPr>
        <p:txBody>
          <a:bodyPr anchor="ctr"/>
          <a:lstStyle>
            <a:lvl1pPr marL="0" indent="0" algn="ctr">
              <a:buNone/>
              <a:defRPr sz="1200"/>
            </a:lvl1pPr>
          </a:lstStyle>
          <a:p>
            <a:r>
              <a:rPr lang="da-DK" dirty="0"/>
              <a:t>Indsæt billede</a:t>
            </a:r>
          </a:p>
        </p:txBody>
      </p:sp>
      <p:sp>
        <p:nvSpPr>
          <p:cNvPr id="49" name="Picture Placeholder 2"/>
          <p:cNvSpPr>
            <a:spLocks noGrp="1"/>
          </p:cNvSpPr>
          <p:nvPr>
            <p:ph type="pic" sz="quarter" idx="32" hasCustomPrompt="1"/>
          </p:nvPr>
        </p:nvSpPr>
        <p:spPr>
          <a:xfrm>
            <a:off x="5232400" y="3623205"/>
            <a:ext cx="4683123" cy="2070100"/>
          </a:xfrm>
          <a:noFill/>
          <a:ln w="38100" cmpd="sng">
            <a:solidFill>
              <a:schemeClr val="bg1"/>
            </a:solidFill>
          </a:ln>
        </p:spPr>
        <p:txBody>
          <a:bodyPr anchor="ctr"/>
          <a:lstStyle>
            <a:lvl1pPr marL="0" indent="0" algn="ctr">
              <a:buNone/>
              <a:defRPr sz="1200"/>
            </a:lvl1pPr>
          </a:lstStyle>
          <a:p>
            <a:r>
              <a:rPr lang="da-DK" dirty="0"/>
              <a:t>Indsæt billede</a:t>
            </a:r>
          </a:p>
        </p:txBody>
      </p:sp>
      <p:pic>
        <p:nvPicPr>
          <p:cNvPr id="50" name="Picture 49" descr="LF_Logo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80987" y="5988208"/>
            <a:ext cx="1007998" cy="587589"/>
          </a:xfrm>
          <a:prstGeom prst="rect">
            <a:avLst/>
          </a:prstGeom>
        </p:spPr>
      </p:pic>
      <p:sp>
        <p:nvSpPr>
          <p:cNvPr id="38" name="TextBox 37"/>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40" name="TextBox 17"/>
          <p:cNvSpPr txBox="1">
            <a:spLocks noChangeArrowheads="1"/>
          </p:cNvSpPr>
          <p:nvPr userDrawn="1"/>
        </p:nvSpPr>
        <p:spPr bwMode="auto">
          <a:xfrm>
            <a:off x="-2786742" y="1127050"/>
            <a:ext cx="2642280"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Skift</a:t>
            </a:r>
            <a:r>
              <a:rPr lang="da-DK" sz="1000" b="1" baseline="0" dirty="0">
                <a:solidFill>
                  <a:schemeClr val="tx1"/>
                </a:solidFill>
              </a:rPr>
              <a:t> farve på LF bjælkerne</a:t>
            </a:r>
            <a:endParaRPr lang="da-DK" sz="1000" b="1" dirty="0">
              <a:solidFill>
                <a:schemeClr val="tx1"/>
              </a:solidFill>
            </a:endParaRPr>
          </a:p>
          <a:p>
            <a:pPr marL="228600" indent="-228600" algn="r" eaLnBrk="1" hangingPunct="1">
              <a:buAutoNum type="arabicPeriod"/>
              <a:defRPr/>
            </a:pPr>
            <a:r>
              <a:rPr lang="da-DK" sz="1000" b="0" dirty="0">
                <a:solidFill>
                  <a:schemeClr val="tx1"/>
                </a:solidFill>
              </a:rPr>
              <a:t>Klik på bjælken</a:t>
            </a:r>
          </a:p>
          <a:p>
            <a:pPr marL="228600" indent="-228600" algn="r" eaLnBrk="1" hangingPunct="1">
              <a:buAutoNum type="arabicPeriod"/>
              <a:defRPr/>
            </a:pPr>
            <a:r>
              <a:rPr lang="da-DK" sz="1000" b="0" dirty="0">
                <a:solidFill>
                  <a:schemeClr val="tx1"/>
                </a:solidFill>
              </a:rPr>
              <a:t>Fra værktøjslinjen vælg ”Farvespanden”</a:t>
            </a:r>
          </a:p>
          <a:p>
            <a:pPr marL="228600" indent="-228600" algn="r" eaLnBrk="1" hangingPunct="1">
              <a:buAutoNum type="arabicPeriod"/>
              <a:defRPr/>
            </a:pPr>
            <a:r>
              <a:rPr lang="da-DK" sz="1000" b="0" dirty="0">
                <a:solidFill>
                  <a:schemeClr val="tx1"/>
                </a:solidFill>
              </a:rPr>
              <a:t>Fra ”drop ned” menuen vælg en af </a:t>
            </a:r>
            <a:r>
              <a:rPr lang="da-DK" sz="1000" b="0" dirty="0" err="1">
                <a:solidFill>
                  <a:schemeClr val="tx1"/>
                </a:solidFill>
              </a:rPr>
              <a:t>temafarvene</a:t>
            </a:r>
            <a:r>
              <a:rPr lang="da-DK" sz="1000" b="0" dirty="0">
                <a:solidFill>
                  <a:schemeClr val="tx1"/>
                </a:solidFill>
              </a:rPr>
              <a:t> for at farvelægge bjælken</a:t>
            </a:r>
          </a:p>
        </p:txBody>
      </p:sp>
      <p:sp>
        <p:nvSpPr>
          <p:cNvPr id="41" name="TextBox 17"/>
          <p:cNvSpPr txBox="1">
            <a:spLocks noChangeArrowheads="1"/>
          </p:cNvSpPr>
          <p:nvPr userDrawn="1"/>
        </p:nvSpPr>
        <p:spPr bwMode="auto">
          <a:xfrm>
            <a:off x="-2679700" y="2231950"/>
            <a:ext cx="2535238" cy="16927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a:t>
            </a:r>
            <a:r>
              <a:rPr lang="da-DK" sz="1000" b="1" baseline="0" dirty="0">
                <a:solidFill>
                  <a:schemeClr val="tx1"/>
                </a:solidFill>
              </a:rPr>
              <a:t> </a:t>
            </a:r>
            <a:r>
              <a:rPr lang="da-DK" sz="1000" b="1" dirty="0">
                <a:solidFill>
                  <a:schemeClr val="tx1"/>
                </a:solidFill>
              </a:rPr>
              <a:t>billede i pladsholderne</a:t>
            </a:r>
          </a:p>
          <a:p>
            <a:pPr marL="0" indent="0" algn="r" eaLnBrk="1" hangingPunct="1">
              <a:buNone/>
              <a:defRPr/>
            </a:pPr>
            <a:r>
              <a:rPr lang="da-DK" sz="1000" b="0" dirty="0">
                <a:solidFill>
                  <a:schemeClr val="tx1"/>
                </a:solidFill>
              </a:rPr>
              <a:t>1. Indsæt et billede ved at klikke på ikonet midt i pladsholderen</a:t>
            </a:r>
          </a:p>
          <a:p>
            <a:pPr marL="0" indent="0" algn="r" eaLnBrk="1" hangingPunct="1">
              <a:buNone/>
              <a:defRPr/>
            </a:pPr>
            <a:r>
              <a:rPr lang="da-DK" sz="1000" b="0" dirty="0">
                <a:solidFill>
                  <a:schemeClr val="tx1"/>
                </a:solidFill>
              </a:rPr>
              <a:t>2. V</a:t>
            </a:r>
            <a:r>
              <a:rPr lang="da-DK" sz="1000" b="0" baseline="0" dirty="0">
                <a:solidFill>
                  <a:schemeClr val="tx1"/>
                </a:solidFill>
              </a:rPr>
              <a:t>ælg et billedet, fra din computer, som skal indsættes</a:t>
            </a:r>
          </a:p>
          <a:p>
            <a:pPr marL="0" indent="0" algn="r" eaLnBrk="1" hangingPunct="1">
              <a:buNone/>
              <a:defRPr/>
            </a:pPr>
            <a:endParaRPr lang="da-DK" sz="1000" b="0" baseline="0" dirty="0">
              <a:solidFill>
                <a:schemeClr val="tx1"/>
              </a:solidFill>
            </a:endParaRPr>
          </a:p>
          <a:p>
            <a:pPr marL="0" indent="0" algn="r" eaLnBrk="1" hangingPunct="1">
              <a:buNone/>
              <a:defRPr/>
            </a:pPr>
            <a:endParaRPr lang="da-DK" sz="1000" b="0" baseline="0" dirty="0">
              <a:solidFill>
                <a:schemeClr val="tx1"/>
              </a:solidFill>
            </a:endParaRPr>
          </a:p>
          <a:p>
            <a:pPr marL="0" indent="0" algn="r" eaLnBrk="1" hangingPunct="1">
              <a:buNone/>
              <a:defRPr/>
            </a:pPr>
            <a:r>
              <a:rPr lang="da-DK" sz="1000" b="0" baseline="0" dirty="0">
                <a:solidFill>
                  <a:schemeClr val="tx1"/>
                </a:solidFill>
              </a:rPr>
              <a:t>Du beskærer billedet ved at klikke på ”Beskær” i værktøjslinjen – Når du beskærer kan du skalere billedet op og ned eller beskærer </a:t>
            </a:r>
            <a:r>
              <a:rPr lang="da-DK" sz="1000" b="0" baseline="0" dirty="0" err="1">
                <a:solidFill>
                  <a:schemeClr val="tx1"/>
                </a:solidFill>
              </a:rPr>
              <a:t>vha</a:t>
            </a:r>
            <a:r>
              <a:rPr lang="da-DK" sz="1000" b="0" baseline="0" dirty="0">
                <a:solidFill>
                  <a:schemeClr val="tx1"/>
                </a:solidFill>
              </a:rPr>
              <a:t> den sorte </a:t>
            </a:r>
            <a:r>
              <a:rPr lang="da-DK" sz="1000" b="0" baseline="0" dirty="0" err="1">
                <a:solidFill>
                  <a:schemeClr val="tx1"/>
                </a:solidFill>
              </a:rPr>
              <a:t>beskæringsmakør</a:t>
            </a:r>
            <a:r>
              <a:rPr lang="da-DK" sz="1000" b="0" baseline="0" dirty="0">
                <a:solidFill>
                  <a:schemeClr val="tx1"/>
                </a:solidFill>
              </a:rPr>
              <a:t>. </a:t>
            </a:r>
          </a:p>
        </p:txBody>
      </p:sp>
      <p:sp>
        <p:nvSpPr>
          <p:cNvPr id="42" name="AutoShape 4"/>
          <p:cNvSpPr>
            <a:spLocks/>
          </p:cNvSpPr>
          <p:nvPr userDrawn="1"/>
        </p:nvSpPr>
        <p:spPr bwMode="gray">
          <a:xfrm>
            <a:off x="-3378200" y="0"/>
            <a:ext cx="3261799"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wrap="square" lIns="0" tIns="0" rIns="0" bIns="0">
            <a:spAutoFit/>
          </a:bodyPr>
          <a:lstStyle/>
          <a:p>
            <a:pPr algn="r" defTabSz="457200">
              <a:tabLst>
                <a:tab pos="177800" algn="l"/>
              </a:tabLst>
              <a:defRPr/>
            </a:pPr>
            <a:r>
              <a:rPr lang="da-DK" sz="1000" b="1" dirty="0">
                <a:solidFill>
                  <a:schemeClr val="tx1"/>
                </a:solidFill>
                <a:cs typeface="Arial" charset="0"/>
              </a:rPr>
              <a:t>Vis hjælpelinjer</a:t>
            </a:r>
          </a:p>
          <a:p>
            <a:pPr algn="r" defTabSz="457200">
              <a:tabLst>
                <a:tab pos="177800" algn="l"/>
              </a:tabLst>
              <a:defRPr/>
            </a:pPr>
            <a:r>
              <a:rPr lang="da-DK" sz="1000" dirty="0">
                <a:solidFill>
                  <a:schemeClr val="tx1"/>
                </a:solidFill>
                <a:cs typeface="Arial" charset="0"/>
              </a:rPr>
              <a:t>1.	Højreklik udenfor </a:t>
            </a:r>
            <a:r>
              <a:rPr lang="da-DK" sz="1000" dirty="0" err="1">
                <a:solidFill>
                  <a:schemeClr val="tx1"/>
                </a:solidFill>
                <a:cs typeface="Arial" charset="0"/>
              </a:rPr>
              <a:t>slidet</a:t>
            </a:r>
            <a:r>
              <a:rPr lang="da-DK" sz="1000" dirty="0">
                <a:solidFill>
                  <a:schemeClr val="tx1"/>
                </a:solidFill>
                <a:cs typeface="Arial" charset="0"/>
              </a:rPr>
              <a:t> og vælg ’Gitter og hjælpelinjer’</a:t>
            </a:r>
          </a:p>
          <a:p>
            <a:pPr marL="228600" indent="-228600" algn="r" defTabSz="457200">
              <a:buFontTx/>
              <a:buAutoNum type="arabicPeriod" startAt="2"/>
              <a:tabLst>
                <a:tab pos="177800" algn="l"/>
              </a:tabLst>
              <a:defRPr/>
            </a:pPr>
            <a:r>
              <a:rPr lang="da-DK" sz="1000" dirty="0">
                <a:solidFill>
                  <a:schemeClr val="tx1"/>
                </a:solidFill>
                <a:cs typeface="Arial" charset="0"/>
              </a:rPr>
              <a:t>Sæt kryds ved ’Vis’ tegnehjælpelinjer på skærmen</a:t>
            </a:r>
          </a:p>
          <a:p>
            <a:pPr marL="228600" indent="-228600" algn="r" defTabSz="457200">
              <a:buFontTx/>
              <a:buAutoNum type="arabicPeriod" startAt="2"/>
              <a:tabLst>
                <a:tab pos="177800" algn="l"/>
              </a:tabLst>
              <a:defRPr/>
            </a:pPr>
            <a:r>
              <a:rPr lang="da-DK" sz="1000" dirty="0">
                <a:solidFill>
                  <a:schemeClr val="tx1"/>
                </a:solidFill>
                <a:cs typeface="Arial" charset="0"/>
              </a:rPr>
              <a:t>Sæt hak ved ”Fastgør objekter til gitter”</a:t>
            </a:r>
          </a:p>
          <a:p>
            <a:pPr marL="228600" indent="-228600" algn="r" defTabSz="457200">
              <a:buFontTx/>
              <a:buAutoNum type="arabicPeriod" startAt="2"/>
              <a:tabLst>
                <a:tab pos="177800" algn="l"/>
              </a:tabLst>
              <a:defRPr/>
            </a:pPr>
            <a:r>
              <a:rPr lang="da-DK" sz="1000" dirty="0">
                <a:solidFill>
                  <a:schemeClr val="tx1"/>
                </a:solidFill>
                <a:cs typeface="Arial" charset="0"/>
              </a:rPr>
              <a:t>Vælg OK </a:t>
            </a:r>
          </a:p>
        </p:txBody>
      </p:sp>
      <p:pic>
        <p:nvPicPr>
          <p:cNvPr id="44"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73064" y="3044261"/>
            <a:ext cx="228600" cy="2365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5" name="Picture 44" descr="Skærmbillede 2016-04-05 kl. 09.35.22.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54" name="Text Placeholder 13"/>
          <p:cNvSpPr>
            <a:spLocks noGrp="1"/>
          </p:cNvSpPr>
          <p:nvPr>
            <p:ph type="body" sz="quarter" idx="33"/>
          </p:nvPr>
        </p:nvSpPr>
        <p:spPr>
          <a:xfrm flipH="1">
            <a:off x="0" y="0"/>
            <a:ext cx="216000" cy="5724000"/>
          </a:xfrm>
          <a:solidFill>
            <a:schemeClr val="tx2"/>
          </a:solidFill>
        </p:spPr>
        <p:txBody>
          <a:bodyPr tIns="0"/>
          <a:lstStyle>
            <a:lvl1pPr marL="0" indent="0">
              <a:buFont typeface="Arial" pitchFamily="34" charset="0"/>
              <a:buNone/>
              <a:defRPr sz="100"/>
            </a:lvl1pPr>
          </a:lstStyle>
          <a:p>
            <a:pPr lvl="0"/>
            <a:r>
              <a:rPr lang="da-DK"/>
              <a:t>Rediger typografien i masterens</a:t>
            </a:r>
          </a:p>
        </p:txBody>
      </p:sp>
      <p:sp>
        <p:nvSpPr>
          <p:cNvPr id="55" name="Text Placeholder 13"/>
          <p:cNvSpPr>
            <a:spLocks noGrp="1"/>
          </p:cNvSpPr>
          <p:nvPr>
            <p:ph type="body" sz="quarter" idx="34"/>
          </p:nvPr>
        </p:nvSpPr>
        <p:spPr>
          <a:xfrm>
            <a:off x="0" y="5706000"/>
            <a:ext cx="216000" cy="1152000"/>
          </a:xfrm>
          <a:solidFill>
            <a:schemeClr val="accent2"/>
          </a:solidFill>
        </p:spPr>
        <p:txBody>
          <a:bodyPr tIns="0"/>
          <a:lstStyle>
            <a:lvl1pPr marL="0" indent="0">
              <a:buFont typeface="Arial" pitchFamily="34" charset="0"/>
              <a:buNone/>
              <a:defRPr sz="100"/>
            </a:lvl1pPr>
          </a:lstStyle>
          <a:p>
            <a:pPr lvl="0"/>
            <a:r>
              <a:rPr lang="da-DK"/>
              <a:t>Rediger typografien i masterens</a:t>
            </a:r>
          </a:p>
        </p:txBody>
      </p:sp>
      <p:pic>
        <p:nvPicPr>
          <p:cNvPr id="17" name="Billede 1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51017" y="6205994"/>
            <a:ext cx="2176507" cy="180000"/>
          </a:xfrm>
          <a:prstGeom prst="rect">
            <a:avLst/>
          </a:prstGeom>
        </p:spPr>
      </p:pic>
    </p:spTree>
    <p:extLst>
      <p:ext uri="{BB962C8B-B14F-4D97-AF65-F5344CB8AC3E}">
        <p14:creationId xmlns:p14="http://schemas.microsoft.com/office/powerpoint/2010/main" val="13012982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illedecollage">
    <p:spTree>
      <p:nvGrpSpPr>
        <p:cNvPr id="1" name=""/>
        <p:cNvGrpSpPr/>
        <p:nvPr/>
      </p:nvGrpSpPr>
      <p:grpSpPr>
        <a:xfrm>
          <a:off x="0" y="0"/>
          <a:ext cx="0" cy="0"/>
          <a:chOff x="0" y="0"/>
          <a:chExt cx="0" cy="0"/>
        </a:xfrm>
      </p:grpSpPr>
      <p:sp>
        <p:nvSpPr>
          <p:cNvPr id="34" name="Title 1"/>
          <p:cNvSpPr>
            <a:spLocks noGrp="1"/>
          </p:cNvSpPr>
          <p:nvPr>
            <p:ph type="title" hasCustomPrompt="1"/>
          </p:nvPr>
        </p:nvSpPr>
        <p:spPr>
          <a:xfrm>
            <a:off x="529792" y="392885"/>
            <a:ext cx="9385731" cy="711638"/>
          </a:xfrm>
        </p:spPr>
        <p:txBody>
          <a:bodyPr/>
          <a:lstStyle>
            <a:lvl1pPr>
              <a:defRPr/>
            </a:lvl1pPr>
          </a:lstStyle>
          <a:p>
            <a:r>
              <a:rPr lang="da-DK" noProof="0" dirty="0"/>
              <a:t>Overskrift i op til 2 linjer</a:t>
            </a:r>
          </a:p>
        </p:txBody>
      </p:sp>
      <p:pic>
        <p:nvPicPr>
          <p:cNvPr id="50" name="Picture 49" descr="LF_Logo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80987" y="5988208"/>
            <a:ext cx="1007998" cy="587589"/>
          </a:xfrm>
          <a:prstGeom prst="rect">
            <a:avLst/>
          </a:prstGeom>
        </p:spPr>
      </p:pic>
      <p:sp>
        <p:nvSpPr>
          <p:cNvPr id="38" name="TextBox 37"/>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40" name="TextBox 17"/>
          <p:cNvSpPr txBox="1">
            <a:spLocks noChangeArrowheads="1"/>
          </p:cNvSpPr>
          <p:nvPr userDrawn="1"/>
        </p:nvSpPr>
        <p:spPr bwMode="auto">
          <a:xfrm>
            <a:off x="-2786742" y="1127050"/>
            <a:ext cx="2642280"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Skift</a:t>
            </a:r>
            <a:r>
              <a:rPr lang="da-DK" sz="1000" b="1" baseline="0" dirty="0">
                <a:solidFill>
                  <a:schemeClr val="tx1"/>
                </a:solidFill>
              </a:rPr>
              <a:t> farve på LF bjælkerne</a:t>
            </a:r>
            <a:endParaRPr lang="da-DK" sz="1000" b="1" dirty="0">
              <a:solidFill>
                <a:schemeClr val="tx1"/>
              </a:solidFill>
            </a:endParaRPr>
          </a:p>
          <a:p>
            <a:pPr marL="228600" indent="-228600" algn="r" eaLnBrk="1" hangingPunct="1">
              <a:buAutoNum type="arabicPeriod"/>
              <a:defRPr/>
            </a:pPr>
            <a:r>
              <a:rPr lang="da-DK" sz="1000" b="0" dirty="0">
                <a:solidFill>
                  <a:schemeClr val="tx1"/>
                </a:solidFill>
              </a:rPr>
              <a:t>Klik på bjælken</a:t>
            </a:r>
          </a:p>
          <a:p>
            <a:pPr marL="228600" indent="-228600" algn="r" eaLnBrk="1" hangingPunct="1">
              <a:buAutoNum type="arabicPeriod"/>
              <a:defRPr/>
            </a:pPr>
            <a:r>
              <a:rPr lang="da-DK" sz="1000" b="0" dirty="0">
                <a:solidFill>
                  <a:schemeClr val="tx1"/>
                </a:solidFill>
              </a:rPr>
              <a:t>Fra værktøjslinjen vælg ”Farvespanden”</a:t>
            </a:r>
          </a:p>
          <a:p>
            <a:pPr marL="228600" indent="-228600" algn="r" eaLnBrk="1" hangingPunct="1">
              <a:buAutoNum type="arabicPeriod"/>
              <a:defRPr/>
            </a:pPr>
            <a:r>
              <a:rPr lang="da-DK" sz="1000" b="0" dirty="0">
                <a:solidFill>
                  <a:schemeClr val="tx1"/>
                </a:solidFill>
              </a:rPr>
              <a:t>Fra ”drop ned” menuen vælg en af </a:t>
            </a:r>
            <a:r>
              <a:rPr lang="da-DK" sz="1000" b="0" dirty="0" err="1">
                <a:solidFill>
                  <a:schemeClr val="tx1"/>
                </a:solidFill>
              </a:rPr>
              <a:t>temafarvene</a:t>
            </a:r>
            <a:r>
              <a:rPr lang="da-DK" sz="1000" b="0" dirty="0">
                <a:solidFill>
                  <a:schemeClr val="tx1"/>
                </a:solidFill>
              </a:rPr>
              <a:t> for at farvelægge bjælken</a:t>
            </a:r>
          </a:p>
        </p:txBody>
      </p:sp>
      <p:sp>
        <p:nvSpPr>
          <p:cNvPr id="41" name="TextBox 17"/>
          <p:cNvSpPr txBox="1">
            <a:spLocks noChangeArrowheads="1"/>
          </p:cNvSpPr>
          <p:nvPr userDrawn="1"/>
        </p:nvSpPr>
        <p:spPr bwMode="auto">
          <a:xfrm>
            <a:off x="-2679700" y="2231950"/>
            <a:ext cx="2535238" cy="16927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a:t>
            </a:r>
            <a:r>
              <a:rPr lang="da-DK" sz="1000" b="1" baseline="0" dirty="0">
                <a:solidFill>
                  <a:schemeClr val="tx1"/>
                </a:solidFill>
              </a:rPr>
              <a:t> </a:t>
            </a:r>
            <a:r>
              <a:rPr lang="da-DK" sz="1000" b="1" dirty="0">
                <a:solidFill>
                  <a:schemeClr val="tx1"/>
                </a:solidFill>
              </a:rPr>
              <a:t>billede i pladsholderne</a:t>
            </a:r>
          </a:p>
          <a:p>
            <a:pPr marL="0" indent="0" algn="r" eaLnBrk="1" hangingPunct="1">
              <a:buNone/>
              <a:defRPr/>
            </a:pPr>
            <a:r>
              <a:rPr lang="da-DK" sz="1000" b="0" dirty="0">
                <a:solidFill>
                  <a:schemeClr val="tx1"/>
                </a:solidFill>
              </a:rPr>
              <a:t>1. Indsæt et billede ved at klikke på ikonet midt i pladsholderen</a:t>
            </a:r>
          </a:p>
          <a:p>
            <a:pPr marL="0" indent="0" algn="r" eaLnBrk="1" hangingPunct="1">
              <a:buNone/>
              <a:defRPr/>
            </a:pPr>
            <a:r>
              <a:rPr lang="da-DK" sz="1000" b="0" dirty="0">
                <a:solidFill>
                  <a:schemeClr val="tx1"/>
                </a:solidFill>
              </a:rPr>
              <a:t>2. V</a:t>
            </a:r>
            <a:r>
              <a:rPr lang="da-DK" sz="1000" b="0" baseline="0" dirty="0">
                <a:solidFill>
                  <a:schemeClr val="tx1"/>
                </a:solidFill>
              </a:rPr>
              <a:t>ælg et billedet, fra din computer, som skal indsættes</a:t>
            </a:r>
          </a:p>
          <a:p>
            <a:pPr marL="0" indent="0" algn="r" eaLnBrk="1" hangingPunct="1">
              <a:buNone/>
              <a:defRPr/>
            </a:pPr>
            <a:endParaRPr lang="da-DK" sz="1000" b="0" baseline="0" dirty="0">
              <a:solidFill>
                <a:schemeClr val="tx1"/>
              </a:solidFill>
            </a:endParaRPr>
          </a:p>
          <a:p>
            <a:pPr marL="0" indent="0" algn="r" eaLnBrk="1" hangingPunct="1">
              <a:buNone/>
              <a:defRPr/>
            </a:pPr>
            <a:endParaRPr lang="da-DK" sz="1000" b="0" baseline="0" dirty="0">
              <a:solidFill>
                <a:schemeClr val="tx1"/>
              </a:solidFill>
            </a:endParaRPr>
          </a:p>
          <a:p>
            <a:pPr marL="0" indent="0" algn="r" eaLnBrk="1" hangingPunct="1">
              <a:buNone/>
              <a:defRPr/>
            </a:pPr>
            <a:r>
              <a:rPr lang="da-DK" sz="1000" b="0" baseline="0" dirty="0">
                <a:solidFill>
                  <a:schemeClr val="tx1"/>
                </a:solidFill>
              </a:rPr>
              <a:t>Du beskærer billedet ved at klikke på ”Beskær” i værktøjslinjen – Når du beskærer kan du skalere billedet op og ned eller beskærer </a:t>
            </a:r>
            <a:r>
              <a:rPr lang="da-DK" sz="1000" b="0" baseline="0" dirty="0" err="1">
                <a:solidFill>
                  <a:schemeClr val="tx1"/>
                </a:solidFill>
              </a:rPr>
              <a:t>vha</a:t>
            </a:r>
            <a:r>
              <a:rPr lang="da-DK" sz="1000" b="0" baseline="0" dirty="0">
                <a:solidFill>
                  <a:schemeClr val="tx1"/>
                </a:solidFill>
              </a:rPr>
              <a:t> den sorte </a:t>
            </a:r>
            <a:r>
              <a:rPr lang="da-DK" sz="1000" b="0" baseline="0" dirty="0" err="1">
                <a:solidFill>
                  <a:schemeClr val="tx1"/>
                </a:solidFill>
              </a:rPr>
              <a:t>beskæringsmakør</a:t>
            </a:r>
            <a:r>
              <a:rPr lang="da-DK" sz="1000" b="0" baseline="0" dirty="0">
                <a:solidFill>
                  <a:schemeClr val="tx1"/>
                </a:solidFill>
              </a:rPr>
              <a:t>. </a:t>
            </a:r>
          </a:p>
        </p:txBody>
      </p:sp>
      <p:sp>
        <p:nvSpPr>
          <p:cNvPr id="42" name="AutoShape 4"/>
          <p:cNvSpPr>
            <a:spLocks/>
          </p:cNvSpPr>
          <p:nvPr userDrawn="1"/>
        </p:nvSpPr>
        <p:spPr bwMode="gray">
          <a:xfrm>
            <a:off x="-3378200" y="0"/>
            <a:ext cx="3261799"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wrap="square" lIns="0" tIns="0" rIns="0" bIns="0">
            <a:spAutoFit/>
          </a:bodyPr>
          <a:lstStyle/>
          <a:p>
            <a:pPr algn="r" defTabSz="457200">
              <a:tabLst>
                <a:tab pos="177800" algn="l"/>
              </a:tabLst>
              <a:defRPr/>
            </a:pPr>
            <a:r>
              <a:rPr lang="da-DK" sz="1000" b="1" dirty="0">
                <a:solidFill>
                  <a:schemeClr val="tx1"/>
                </a:solidFill>
                <a:cs typeface="Arial" charset="0"/>
              </a:rPr>
              <a:t>Vis hjælpelinjer</a:t>
            </a:r>
          </a:p>
          <a:p>
            <a:pPr algn="r" defTabSz="457200">
              <a:tabLst>
                <a:tab pos="177800" algn="l"/>
              </a:tabLst>
              <a:defRPr/>
            </a:pPr>
            <a:r>
              <a:rPr lang="da-DK" sz="1000" dirty="0">
                <a:solidFill>
                  <a:schemeClr val="tx1"/>
                </a:solidFill>
                <a:cs typeface="Arial" charset="0"/>
              </a:rPr>
              <a:t>1.	Højreklik udenfor </a:t>
            </a:r>
            <a:r>
              <a:rPr lang="da-DK" sz="1000" dirty="0" err="1">
                <a:solidFill>
                  <a:schemeClr val="tx1"/>
                </a:solidFill>
                <a:cs typeface="Arial" charset="0"/>
              </a:rPr>
              <a:t>slidet</a:t>
            </a:r>
            <a:r>
              <a:rPr lang="da-DK" sz="1000" dirty="0">
                <a:solidFill>
                  <a:schemeClr val="tx1"/>
                </a:solidFill>
                <a:cs typeface="Arial" charset="0"/>
              </a:rPr>
              <a:t> og vælg ’Gitter og hjælpelinjer’</a:t>
            </a:r>
          </a:p>
          <a:p>
            <a:pPr marL="228600" indent="-228600" algn="r" defTabSz="457200">
              <a:buFontTx/>
              <a:buAutoNum type="arabicPeriod" startAt="2"/>
              <a:tabLst>
                <a:tab pos="177800" algn="l"/>
              </a:tabLst>
              <a:defRPr/>
            </a:pPr>
            <a:r>
              <a:rPr lang="da-DK" sz="1000" dirty="0">
                <a:solidFill>
                  <a:schemeClr val="tx1"/>
                </a:solidFill>
                <a:cs typeface="Arial" charset="0"/>
              </a:rPr>
              <a:t>Sæt kryds ved ’Vis’ tegnehjælpelinjer på skærmen</a:t>
            </a:r>
          </a:p>
          <a:p>
            <a:pPr marL="228600" indent="-228600" algn="r" defTabSz="457200">
              <a:buFontTx/>
              <a:buAutoNum type="arabicPeriod" startAt="2"/>
              <a:tabLst>
                <a:tab pos="177800" algn="l"/>
              </a:tabLst>
              <a:defRPr/>
            </a:pPr>
            <a:r>
              <a:rPr lang="da-DK" sz="1000" dirty="0">
                <a:solidFill>
                  <a:schemeClr val="tx1"/>
                </a:solidFill>
                <a:cs typeface="Arial" charset="0"/>
              </a:rPr>
              <a:t>Sæt hak ved ”Fastgør objekter til gitter”</a:t>
            </a:r>
          </a:p>
          <a:p>
            <a:pPr marL="228600" indent="-228600" algn="r" defTabSz="457200">
              <a:buFontTx/>
              <a:buAutoNum type="arabicPeriod" startAt="2"/>
              <a:tabLst>
                <a:tab pos="177800" algn="l"/>
              </a:tabLst>
              <a:defRPr/>
            </a:pPr>
            <a:r>
              <a:rPr lang="da-DK" sz="1000" dirty="0">
                <a:solidFill>
                  <a:schemeClr val="tx1"/>
                </a:solidFill>
                <a:cs typeface="Arial" charset="0"/>
              </a:rPr>
              <a:t>Vælg OK </a:t>
            </a:r>
          </a:p>
        </p:txBody>
      </p:sp>
      <p:pic>
        <p:nvPicPr>
          <p:cNvPr id="44"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73064" y="3044261"/>
            <a:ext cx="228600" cy="2365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 name="Picture 19" descr="Skærmbillede 2016-04-05 kl. 09.35.22.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21" name="Picture Placeholder 2"/>
          <p:cNvSpPr>
            <a:spLocks noGrp="1"/>
          </p:cNvSpPr>
          <p:nvPr>
            <p:ph type="pic" sz="quarter" idx="27" hasCustomPrompt="1"/>
          </p:nvPr>
        </p:nvSpPr>
        <p:spPr>
          <a:xfrm>
            <a:off x="567892" y="1549400"/>
            <a:ext cx="3686608" cy="2070100"/>
          </a:xfrm>
          <a:ln w="38100" cmpd="sng">
            <a:solidFill>
              <a:schemeClr val="bg1"/>
            </a:solidFill>
          </a:ln>
        </p:spPr>
        <p:txBody>
          <a:bodyPr anchor="ctr"/>
          <a:lstStyle>
            <a:lvl1pPr marL="0" indent="0" algn="ctr">
              <a:buNone/>
              <a:defRPr sz="1200"/>
            </a:lvl1pPr>
          </a:lstStyle>
          <a:p>
            <a:r>
              <a:rPr lang="da-DK" dirty="0"/>
              <a:t>Indsæt billede</a:t>
            </a:r>
          </a:p>
        </p:txBody>
      </p:sp>
      <p:sp>
        <p:nvSpPr>
          <p:cNvPr id="22" name="Picture Placeholder 2"/>
          <p:cNvSpPr>
            <a:spLocks noGrp="1"/>
          </p:cNvSpPr>
          <p:nvPr>
            <p:ph type="pic" sz="quarter" idx="28" hasCustomPrompt="1"/>
          </p:nvPr>
        </p:nvSpPr>
        <p:spPr>
          <a:xfrm>
            <a:off x="567892" y="3623205"/>
            <a:ext cx="3686608" cy="2070100"/>
          </a:xfrm>
          <a:ln w="38100" cmpd="sng">
            <a:solidFill>
              <a:schemeClr val="bg1"/>
            </a:solidFill>
          </a:ln>
        </p:spPr>
        <p:txBody>
          <a:bodyPr anchor="ctr"/>
          <a:lstStyle>
            <a:lvl1pPr marL="0" indent="0" algn="ctr">
              <a:buNone/>
              <a:defRPr sz="1200"/>
            </a:lvl1pPr>
          </a:lstStyle>
          <a:p>
            <a:r>
              <a:rPr lang="da-DK" dirty="0"/>
              <a:t>Indsæt billede</a:t>
            </a:r>
          </a:p>
        </p:txBody>
      </p:sp>
      <p:sp>
        <p:nvSpPr>
          <p:cNvPr id="23" name="Picture Placeholder 2"/>
          <p:cNvSpPr>
            <a:spLocks noGrp="1"/>
          </p:cNvSpPr>
          <p:nvPr>
            <p:ph type="pic" sz="quarter" idx="29" hasCustomPrompt="1"/>
          </p:nvPr>
        </p:nvSpPr>
        <p:spPr>
          <a:xfrm>
            <a:off x="4258734" y="1549400"/>
            <a:ext cx="3686608" cy="2070100"/>
          </a:xfrm>
          <a:ln w="38100" cmpd="sng">
            <a:solidFill>
              <a:schemeClr val="bg1"/>
            </a:solidFill>
          </a:ln>
        </p:spPr>
        <p:txBody>
          <a:bodyPr anchor="ctr"/>
          <a:lstStyle>
            <a:lvl1pPr marL="0" indent="0" algn="ctr">
              <a:buNone/>
              <a:defRPr sz="1200"/>
            </a:lvl1pPr>
          </a:lstStyle>
          <a:p>
            <a:r>
              <a:rPr lang="da-DK" dirty="0"/>
              <a:t>Indsæt billede</a:t>
            </a:r>
          </a:p>
        </p:txBody>
      </p:sp>
      <p:sp>
        <p:nvSpPr>
          <p:cNvPr id="24" name="Picture Placeholder 2"/>
          <p:cNvSpPr>
            <a:spLocks noGrp="1"/>
          </p:cNvSpPr>
          <p:nvPr>
            <p:ph type="pic" sz="quarter" idx="30" hasCustomPrompt="1"/>
          </p:nvPr>
        </p:nvSpPr>
        <p:spPr>
          <a:xfrm>
            <a:off x="4258734" y="3623205"/>
            <a:ext cx="3686608" cy="2070100"/>
          </a:xfrm>
          <a:ln w="38100" cmpd="sng">
            <a:solidFill>
              <a:schemeClr val="bg1"/>
            </a:solidFill>
          </a:ln>
        </p:spPr>
        <p:txBody>
          <a:bodyPr anchor="ctr"/>
          <a:lstStyle>
            <a:lvl1pPr marL="0" indent="0" algn="ctr">
              <a:buNone/>
              <a:defRPr sz="1200"/>
            </a:lvl1pPr>
          </a:lstStyle>
          <a:p>
            <a:r>
              <a:rPr lang="da-DK" dirty="0"/>
              <a:t>Indsæt billede</a:t>
            </a:r>
          </a:p>
        </p:txBody>
      </p:sp>
      <p:sp>
        <p:nvSpPr>
          <p:cNvPr id="25" name="Picture Placeholder 2"/>
          <p:cNvSpPr>
            <a:spLocks noGrp="1"/>
          </p:cNvSpPr>
          <p:nvPr>
            <p:ph type="pic" sz="quarter" idx="31" hasCustomPrompt="1"/>
          </p:nvPr>
        </p:nvSpPr>
        <p:spPr>
          <a:xfrm>
            <a:off x="7948949" y="1549400"/>
            <a:ext cx="3686608" cy="2070100"/>
          </a:xfrm>
          <a:ln w="38100" cmpd="sng">
            <a:solidFill>
              <a:schemeClr val="bg1"/>
            </a:solidFill>
          </a:ln>
        </p:spPr>
        <p:txBody>
          <a:bodyPr anchor="ctr"/>
          <a:lstStyle>
            <a:lvl1pPr marL="0" indent="0" algn="ctr">
              <a:buNone/>
              <a:defRPr sz="1200"/>
            </a:lvl1pPr>
          </a:lstStyle>
          <a:p>
            <a:r>
              <a:rPr lang="da-DK" dirty="0"/>
              <a:t>Indsæt billede</a:t>
            </a:r>
          </a:p>
        </p:txBody>
      </p:sp>
      <p:sp>
        <p:nvSpPr>
          <p:cNvPr id="26" name="Picture Placeholder 2"/>
          <p:cNvSpPr>
            <a:spLocks noGrp="1"/>
          </p:cNvSpPr>
          <p:nvPr>
            <p:ph type="pic" sz="quarter" idx="32" hasCustomPrompt="1"/>
          </p:nvPr>
        </p:nvSpPr>
        <p:spPr>
          <a:xfrm>
            <a:off x="7948949" y="3623205"/>
            <a:ext cx="3686608" cy="2070100"/>
          </a:xfrm>
          <a:ln w="38100" cmpd="sng">
            <a:solidFill>
              <a:schemeClr val="bg1"/>
            </a:solidFill>
          </a:ln>
        </p:spPr>
        <p:txBody>
          <a:bodyPr anchor="ctr"/>
          <a:lstStyle>
            <a:lvl1pPr marL="0" indent="0" algn="ctr">
              <a:buNone/>
              <a:defRPr sz="1200"/>
            </a:lvl1pPr>
          </a:lstStyle>
          <a:p>
            <a:r>
              <a:rPr lang="da-DK" dirty="0"/>
              <a:t>Indsæt billede</a:t>
            </a:r>
          </a:p>
        </p:txBody>
      </p:sp>
      <p:sp>
        <p:nvSpPr>
          <p:cNvPr id="27" name="Text Placeholder 13"/>
          <p:cNvSpPr>
            <a:spLocks noGrp="1"/>
          </p:cNvSpPr>
          <p:nvPr>
            <p:ph type="body" sz="quarter" idx="25"/>
          </p:nvPr>
        </p:nvSpPr>
        <p:spPr>
          <a:xfrm flipH="1">
            <a:off x="0" y="0"/>
            <a:ext cx="216000" cy="5724000"/>
          </a:xfrm>
          <a:solidFill>
            <a:schemeClr val="tx2"/>
          </a:solidFill>
        </p:spPr>
        <p:txBody>
          <a:bodyPr tIns="0"/>
          <a:lstStyle>
            <a:lvl1pPr marL="0" indent="0">
              <a:buFont typeface="Arial" pitchFamily="34" charset="0"/>
              <a:buNone/>
              <a:defRPr sz="100"/>
            </a:lvl1pPr>
          </a:lstStyle>
          <a:p>
            <a:pPr lvl="0"/>
            <a:r>
              <a:rPr lang="da-DK"/>
              <a:t>Rediger typografien i masterens</a:t>
            </a:r>
          </a:p>
        </p:txBody>
      </p:sp>
      <p:sp>
        <p:nvSpPr>
          <p:cNvPr id="28" name="Text Placeholder 13"/>
          <p:cNvSpPr>
            <a:spLocks noGrp="1"/>
          </p:cNvSpPr>
          <p:nvPr>
            <p:ph type="body" sz="quarter" idx="24"/>
          </p:nvPr>
        </p:nvSpPr>
        <p:spPr>
          <a:xfrm>
            <a:off x="0" y="5706000"/>
            <a:ext cx="216000" cy="1152000"/>
          </a:xfrm>
          <a:solidFill>
            <a:schemeClr val="accent2"/>
          </a:solidFill>
        </p:spPr>
        <p:txBody>
          <a:bodyPr tIns="0"/>
          <a:lstStyle>
            <a:lvl1pPr marL="0" indent="0">
              <a:buFont typeface="Arial" pitchFamily="34" charset="0"/>
              <a:buNone/>
              <a:defRPr sz="100"/>
            </a:lvl1pPr>
          </a:lstStyle>
          <a:p>
            <a:pPr lvl="0"/>
            <a:r>
              <a:rPr lang="da-DK"/>
              <a:t>Rediger typografien i masterens</a:t>
            </a:r>
          </a:p>
        </p:txBody>
      </p:sp>
      <p:pic>
        <p:nvPicPr>
          <p:cNvPr id="29" name="Billede 2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51017" y="6205994"/>
            <a:ext cx="2176507" cy="180000"/>
          </a:xfrm>
          <a:prstGeom prst="rect">
            <a:avLst/>
          </a:prstGeom>
        </p:spPr>
      </p:pic>
    </p:spTree>
    <p:extLst>
      <p:ext uri="{BB962C8B-B14F-4D97-AF65-F5344CB8AC3E}">
        <p14:creationId xmlns:p14="http://schemas.microsoft.com/office/powerpoint/2010/main" val="38079719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Breaker slide - Fuldt billede og stor boks">
    <p:spTree>
      <p:nvGrpSpPr>
        <p:cNvPr id="1" name=""/>
        <p:cNvGrpSpPr/>
        <p:nvPr/>
      </p:nvGrpSpPr>
      <p:grpSpPr>
        <a:xfrm>
          <a:off x="0" y="0"/>
          <a:ext cx="0" cy="0"/>
          <a:chOff x="0" y="0"/>
          <a:chExt cx="0" cy="0"/>
        </a:xfrm>
      </p:grpSpPr>
      <p:sp>
        <p:nvSpPr>
          <p:cNvPr id="4" name="Picture Placeholder 3"/>
          <p:cNvSpPr>
            <a:spLocks noGrp="1"/>
          </p:cNvSpPr>
          <p:nvPr>
            <p:ph type="pic" sz="quarter" idx="14" hasCustomPrompt="1"/>
          </p:nvPr>
        </p:nvSpPr>
        <p:spPr>
          <a:xfrm>
            <a:off x="0" y="0"/>
            <a:ext cx="12204700" cy="6858000"/>
          </a:xfrm>
        </p:spPr>
        <p:txBody>
          <a:bodyPr tIns="720000">
            <a:normAutofit/>
          </a:bodyPr>
          <a:lstStyle>
            <a:lvl1pPr marL="0" marR="0" indent="0" algn="ctr" defTabSz="914400" rtl="0" eaLnBrk="1" fontAlgn="auto" latinLnBrk="0" hangingPunct="1">
              <a:lnSpc>
                <a:spcPct val="94000"/>
              </a:lnSpc>
              <a:spcBef>
                <a:spcPts val="0"/>
              </a:spcBef>
              <a:spcAft>
                <a:spcPts val="2000"/>
              </a:spcAft>
              <a:buClrTx/>
              <a:buSzTx/>
              <a:buFont typeface="Arial" pitchFamily="34" charset="0"/>
              <a:buNone/>
              <a:tabLst/>
              <a:defRPr sz="1400" b="0" baseline="0"/>
            </a:lvl1pPr>
          </a:lstStyle>
          <a:p>
            <a:r>
              <a:rPr lang="da-DK" noProof="0" dirty="0"/>
              <a:t>Indsæt et baggrundsbillede ved at klikke på det hvide felt og indsæt billede via ”indsæt billede” i menulinjen</a:t>
            </a:r>
          </a:p>
        </p:txBody>
      </p:sp>
      <p:sp>
        <p:nvSpPr>
          <p:cNvPr id="26" name="Text Placeholder 13"/>
          <p:cNvSpPr>
            <a:spLocks noGrp="1"/>
          </p:cNvSpPr>
          <p:nvPr>
            <p:ph type="body" sz="quarter" idx="25"/>
          </p:nvPr>
        </p:nvSpPr>
        <p:spPr>
          <a:xfrm>
            <a:off x="-1" y="0"/>
            <a:ext cx="9782175" cy="5706000"/>
          </a:xfrm>
          <a:solidFill>
            <a:schemeClr val="accent3">
              <a:alpha val="75000"/>
            </a:schemeClr>
          </a:solidFill>
        </p:spPr>
        <p:txBody>
          <a:bodyPr tIns="0"/>
          <a:lstStyle>
            <a:lvl1pPr marL="0" indent="0">
              <a:buFont typeface="Arial" pitchFamily="34" charset="0"/>
              <a:buNone/>
              <a:defRPr sz="100"/>
            </a:lvl1pPr>
          </a:lstStyle>
          <a:p>
            <a:pPr lvl="0"/>
            <a:r>
              <a:rPr lang="da-DK"/>
              <a:t>Rediger typografien i masterens</a:t>
            </a:r>
          </a:p>
        </p:txBody>
      </p:sp>
      <p:sp>
        <p:nvSpPr>
          <p:cNvPr id="31" name="Text Placeholder 13"/>
          <p:cNvSpPr>
            <a:spLocks noGrp="1" noChangeAspect="1"/>
          </p:cNvSpPr>
          <p:nvPr>
            <p:ph type="body" sz="quarter" idx="23"/>
          </p:nvPr>
        </p:nvSpPr>
        <p:spPr>
          <a:xfrm>
            <a:off x="9782175" y="5706000"/>
            <a:ext cx="2428558" cy="1152000"/>
          </a:xfrm>
          <a:solidFill>
            <a:schemeClr val="accent2"/>
          </a:solidFill>
        </p:spPr>
        <p:txBody>
          <a:bodyPr tIns="0"/>
          <a:lstStyle>
            <a:lvl1pPr marL="0" indent="0">
              <a:buFont typeface="Arial" pitchFamily="34" charset="0"/>
              <a:buNone/>
              <a:defRPr sz="100"/>
            </a:lvl1pPr>
          </a:lstStyle>
          <a:p>
            <a:pPr lvl="0"/>
            <a:r>
              <a:rPr lang="da-DK"/>
              <a:t>Rediger typografien i masterens</a:t>
            </a:r>
          </a:p>
        </p:txBody>
      </p:sp>
      <p:sp>
        <p:nvSpPr>
          <p:cNvPr id="32" name="Text Placeholder 13"/>
          <p:cNvSpPr>
            <a:spLocks noGrp="1"/>
          </p:cNvSpPr>
          <p:nvPr>
            <p:ph type="body" sz="quarter" idx="24"/>
          </p:nvPr>
        </p:nvSpPr>
        <p:spPr>
          <a:xfrm>
            <a:off x="0" y="5706000"/>
            <a:ext cx="9782174" cy="1152000"/>
          </a:xfrm>
          <a:solidFill>
            <a:schemeClr val="tx2"/>
          </a:solidFill>
        </p:spPr>
        <p:txBody>
          <a:bodyPr tIns="0"/>
          <a:lstStyle>
            <a:lvl1pPr marL="0" indent="0">
              <a:buFont typeface="Arial" pitchFamily="34" charset="0"/>
              <a:buNone/>
              <a:defRPr sz="100"/>
            </a:lvl1pPr>
          </a:lstStyle>
          <a:p>
            <a:pPr lvl="0"/>
            <a:r>
              <a:rPr lang="da-DK"/>
              <a:t>Rediger typografien i masterens</a:t>
            </a:r>
          </a:p>
        </p:txBody>
      </p:sp>
      <p:sp>
        <p:nvSpPr>
          <p:cNvPr id="2" name="Title 1"/>
          <p:cNvSpPr>
            <a:spLocks noGrp="1"/>
          </p:cNvSpPr>
          <p:nvPr>
            <p:ph type="ctrTitle" hasCustomPrompt="1"/>
          </p:nvPr>
        </p:nvSpPr>
        <p:spPr>
          <a:xfrm>
            <a:off x="548133" y="1318017"/>
            <a:ext cx="7357617" cy="3222366"/>
          </a:xfrm>
        </p:spPr>
        <p:txBody>
          <a:bodyPr anchor="t">
            <a:noAutofit/>
          </a:bodyPr>
          <a:lstStyle>
            <a:lvl1pPr>
              <a:lnSpc>
                <a:spcPct val="88000"/>
              </a:lnSpc>
              <a:defRPr sz="7200" baseline="0">
                <a:solidFill>
                  <a:schemeClr val="bg1"/>
                </a:solidFill>
              </a:defRPr>
            </a:lvl1pPr>
          </a:lstStyle>
          <a:p>
            <a:r>
              <a:rPr lang="da-DK" noProof="0" dirty="0" err="1"/>
              <a:t>Breaker</a:t>
            </a:r>
            <a:r>
              <a:rPr lang="da-DK" noProof="0" dirty="0"/>
              <a:t> side med stor tekst </a:t>
            </a:r>
            <a:br>
              <a:rPr lang="da-DK" noProof="0" dirty="0"/>
            </a:br>
            <a:r>
              <a:rPr lang="da-DK" noProof="0" dirty="0"/>
              <a:t>i flere linjer</a:t>
            </a:r>
          </a:p>
        </p:txBody>
      </p:sp>
      <p:sp>
        <p:nvSpPr>
          <p:cNvPr id="17" name="TextBox 16"/>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18" name="AutoShape 4"/>
          <p:cNvSpPr>
            <a:spLocks/>
          </p:cNvSpPr>
          <p:nvPr userDrawn="1"/>
        </p:nvSpPr>
        <p:spPr bwMode="gray">
          <a:xfrm>
            <a:off x="-3378200" y="0"/>
            <a:ext cx="3261799"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wrap="square" lIns="0" tIns="0" rIns="0" bIns="0">
            <a:spAutoFit/>
          </a:bodyPr>
          <a:lstStyle/>
          <a:p>
            <a:pPr algn="r" defTabSz="457200">
              <a:tabLst>
                <a:tab pos="177800" algn="l"/>
              </a:tabLst>
              <a:defRPr/>
            </a:pPr>
            <a:r>
              <a:rPr lang="da-DK" sz="1000" b="1" dirty="0">
                <a:solidFill>
                  <a:schemeClr val="tx1"/>
                </a:solidFill>
                <a:cs typeface="Arial" charset="0"/>
              </a:rPr>
              <a:t>Vis hjælpelinjer</a:t>
            </a:r>
          </a:p>
          <a:p>
            <a:pPr algn="r" defTabSz="457200">
              <a:tabLst>
                <a:tab pos="177800" algn="l"/>
              </a:tabLst>
              <a:defRPr/>
            </a:pPr>
            <a:r>
              <a:rPr lang="da-DK" sz="1000" dirty="0">
                <a:solidFill>
                  <a:schemeClr val="tx1"/>
                </a:solidFill>
                <a:cs typeface="Arial" charset="0"/>
              </a:rPr>
              <a:t>1.	Højreklik udenfor </a:t>
            </a:r>
            <a:r>
              <a:rPr lang="da-DK" sz="1000" dirty="0" err="1">
                <a:solidFill>
                  <a:schemeClr val="tx1"/>
                </a:solidFill>
                <a:cs typeface="Arial" charset="0"/>
              </a:rPr>
              <a:t>slidet</a:t>
            </a:r>
            <a:r>
              <a:rPr lang="da-DK" sz="1000" dirty="0">
                <a:solidFill>
                  <a:schemeClr val="tx1"/>
                </a:solidFill>
                <a:cs typeface="Arial" charset="0"/>
              </a:rPr>
              <a:t> og vælg ’Gitter og hjælpelinjer’</a:t>
            </a:r>
          </a:p>
          <a:p>
            <a:pPr marL="228600" indent="-228600" algn="r" defTabSz="457200">
              <a:buFontTx/>
              <a:buAutoNum type="arabicPeriod" startAt="2"/>
              <a:tabLst>
                <a:tab pos="177800" algn="l"/>
              </a:tabLst>
              <a:defRPr/>
            </a:pPr>
            <a:r>
              <a:rPr lang="da-DK" sz="1000" dirty="0">
                <a:solidFill>
                  <a:schemeClr val="tx1"/>
                </a:solidFill>
                <a:cs typeface="Arial" charset="0"/>
              </a:rPr>
              <a:t>Sæt kryds ved ’Vis’ tegnehjælpelinjer på skærmen</a:t>
            </a:r>
          </a:p>
          <a:p>
            <a:pPr marL="228600" indent="-228600" algn="r" defTabSz="457200">
              <a:buFontTx/>
              <a:buAutoNum type="arabicPeriod" startAt="2"/>
              <a:tabLst>
                <a:tab pos="177800" algn="l"/>
              </a:tabLst>
              <a:defRPr/>
            </a:pPr>
            <a:r>
              <a:rPr lang="da-DK" sz="1000" dirty="0">
                <a:solidFill>
                  <a:schemeClr val="tx1"/>
                </a:solidFill>
                <a:cs typeface="Arial" charset="0"/>
              </a:rPr>
              <a:t>Sæt hak ved ”Fastgør objekter til gitter”</a:t>
            </a:r>
          </a:p>
          <a:p>
            <a:pPr marL="228600" indent="-228600" algn="r" defTabSz="457200">
              <a:buFontTx/>
              <a:buAutoNum type="arabicPeriod" startAt="2"/>
              <a:tabLst>
                <a:tab pos="177800" algn="l"/>
              </a:tabLst>
              <a:defRPr/>
            </a:pPr>
            <a:r>
              <a:rPr lang="da-DK" sz="1000" dirty="0">
                <a:solidFill>
                  <a:schemeClr val="tx1"/>
                </a:solidFill>
                <a:cs typeface="Arial" charset="0"/>
              </a:rPr>
              <a:t>Vælg OK </a:t>
            </a:r>
          </a:p>
        </p:txBody>
      </p:sp>
      <p:sp>
        <p:nvSpPr>
          <p:cNvPr id="19" name="TextBox 17"/>
          <p:cNvSpPr txBox="1">
            <a:spLocks noChangeArrowheads="1"/>
          </p:cNvSpPr>
          <p:nvPr userDrawn="1"/>
        </p:nvSpPr>
        <p:spPr bwMode="auto">
          <a:xfrm>
            <a:off x="-2786742" y="1511771"/>
            <a:ext cx="2642280"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 et baggrundsbillede</a:t>
            </a:r>
          </a:p>
          <a:p>
            <a:pPr marL="0" indent="0" algn="r" eaLnBrk="1" hangingPunct="1">
              <a:buNone/>
              <a:defRPr/>
            </a:pPr>
            <a:r>
              <a:rPr lang="da-DK" sz="1000" b="0" dirty="0">
                <a:solidFill>
                  <a:schemeClr val="tx1"/>
                </a:solidFill>
              </a:rPr>
              <a:t>1. Indsæt et billede ved at klikke på den </a:t>
            </a:r>
            <a:br>
              <a:rPr lang="da-DK" sz="1000" b="0" dirty="0">
                <a:solidFill>
                  <a:schemeClr val="tx1"/>
                </a:solidFill>
              </a:rPr>
            </a:br>
            <a:r>
              <a:rPr lang="da-DK" sz="1000" b="0" dirty="0">
                <a:solidFill>
                  <a:schemeClr val="tx1"/>
                </a:solidFill>
              </a:rPr>
              <a:t>hvide </a:t>
            </a:r>
            <a:r>
              <a:rPr lang="da-DK" sz="1000" b="0" dirty="0" err="1">
                <a:solidFill>
                  <a:schemeClr val="tx1"/>
                </a:solidFill>
              </a:rPr>
              <a:t>billedepladsholder</a:t>
            </a:r>
            <a:endParaRPr lang="da-DK" sz="1000" b="0" dirty="0">
              <a:solidFill>
                <a:schemeClr val="tx1"/>
              </a:solidFill>
            </a:endParaRPr>
          </a:p>
          <a:p>
            <a:pPr marL="0" indent="0" algn="r" eaLnBrk="1" hangingPunct="1">
              <a:buNone/>
              <a:defRPr/>
            </a:pPr>
            <a:r>
              <a:rPr lang="da-DK" sz="1000" b="0" dirty="0">
                <a:solidFill>
                  <a:schemeClr val="tx1"/>
                </a:solidFill>
              </a:rPr>
              <a:t>2. Via</a:t>
            </a:r>
            <a:r>
              <a:rPr lang="da-DK" sz="1000" b="0" baseline="0" dirty="0">
                <a:solidFill>
                  <a:schemeClr val="tx1"/>
                </a:solidFill>
              </a:rPr>
              <a:t> ”indsæt” – Vælg ”billede” og ”billede fra fil” – Herfra vælger du billedet, fra din computer, som skal indsættes </a:t>
            </a:r>
          </a:p>
          <a:p>
            <a:pPr marL="0" indent="0" algn="r" eaLnBrk="1" hangingPunct="1">
              <a:buNone/>
              <a:defRPr/>
            </a:pPr>
            <a:r>
              <a:rPr lang="da-DK" sz="1000" b="0" baseline="0" dirty="0">
                <a:solidFill>
                  <a:schemeClr val="tx1"/>
                </a:solidFill>
              </a:rPr>
              <a:t>3. </a:t>
            </a:r>
            <a:r>
              <a:rPr lang="da-DK" sz="1000" b="0" dirty="0">
                <a:solidFill>
                  <a:schemeClr val="tx1"/>
                </a:solidFill>
              </a:rPr>
              <a:t>Højreklik på billedet og send</a:t>
            </a:r>
            <a:r>
              <a:rPr lang="da-DK" sz="1000" b="0" baseline="0" dirty="0">
                <a:solidFill>
                  <a:schemeClr val="tx1"/>
                </a:solidFill>
              </a:rPr>
              <a:t> det bagud</a:t>
            </a:r>
          </a:p>
        </p:txBody>
      </p:sp>
      <p:pic>
        <p:nvPicPr>
          <p:cNvPr id="15" name="Picture 14" descr="Skærmbillede 2016-04-05 kl. 09.35.2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16" name="Text Placeholder 13"/>
          <p:cNvSpPr>
            <a:spLocks noGrp="1"/>
          </p:cNvSpPr>
          <p:nvPr>
            <p:ph type="body" sz="quarter" idx="19"/>
          </p:nvPr>
        </p:nvSpPr>
        <p:spPr>
          <a:xfrm>
            <a:off x="10680987" y="5988208"/>
            <a:ext cx="1007997" cy="587589"/>
          </a:xfrm>
          <a:blipFill rotWithShape="1">
            <a:blip r:embed="rId3"/>
            <a:stretch>
              <a:fillRect/>
            </a:stretch>
          </a:blipFill>
        </p:spPr>
        <p:txBody>
          <a:bodyPr tIns="1800000"/>
          <a:lstStyle>
            <a:lvl1pPr marL="0" indent="0">
              <a:buFont typeface="Arial" pitchFamily="34" charset="0"/>
              <a:buNone/>
              <a:defRPr sz="100">
                <a:solidFill>
                  <a:srgbClr val="88919F"/>
                </a:solidFill>
              </a:defRPr>
            </a:lvl1pPr>
          </a:lstStyle>
          <a:p>
            <a:pPr lvl="0"/>
            <a:r>
              <a:rPr lang="da-DK"/>
              <a:t>Rediger typografien i masterens</a:t>
            </a:r>
          </a:p>
        </p:txBody>
      </p:sp>
      <p:sp>
        <p:nvSpPr>
          <p:cNvPr id="14" name="Text Placeholder 13"/>
          <p:cNvSpPr>
            <a:spLocks noGrp="1"/>
          </p:cNvSpPr>
          <p:nvPr>
            <p:ph type="body" sz="quarter" idx="30"/>
          </p:nvPr>
        </p:nvSpPr>
        <p:spPr>
          <a:xfrm>
            <a:off x="554038" y="6205995"/>
            <a:ext cx="2178000" cy="180000"/>
          </a:xfrm>
          <a:blipFill rotWithShape="1">
            <a:blip r:embed="rId4"/>
            <a:stretch>
              <a:fillRect/>
            </a:stretch>
          </a:blipFill>
        </p:spPr>
        <p:txBody>
          <a:bodyPr tIns="1800000"/>
          <a:lstStyle>
            <a:lvl1pPr marL="0" indent="0">
              <a:buFont typeface="Arial" pitchFamily="34" charset="0"/>
              <a:buNone/>
              <a:defRPr sz="100">
                <a:solidFill>
                  <a:srgbClr val="88919F"/>
                </a:solidFill>
              </a:defRPr>
            </a:lvl1pPr>
          </a:lstStyle>
          <a:p>
            <a:pPr lvl="0"/>
            <a:r>
              <a:rPr lang="da-DK"/>
              <a:t>Rediger typografien i masterens</a:t>
            </a:r>
          </a:p>
        </p:txBody>
      </p:sp>
    </p:spTree>
    <p:extLst>
      <p:ext uri="{BB962C8B-B14F-4D97-AF65-F5344CB8AC3E}">
        <p14:creationId xmlns:p14="http://schemas.microsoft.com/office/powerpoint/2010/main" val="18178049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Breaker slide - Fuldt billede eller farve">
    <p:spTree>
      <p:nvGrpSpPr>
        <p:cNvPr id="1" name=""/>
        <p:cNvGrpSpPr/>
        <p:nvPr/>
      </p:nvGrpSpPr>
      <p:grpSpPr>
        <a:xfrm>
          <a:off x="0" y="0"/>
          <a:ext cx="0" cy="0"/>
          <a:chOff x="0" y="0"/>
          <a:chExt cx="0" cy="0"/>
        </a:xfrm>
      </p:grpSpPr>
      <p:sp>
        <p:nvSpPr>
          <p:cNvPr id="4" name="Picture Placeholder 3"/>
          <p:cNvSpPr>
            <a:spLocks noGrp="1"/>
          </p:cNvSpPr>
          <p:nvPr>
            <p:ph type="pic" sz="quarter" idx="14" hasCustomPrompt="1"/>
          </p:nvPr>
        </p:nvSpPr>
        <p:spPr>
          <a:xfrm>
            <a:off x="0" y="0"/>
            <a:ext cx="12204700" cy="6858000"/>
          </a:xfrm>
          <a:solidFill>
            <a:srgbClr val="4B3E31"/>
          </a:solidFill>
        </p:spPr>
        <p:txBody>
          <a:bodyPr tIns="720000">
            <a:normAutofit/>
          </a:bodyPr>
          <a:lstStyle>
            <a:lvl1pPr marL="0" marR="0" indent="0" algn="ctr" defTabSz="914400" rtl="0" eaLnBrk="1" fontAlgn="auto" latinLnBrk="0" hangingPunct="1">
              <a:lnSpc>
                <a:spcPct val="94000"/>
              </a:lnSpc>
              <a:spcBef>
                <a:spcPts val="0"/>
              </a:spcBef>
              <a:spcAft>
                <a:spcPts val="2000"/>
              </a:spcAft>
              <a:buClrTx/>
              <a:buSzTx/>
              <a:buFont typeface="Arial" pitchFamily="34" charset="0"/>
              <a:buNone/>
              <a:tabLst/>
              <a:defRPr sz="1400" b="0" baseline="0"/>
            </a:lvl1pPr>
          </a:lstStyle>
          <a:p>
            <a:r>
              <a:rPr lang="da-DK" noProof="0" dirty="0"/>
              <a:t>Indsæt et baggrundsbillede ved at klikke på det brune felt og indsæt billede via ”indsæt billede” i menulinjen</a:t>
            </a:r>
          </a:p>
        </p:txBody>
      </p:sp>
      <p:sp>
        <p:nvSpPr>
          <p:cNvPr id="2" name="Title 1"/>
          <p:cNvSpPr>
            <a:spLocks noGrp="1"/>
          </p:cNvSpPr>
          <p:nvPr>
            <p:ph type="ctrTitle" hasCustomPrompt="1"/>
          </p:nvPr>
        </p:nvSpPr>
        <p:spPr>
          <a:xfrm>
            <a:off x="548133" y="1318017"/>
            <a:ext cx="7357617" cy="3222366"/>
          </a:xfrm>
        </p:spPr>
        <p:txBody>
          <a:bodyPr anchor="t">
            <a:noAutofit/>
          </a:bodyPr>
          <a:lstStyle>
            <a:lvl1pPr>
              <a:lnSpc>
                <a:spcPct val="88000"/>
              </a:lnSpc>
              <a:defRPr sz="7200" baseline="0">
                <a:solidFill>
                  <a:schemeClr val="bg1"/>
                </a:solidFill>
              </a:defRPr>
            </a:lvl1pPr>
          </a:lstStyle>
          <a:p>
            <a:r>
              <a:rPr lang="da-DK" noProof="0" dirty="0" err="1"/>
              <a:t>Breaker</a:t>
            </a:r>
            <a:r>
              <a:rPr lang="da-DK" noProof="0" dirty="0"/>
              <a:t> side med stor tekst </a:t>
            </a:r>
            <a:br>
              <a:rPr lang="da-DK" noProof="0" dirty="0"/>
            </a:br>
            <a:r>
              <a:rPr lang="da-DK" noProof="0" dirty="0"/>
              <a:t>i flere linjer</a:t>
            </a:r>
          </a:p>
        </p:txBody>
      </p:sp>
      <p:sp>
        <p:nvSpPr>
          <p:cNvPr id="23" name="AutoShape 4"/>
          <p:cNvSpPr>
            <a:spLocks/>
          </p:cNvSpPr>
          <p:nvPr userDrawn="1"/>
        </p:nvSpPr>
        <p:spPr bwMode="gray">
          <a:xfrm>
            <a:off x="-3408611" y="0"/>
            <a:ext cx="3292210"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wrap="square" lIns="0" tIns="0" rIns="0" bIns="0">
            <a:spAutoFit/>
          </a:bodyPr>
          <a:lstStyle/>
          <a:p>
            <a:pPr algn="r" defTabSz="457200">
              <a:tabLst>
                <a:tab pos="177800" algn="l"/>
              </a:tabLst>
              <a:defRPr/>
            </a:pPr>
            <a:r>
              <a:rPr lang="da-DK" sz="1000" b="1" dirty="0">
                <a:solidFill>
                  <a:schemeClr val="tx1"/>
                </a:solidFill>
                <a:cs typeface="Arial" charset="0"/>
              </a:rPr>
              <a:t>Vis hjælpelinjer som hjælper ved placering af objekter</a:t>
            </a:r>
          </a:p>
          <a:p>
            <a:pPr algn="r" defTabSz="457200">
              <a:tabLst>
                <a:tab pos="177800" algn="l"/>
              </a:tabLst>
              <a:defRPr/>
            </a:pPr>
            <a:r>
              <a:rPr lang="da-DK" sz="1000" dirty="0">
                <a:solidFill>
                  <a:schemeClr val="tx1"/>
                </a:solidFill>
                <a:cs typeface="Arial" charset="0"/>
              </a:rPr>
              <a:t>1.	Højreklik udenfor slidet og vælg ’Gitter og hjælpelinjer’</a:t>
            </a:r>
          </a:p>
          <a:p>
            <a:pPr marL="228600" indent="-228600" algn="r" defTabSz="457200">
              <a:buFontTx/>
              <a:buAutoNum type="arabicPeriod" startAt="2"/>
              <a:tabLst>
                <a:tab pos="177800" algn="l"/>
              </a:tabLst>
              <a:defRPr/>
            </a:pPr>
            <a:r>
              <a:rPr lang="da-DK" sz="1000" dirty="0">
                <a:solidFill>
                  <a:schemeClr val="tx1"/>
                </a:solidFill>
                <a:cs typeface="Arial" charset="0"/>
              </a:rPr>
              <a:t>Sæt kryds ved ’Vis’ tegnehjælpelinjer på skærmen</a:t>
            </a:r>
          </a:p>
          <a:p>
            <a:pPr marL="228600" indent="-228600" algn="r" defTabSz="457200">
              <a:buFontTx/>
              <a:buAutoNum type="arabicPeriod" startAt="2"/>
              <a:tabLst>
                <a:tab pos="177800" algn="l"/>
              </a:tabLst>
              <a:defRPr/>
            </a:pPr>
            <a:r>
              <a:rPr lang="da-DK" sz="1000" dirty="0">
                <a:solidFill>
                  <a:schemeClr val="tx1"/>
                </a:solidFill>
                <a:cs typeface="Arial" charset="0"/>
              </a:rPr>
              <a:t>Sæt hak ved ”Fastgør objekter til gitter”</a:t>
            </a:r>
          </a:p>
          <a:p>
            <a:pPr marL="228600" indent="-228600" algn="r" defTabSz="457200">
              <a:buFontTx/>
              <a:buAutoNum type="arabicPeriod" startAt="2"/>
              <a:tabLst>
                <a:tab pos="177800" algn="l"/>
              </a:tabLst>
              <a:defRPr/>
            </a:pPr>
            <a:r>
              <a:rPr lang="da-DK" sz="1000" dirty="0">
                <a:solidFill>
                  <a:schemeClr val="tx1"/>
                </a:solidFill>
                <a:cs typeface="Arial" charset="0"/>
              </a:rPr>
              <a:t>Vælg OK </a:t>
            </a:r>
          </a:p>
        </p:txBody>
      </p:sp>
      <p:sp>
        <p:nvSpPr>
          <p:cNvPr id="29" name="Text Placeholder 13"/>
          <p:cNvSpPr>
            <a:spLocks noGrp="1"/>
          </p:cNvSpPr>
          <p:nvPr>
            <p:ph type="body" sz="quarter" idx="19"/>
          </p:nvPr>
        </p:nvSpPr>
        <p:spPr>
          <a:xfrm>
            <a:off x="10680987" y="5988208"/>
            <a:ext cx="1007997" cy="587589"/>
          </a:xfrm>
          <a:blipFill rotWithShape="1">
            <a:blip r:embed="rId2"/>
            <a:stretch>
              <a:fillRect/>
            </a:stretch>
          </a:blipFill>
        </p:spPr>
        <p:txBody>
          <a:bodyPr tIns="1800000"/>
          <a:lstStyle>
            <a:lvl1pPr marL="0" indent="0">
              <a:buFont typeface="Arial" pitchFamily="34" charset="0"/>
              <a:buNone/>
              <a:defRPr sz="100">
                <a:solidFill>
                  <a:srgbClr val="88919F"/>
                </a:solidFill>
              </a:defRPr>
            </a:lvl1pPr>
          </a:lstStyle>
          <a:p>
            <a:pPr lvl="0"/>
            <a:r>
              <a:rPr lang="da-DK"/>
              <a:t>Rediger typografien i masterens</a:t>
            </a:r>
          </a:p>
        </p:txBody>
      </p:sp>
      <p:sp>
        <p:nvSpPr>
          <p:cNvPr id="14" name="TextBox 13"/>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26" name="TextBox 17"/>
          <p:cNvSpPr txBox="1">
            <a:spLocks noChangeArrowheads="1"/>
          </p:cNvSpPr>
          <p:nvPr userDrawn="1"/>
        </p:nvSpPr>
        <p:spPr bwMode="auto">
          <a:xfrm>
            <a:off x="-2786742" y="1511771"/>
            <a:ext cx="2642280"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 et baggrundsbillede</a:t>
            </a:r>
          </a:p>
          <a:p>
            <a:pPr marL="0" indent="0" algn="r" eaLnBrk="1" hangingPunct="1">
              <a:buNone/>
              <a:defRPr/>
            </a:pPr>
            <a:r>
              <a:rPr lang="da-DK" sz="1000" b="0" dirty="0">
                <a:solidFill>
                  <a:schemeClr val="tx1"/>
                </a:solidFill>
              </a:rPr>
              <a:t>1. Indsæt et billede ved at klikke på </a:t>
            </a:r>
            <a:r>
              <a:rPr lang="da-DK" sz="1000" b="0" dirty="0" err="1">
                <a:solidFill>
                  <a:schemeClr val="tx1"/>
                </a:solidFill>
              </a:rPr>
              <a:t>billedepladsholderen</a:t>
            </a:r>
            <a:endParaRPr lang="da-DK" sz="1000" b="0" dirty="0">
              <a:solidFill>
                <a:schemeClr val="tx1"/>
              </a:solidFill>
            </a:endParaRPr>
          </a:p>
          <a:p>
            <a:pPr marL="0" indent="0" algn="r" eaLnBrk="1" hangingPunct="1">
              <a:buNone/>
              <a:defRPr/>
            </a:pPr>
            <a:r>
              <a:rPr lang="da-DK" sz="1000" b="0" dirty="0">
                <a:solidFill>
                  <a:schemeClr val="tx1"/>
                </a:solidFill>
              </a:rPr>
              <a:t>2. Via</a:t>
            </a:r>
            <a:r>
              <a:rPr lang="da-DK" sz="1000" b="0" baseline="0" dirty="0">
                <a:solidFill>
                  <a:schemeClr val="tx1"/>
                </a:solidFill>
              </a:rPr>
              <a:t> ”indsæt” – Vælg ”billede” og ”billede fra fil” – Herfra vælger du billedet, fra din computer, som skal indsættes </a:t>
            </a:r>
          </a:p>
          <a:p>
            <a:pPr marL="0" indent="0" algn="r" eaLnBrk="1" hangingPunct="1">
              <a:buNone/>
              <a:defRPr/>
            </a:pPr>
            <a:r>
              <a:rPr lang="da-DK" sz="1000" b="0" baseline="0" dirty="0">
                <a:solidFill>
                  <a:schemeClr val="tx1"/>
                </a:solidFill>
              </a:rPr>
              <a:t>3. </a:t>
            </a:r>
            <a:r>
              <a:rPr lang="da-DK" sz="1000" b="0" dirty="0">
                <a:solidFill>
                  <a:schemeClr val="tx1"/>
                </a:solidFill>
              </a:rPr>
              <a:t>Højreklik på billedet og send</a:t>
            </a:r>
            <a:r>
              <a:rPr lang="da-DK" sz="1000" b="0" baseline="0" dirty="0">
                <a:solidFill>
                  <a:schemeClr val="tx1"/>
                </a:solidFill>
              </a:rPr>
              <a:t> det bagud</a:t>
            </a:r>
          </a:p>
        </p:txBody>
      </p:sp>
      <p:pic>
        <p:nvPicPr>
          <p:cNvPr id="11" name="Picture 10" descr="Skærmbillede 2016-04-05 kl. 09.35.22.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10" name="Text Placeholder 13"/>
          <p:cNvSpPr>
            <a:spLocks noGrp="1"/>
          </p:cNvSpPr>
          <p:nvPr>
            <p:ph type="body" sz="quarter" idx="30"/>
          </p:nvPr>
        </p:nvSpPr>
        <p:spPr>
          <a:xfrm>
            <a:off x="554038" y="6205995"/>
            <a:ext cx="2178000" cy="180000"/>
          </a:xfrm>
          <a:blipFill rotWithShape="1">
            <a:blip r:embed="rId4"/>
            <a:stretch>
              <a:fillRect/>
            </a:stretch>
          </a:blipFill>
        </p:spPr>
        <p:txBody>
          <a:bodyPr tIns="1800000"/>
          <a:lstStyle>
            <a:lvl1pPr marL="0" indent="0">
              <a:buFont typeface="Arial" pitchFamily="34" charset="0"/>
              <a:buNone/>
              <a:defRPr sz="100">
                <a:solidFill>
                  <a:srgbClr val="88919F"/>
                </a:solidFill>
              </a:defRPr>
            </a:lvl1pPr>
          </a:lstStyle>
          <a:p>
            <a:pPr lvl="0"/>
            <a:r>
              <a:rPr lang="da-DK"/>
              <a:t>Rediger typografien i masterens</a:t>
            </a:r>
          </a:p>
        </p:txBody>
      </p:sp>
    </p:spTree>
    <p:extLst>
      <p:ext uri="{BB962C8B-B14F-4D97-AF65-F5344CB8AC3E}">
        <p14:creationId xmlns:p14="http://schemas.microsoft.com/office/powerpoint/2010/main" val="34986581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Forside - Fuldt billede og stor boks">
    <p:spTree>
      <p:nvGrpSpPr>
        <p:cNvPr id="1" name=""/>
        <p:cNvGrpSpPr/>
        <p:nvPr/>
      </p:nvGrpSpPr>
      <p:grpSpPr>
        <a:xfrm>
          <a:off x="0" y="0"/>
          <a:ext cx="0" cy="0"/>
          <a:chOff x="0" y="0"/>
          <a:chExt cx="0" cy="0"/>
        </a:xfrm>
      </p:grpSpPr>
      <p:sp>
        <p:nvSpPr>
          <p:cNvPr id="16" name="Picture Placeholder 3"/>
          <p:cNvSpPr>
            <a:spLocks noGrp="1"/>
          </p:cNvSpPr>
          <p:nvPr>
            <p:ph type="pic" sz="quarter" idx="14" hasCustomPrompt="1"/>
          </p:nvPr>
        </p:nvSpPr>
        <p:spPr>
          <a:xfrm>
            <a:off x="0" y="0"/>
            <a:ext cx="12204700" cy="6858000"/>
          </a:xfrm>
        </p:spPr>
        <p:txBody>
          <a:bodyPr tIns="3672000">
            <a:normAutofit/>
          </a:bodyPr>
          <a:lstStyle>
            <a:lvl1pPr marL="0" marR="0" indent="0" algn="ctr" defTabSz="914400" rtl="0" eaLnBrk="1" fontAlgn="auto" latinLnBrk="0" hangingPunct="1">
              <a:lnSpc>
                <a:spcPct val="94000"/>
              </a:lnSpc>
              <a:spcBef>
                <a:spcPts val="0"/>
              </a:spcBef>
              <a:spcAft>
                <a:spcPts val="2000"/>
              </a:spcAft>
              <a:buClrTx/>
              <a:buSzTx/>
              <a:buFont typeface="Arial" pitchFamily="34" charset="0"/>
              <a:buNone/>
              <a:tabLst/>
              <a:defRPr sz="1400" b="0" baseline="0"/>
            </a:lvl1pPr>
          </a:lstStyle>
          <a:p>
            <a:r>
              <a:rPr lang="da-DK" noProof="0" dirty="0"/>
              <a:t>Indsæt et baggrundsbillede ved at klikke på det hvide felt og indsæt billede via ”indsæt billede” i menulinjen</a:t>
            </a:r>
          </a:p>
        </p:txBody>
      </p:sp>
      <p:sp>
        <p:nvSpPr>
          <p:cNvPr id="31" name="Text Placeholder 13"/>
          <p:cNvSpPr>
            <a:spLocks noGrp="1" noChangeAspect="1"/>
          </p:cNvSpPr>
          <p:nvPr>
            <p:ph type="body" sz="quarter" idx="23"/>
          </p:nvPr>
        </p:nvSpPr>
        <p:spPr>
          <a:xfrm>
            <a:off x="9782175" y="5706000"/>
            <a:ext cx="2428558" cy="1152000"/>
          </a:xfrm>
          <a:solidFill>
            <a:schemeClr val="accent1"/>
          </a:solidFill>
        </p:spPr>
        <p:txBody>
          <a:bodyPr tIns="0"/>
          <a:lstStyle>
            <a:lvl1pPr marL="0" indent="0">
              <a:buFont typeface="Arial" pitchFamily="34" charset="0"/>
              <a:buNone/>
              <a:defRPr sz="100"/>
            </a:lvl1pPr>
          </a:lstStyle>
          <a:p>
            <a:pPr lvl="0"/>
            <a:r>
              <a:rPr lang="da-DK"/>
              <a:t>Rediger typografien i masterens</a:t>
            </a:r>
          </a:p>
        </p:txBody>
      </p:sp>
      <p:sp>
        <p:nvSpPr>
          <p:cNvPr id="32" name="Text Placeholder 13"/>
          <p:cNvSpPr>
            <a:spLocks noGrp="1"/>
          </p:cNvSpPr>
          <p:nvPr>
            <p:ph type="body" sz="quarter" idx="24"/>
          </p:nvPr>
        </p:nvSpPr>
        <p:spPr>
          <a:xfrm>
            <a:off x="0" y="5706000"/>
            <a:ext cx="9782174" cy="1152000"/>
          </a:xfrm>
          <a:solidFill>
            <a:schemeClr val="tx2"/>
          </a:solidFill>
        </p:spPr>
        <p:txBody>
          <a:bodyPr tIns="0"/>
          <a:lstStyle>
            <a:lvl1pPr marL="0" indent="0">
              <a:buFont typeface="Arial" pitchFamily="34" charset="0"/>
              <a:buNone/>
              <a:defRPr sz="100"/>
            </a:lvl1pPr>
          </a:lstStyle>
          <a:p>
            <a:pPr lvl="0"/>
            <a:r>
              <a:rPr lang="da-DK"/>
              <a:t>Rediger typografien i masterens</a:t>
            </a:r>
          </a:p>
        </p:txBody>
      </p:sp>
      <p:sp>
        <p:nvSpPr>
          <p:cNvPr id="26" name="Text Placeholder 13"/>
          <p:cNvSpPr>
            <a:spLocks noGrp="1"/>
          </p:cNvSpPr>
          <p:nvPr>
            <p:ph type="body" sz="quarter" idx="25"/>
          </p:nvPr>
        </p:nvSpPr>
        <p:spPr>
          <a:xfrm>
            <a:off x="-1" y="0"/>
            <a:ext cx="9782175" cy="5706000"/>
          </a:xfrm>
          <a:solidFill>
            <a:schemeClr val="accent2">
              <a:alpha val="75000"/>
            </a:schemeClr>
          </a:solidFill>
        </p:spPr>
        <p:txBody>
          <a:bodyPr tIns="0"/>
          <a:lstStyle>
            <a:lvl1pPr marL="0" indent="0">
              <a:buFont typeface="Arial" pitchFamily="34" charset="0"/>
              <a:buNone/>
              <a:defRPr sz="100"/>
            </a:lvl1pPr>
          </a:lstStyle>
          <a:p>
            <a:pPr lvl="0"/>
            <a:r>
              <a:rPr lang="da-DK"/>
              <a:t>Rediger typografien i masterens</a:t>
            </a:r>
          </a:p>
        </p:txBody>
      </p:sp>
      <p:sp>
        <p:nvSpPr>
          <p:cNvPr id="2" name="Title 1"/>
          <p:cNvSpPr>
            <a:spLocks noGrp="1"/>
          </p:cNvSpPr>
          <p:nvPr>
            <p:ph type="ctrTitle" hasCustomPrompt="1"/>
          </p:nvPr>
        </p:nvSpPr>
        <p:spPr>
          <a:xfrm>
            <a:off x="511309" y="1541463"/>
            <a:ext cx="7394441" cy="1424390"/>
          </a:xfrm>
        </p:spPr>
        <p:txBody>
          <a:bodyPr>
            <a:spAutoFit/>
          </a:bodyPr>
          <a:lstStyle>
            <a:lvl1pPr>
              <a:lnSpc>
                <a:spcPct val="88000"/>
              </a:lnSpc>
              <a:defRPr sz="5200">
                <a:solidFill>
                  <a:schemeClr val="bg1"/>
                </a:solidFill>
              </a:defRPr>
            </a:lvl1pPr>
          </a:lstStyle>
          <a:p>
            <a:r>
              <a:rPr lang="da-DK" noProof="0" dirty="0"/>
              <a:t>Titel i op til 2 linjers længde</a:t>
            </a:r>
          </a:p>
        </p:txBody>
      </p:sp>
      <p:sp>
        <p:nvSpPr>
          <p:cNvPr id="22" name="TextBox 21"/>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23" name="AutoShape 4"/>
          <p:cNvSpPr>
            <a:spLocks/>
          </p:cNvSpPr>
          <p:nvPr userDrawn="1"/>
        </p:nvSpPr>
        <p:spPr bwMode="gray">
          <a:xfrm>
            <a:off x="-3378200" y="0"/>
            <a:ext cx="3261799"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wrap="square" lIns="0" tIns="0" rIns="0" bIns="0">
            <a:spAutoFit/>
          </a:bodyPr>
          <a:lstStyle/>
          <a:p>
            <a:pPr algn="r" defTabSz="457200">
              <a:tabLst>
                <a:tab pos="177800" algn="l"/>
              </a:tabLst>
              <a:defRPr/>
            </a:pPr>
            <a:r>
              <a:rPr lang="da-DK" sz="1000" b="1" dirty="0">
                <a:solidFill>
                  <a:schemeClr val="tx1"/>
                </a:solidFill>
                <a:cs typeface="Arial" charset="0"/>
              </a:rPr>
              <a:t>Vis hjælpelinjer</a:t>
            </a:r>
          </a:p>
          <a:p>
            <a:pPr algn="r" defTabSz="457200">
              <a:tabLst>
                <a:tab pos="177800" algn="l"/>
              </a:tabLst>
              <a:defRPr/>
            </a:pPr>
            <a:r>
              <a:rPr lang="da-DK" sz="1000" dirty="0">
                <a:solidFill>
                  <a:schemeClr val="tx1"/>
                </a:solidFill>
                <a:cs typeface="Arial" charset="0"/>
              </a:rPr>
              <a:t>1.	Højreklik udenfor </a:t>
            </a:r>
            <a:r>
              <a:rPr lang="da-DK" sz="1000" dirty="0" err="1">
                <a:solidFill>
                  <a:schemeClr val="tx1"/>
                </a:solidFill>
                <a:cs typeface="Arial" charset="0"/>
              </a:rPr>
              <a:t>slidet</a:t>
            </a:r>
            <a:r>
              <a:rPr lang="da-DK" sz="1000" dirty="0">
                <a:solidFill>
                  <a:schemeClr val="tx1"/>
                </a:solidFill>
                <a:cs typeface="Arial" charset="0"/>
              </a:rPr>
              <a:t> og vælg ’Gitter og hjælpelinjer’</a:t>
            </a:r>
          </a:p>
          <a:p>
            <a:pPr marL="228600" indent="-228600" algn="r" defTabSz="457200">
              <a:buFontTx/>
              <a:buAutoNum type="arabicPeriod" startAt="2"/>
              <a:tabLst>
                <a:tab pos="177800" algn="l"/>
              </a:tabLst>
              <a:defRPr/>
            </a:pPr>
            <a:r>
              <a:rPr lang="da-DK" sz="1000" dirty="0">
                <a:solidFill>
                  <a:schemeClr val="tx1"/>
                </a:solidFill>
                <a:cs typeface="Arial" charset="0"/>
              </a:rPr>
              <a:t>Sæt kryds ved ’Vis’ tegnehjælpelinjer på skærmen</a:t>
            </a:r>
          </a:p>
          <a:p>
            <a:pPr marL="228600" indent="-228600" algn="r" defTabSz="457200">
              <a:buFontTx/>
              <a:buAutoNum type="arabicPeriod" startAt="2"/>
              <a:tabLst>
                <a:tab pos="177800" algn="l"/>
              </a:tabLst>
              <a:defRPr/>
            </a:pPr>
            <a:r>
              <a:rPr lang="da-DK" sz="1000" dirty="0">
                <a:solidFill>
                  <a:schemeClr val="tx1"/>
                </a:solidFill>
                <a:cs typeface="Arial" charset="0"/>
              </a:rPr>
              <a:t>Sæt hak ved ”Fastgør objekter til gitter”</a:t>
            </a:r>
          </a:p>
          <a:p>
            <a:pPr marL="228600" indent="-228600" algn="r" defTabSz="457200">
              <a:buFontTx/>
              <a:buAutoNum type="arabicPeriod" startAt="2"/>
              <a:tabLst>
                <a:tab pos="177800" algn="l"/>
              </a:tabLst>
              <a:defRPr/>
            </a:pPr>
            <a:r>
              <a:rPr lang="da-DK" sz="1000" dirty="0">
                <a:solidFill>
                  <a:schemeClr val="tx1"/>
                </a:solidFill>
                <a:cs typeface="Arial" charset="0"/>
              </a:rPr>
              <a:t>Vælg OK </a:t>
            </a:r>
          </a:p>
        </p:txBody>
      </p:sp>
      <p:sp>
        <p:nvSpPr>
          <p:cNvPr id="20" name="TextBox 17"/>
          <p:cNvSpPr txBox="1">
            <a:spLocks noChangeArrowheads="1"/>
          </p:cNvSpPr>
          <p:nvPr userDrawn="1"/>
        </p:nvSpPr>
        <p:spPr bwMode="auto">
          <a:xfrm>
            <a:off x="-2786742" y="1511771"/>
            <a:ext cx="2642280"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 et baggrundsbillede</a:t>
            </a:r>
          </a:p>
          <a:p>
            <a:pPr marL="0" indent="0" algn="r" eaLnBrk="1" hangingPunct="1">
              <a:buNone/>
              <a:defRPr/>
            </a:pPr>
            <a:r>
              <a:rPr lang="da-DK" sz="1000" b="0" dirty="0">
                <a:solidFill>
                  <a:schemeClr val="tx1"/>
                </a:solidFill>
              </a:rPr>
              <a:t>1. Indsæt et billede ved at klikke på den </a:t>
            </a:r>
            <a:br>
              <a:rPr lang="da-DK" sz="1000" b="0" dirty="0">
                <a:solidFill>
                  <a:schemeClr val="tx1"/>
                </a:solidFill>
              </a:rPr>
            </a:br>
            <a:r>
              <a:rPr lang="da-DK" sz="1000" b="0" dirty="0">
                <a:solidFill>
                  <a:schemeClr val="tx1"/>
                </a:solidFill>
              </a:rPr>
              <a:t>hvide </a:t>
            </a:r>
            <a:r>
              <a:rPr lang="da-DK" sz="1000" b="0" dirty="0" err="1">
                <a:solidFill>
                  <a:schemeClr val="tx1"/>
                </a:solidFill>
              </a:rPr>
              <a:t>billedepladsholder</a:t>
            </a:r>
            <a:endParaRPr lang="da-DK" sz="1000" b="0" dirty="0">
              <a:solidFill>
                <a:schemeClr val="tx1"/>
              </a:solidFill>
            </a:endParaRPr>
          </a:p>
          <a:p>
            <a:pPr marL="0" indent="0" algn="r" eaLnBrk="1" hangingPunct="1">
              <a:buNone/>
              <a:defRPr/>
            </a:pPr>
            <a:r>
              <a:rPr lang="da-DK" sz="1000" b="0" dirty="0">
                <a:solidFill>
                  <a:schemeClr val="tx1"/>
                </a:solidFill>
              </a:rPr>
              <a:t>2. Via</a:t>
            </a:r>
            <a:r>
              <a:rPr lang="da-DK" sz="1000" b="0" baseline="0" dirty="0">
                <a:solidFill>
                  <a:schemeClr val="tx1"/>
                </a:solidFill>
              </a:rPr>
              <a:t> ”indsæt” – Vælg ”billede” og ”billede fra fil” – Herfra vælger du billedet, fra din computer, som skal indsættes </a:t>
            </a:r>
          </a:p>
          <a:p>
            <a:pPr marL="0" indent="0" algn="r" eaLnBrk="1" hangingPunct="1">
              <a:buNone/>
              <a:defRPr/>
            </a:pPr>
            <a:r>
              <a:rPr lang="da-DK" sz="1000" b="0" baseline="0" dirty="0">
                <a:solidFill>
                  <a:schemeClr val="tx1"/>
                </a:solidFill>
              </a:rPr>
              <a:t>3. </a:t>
            </a:r>
            <a:r>
              <a:rPr lang="da-DK" sz="1000" b="0" dirty="0">
                <a:solidFill>
                  <a:schemeClr val="tx1"/>
                </a:solidFill>
              </a:rPr>
              <a:t>Højreklik på billedet og send</a:t>
            </a:r>
            <a:r>
              <a:rPr lang="da-DK" sz="1000" b="0" baseline="0" dirty="0">
                <a:solidFill>
                  <a:schemeClr val="tx1"/>
                </a:solidFill>
              </a:rPr>
              <a:t> det bagud</a:t>
            </a:r>
          </a:p>
        </p:txBody>
      </p:sp>
      <p:sp>
        <p:nvSpPr>
          <p:cNvPr id="37" name="Text Placeholder 6"/>
          <p:cNvSpPr>
            <a:spLocks noGrp="1"/>
          </p:cNvSpPr>
          <p:nvPr>
            <p:ph type="body" sz="quarter" idx="27" hasCustomPrompt="1"/>
          </p:nvPr>
        </p:nvSpPr>
        <p:spPr>
          <a:xfrm>
            <a:off x="554038" y="3323829"/>
            <a:ext cx="7351712" cy="1440000"/>
          </a:xfrm>
        </p:spPr>
        <p:txBody>
          <a:bodyPr/>
          <a:lstStyle>
            <a:lvl1pPr marL="0" indent="0">
              <a:buNone/>
              <a:defRPr sz="2400" b="0" baseline="0">
                <a:solidFill>
                  <a:schemeClr val="bg1"/>
                </a:solidFill>
              </a:defRPr>
            </a:lvl1pPr>
            <a:lvl2pPr marL="252000" indent="0">
              <a:buNone/>
              <a:defRPr/>
            </a:lvl2pPr>
          </a:lstStyle>
          <a:p>
            <a:pPr lvl="0"/>
            <a:r>
              <a:rPr lang="da-DK" dirty="0"/>
              <a:t>Klik for at tilføje manchet i en eller flere linjer</a:t>
            </a:r>
          </a:p>
        </p:txBody>
      </p:sp>
      <p:pic>
        <p:nvPicPr>
          <p:cNvPr id="17" name="Picture 16" descr="Skærmbillede 2016-04-05 kl. 09.35.2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14" name="Text Placeholder 13"/>
          <p:cNvSpPr>
            <a:spLocks noGrp="1"/>
          </p:cNvSpPr>
          <p:nvPr>
            <p:ph type="body" sz="quarter" idx="26"/>
          </p:nvPr>
        </p:nvSpPr>
        <p:spPr>
          <a:xfrm>
            <a:off x="552366" y="6205995"/>
            <a:ext cx="2548125" cy="180000"/>
          </a:xfrm>
          <a:blipFill rotWithShape="1">
            <a:blip r:embed="rId3"/>
            <a:stretch>
              <a:fillRect/>
            </a:stretch>
          </a:blipFill>
        </p:spPr>
        <p:txBody>
          <a:bodyPr tIns="1800000"/>
          <a:lstStyle>
            <a:lvl1pPr marL="0" indent="0">
              <a:buFont typeface="Arial" pitchFamily="34" charset="0"/>
              <a:buNone/>
              <a:defRPr sz="100">
                <a:solidFill>
                  <a:srgbClr val="88919F"/>
                </a:solidFill>
              </a:defRPr>
            </a:lvl1pPr>
          </a:lstStyle>
          <a:p>
            <a:pPr lvl="0"/>
            <a:r>
              <a:rPr lang="da-DK"/>
              <a:t>Rediger typografien i masterens</a:t>
            </a:r>
          </a:p>
        </p:txBody>
      </p:sp>
      <p:sp>
        <p:nvSpPr>
          <p:cNvPr id="15" name="Text Placeholder 13"/>
          <p:cNvSpPr>
            <a:spLocks noGrp="1"/>
          </p:cNvSpPr>
          <p:nvPr>
            <p:ph type="body" sz="quarter" idx="19"/>
          </p:nvPr>
        </p:nvSpPr>
        <p:spPr>
          <a:xfrm>
            <a:off x="10680987" y="5988208"/>
            <a:ext cx="1007997" cy="587589"/>
          </a:xfrm>
          <a:blipFill rotWithShape="1">
            <a:blip r:embed="rId4"/>
            <a:stretch>
              <a:fillRect/>
            </a:stretch>
          </a:blipFill>
        </p:spPr>
        <p:txBody>
          <a:bodyPr tIns="1800000"/>
          <a:lstStyle>
            <a:lvl1pPr marL="0" indent="0">
              <a:buFont typeface="Arial" pitchFamily="34" charset="0"/>
              <a:buNone/>
              <a:defRPr sz="100">
                <a:solidFill>
                  <a:srgbClr val="88919F"/>
                </a:solidFill>
              </a:defRPr>
            </a:lvl1pPr>
          </a:lstStyle>
          <a:p>
            <a:pPr lvl="0"/>
            <a:r>
              <a:rPr lang="da-DK"/>
              <a:t>Rediger typografien i masterens</a:t>
            </a:r>
          </a:p>
        </p:txBody>
      </p:sp>
    </p:spTree>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Forside - Fuldt billede og små bokse">
    <p:spTree>
      <p:nvGrpSpPr>
        <p:cNvPr id="1" name=""/>
        <p:cNvGrpSpPr/>
        <p:nvPr/>
      </p:nvGrpSpPr>
      <p:grpSpPr>
        <a:xfrm>
          <a:off x="0" y="0"/>
          <a:ext cx="0" cy="0"/>
          <a:chOff x="0" y="0"/>
          <a:chExt cx="0" cy="0"/>
        </a:xfrm>
      </p:grpSpPr>
      <p:sp>
        <p:nvSpPr>
          <p:cNvPr id="4" name="Picture Placeholder 3"/>
          <p:cNvSpPr>
            <a:spLocks noGrp="1"/>
          </p:cNvSpPr>
          <p:nvPr>
            <p:ph type="pic" sz="quarter" idx="14" hasCustomPrompt="1"/>
          </p:nvPr>
        </p:nvSpPr>
        <p:spPr>
          <a:xfrm>
            <a:off x="0" y="0"/>
            <a:ext cx="12204700" cy="6858000"/>
          </a:xfrm>
          <a:ln>
            <a:noFill/>
          </a:ln>
        </p:spPr>
        <p:txBody>
          <a:bodyPr tIns="720000">
            <a:normAutofit/>
          </a:bodyPr>
          <a:lstStyle>
            <a:lvl1pPr marL="0" marR="0" indent="0" algn="ctr" defTabSz="914400" rtl="0" eaLnBrk="1" fontAlgn="auto" latinLnBrk="0" hangingPunct="1">
              <a:lnSpc>
                <a:spcPct val="94000"/>
              </a:lnSpc>
              <a:spcBef>
                <a:spcPts val="0"/>
              </a:spcBef>
              <a:spcAft>
                <a:spcPts val="2000"/>
              </a:spcAft>
              <a:buClrTx/>
              <a:buSzTx/>
              <a:buFont typeface="Arial" pitchFamily="34" charset="0"/>
              <a:buNone/>
              <a:tabLst/>
              <a:defRPr sz="1400" b="0" baseline="0"/>
            </a:lvl1pPr>
          </a:lstStyle>
          <a:p>
            <a:r>
              <a:rPr lang="da-DK" noProof="0" dirty="0"/>
              <a:t>Indsæt et baggrundsbillede ved at klikke på det hvide felt og indsæt billede via ”indsæt billede” i menulinjen</a:t>
            </a:r>
          </a:p>
        </p:txBody>
      </p:sp>
      <p:sp>
        <p:nvSpPr>
          <p:cNvPr id="26" name="Text Placeholder 13"/>
          <p:cNvSpPr>
            <a:spLocks noGrp="1"/>
          </p:cNvSpPr>
          <p:nvPr>
            <p:ph type="body" sz="quarter" idx="25"/>
          </p:nvPr>
        </p:nvSpPr>
        <p:spPr>
          <a:xfrm flipH="1">
            <a:off x="9782174" y="0"/>
            <a:ext cx="2408239" cy="6858000"/>
          </a:xfrm>
          <a:solidFill>
            <a:schemeClr val="tx2"/>
          </a:solidFill>
        </p:spPr>
        <p:txBody>
          <a:bodyPr tIns="0"/>
          <a:lstStyle>
            <a:lvl1pPr marL="0" indent="0">
              <a:buFont typeface="Arial" pitchFamily="34" charset="0"/>
              <a:buNone/>
              <a:defRPr sz="100"/>
            </a:lvl1pPr>
          </a:lstStyle>
          <a:p>
            <a:pPr lvl="0"/>
            <a:r>
              <a:rPr lang="da-DK"/>
              <a:t>Rediger typografien i masterens</a:t>
            </a:r>
          </a:p>
        </p:txBody>
      </p:sp>
      <p:sp>
        <p:nvSpPr>
          <p:cNvPr id="32" name="Text Placeholder 13"/>
          <p:cNvSpPr>
            <a:spLocks noGrp="1"/>
          </p:cNvSpPr>
          <p:nvPr>
            <p:ph type="body" sz="quarter" idx="24"/>
          </p:nvPr>
        </p:nvSpPr>
        <p:spPr>
          <a:xfrm>
            <a:off x="-1" y="5706000"/>
            <a:ext cx="12190413" cy="1152000"/>
          </a:xfrm>
          <a:solidFill>
            <a:schemeClr val="accent2">
              <a:alpha val="75000"/>
            </a:schemeClr>
          </a:solidFill>
        </p:spPr>
        <p:txBody>
          <a:bodyPr tIns="0"/>
          <a:lstStyle>
            <a:lvl1pPr marL="0" indent="0">
              <a:buFont typeface="Arial" pitchFamily="34" charset="0"/>
              <a:buNone/>
              <a:defRPr sz="100"/>
            </a:lvl1pPr>
          </a:lstStyle>
          <a:p>
            <a:pPr lvl="0"/>
            <a:r>
              <a:rPr lang="da-DK"/>
              <a:t>Rediger typografien i masterens</a:t>
            </a:r>
          </a:p>
        </p:txBody>
      </p:sp>
      <p:sp>
        <p:nvSpPr>
          <p:cNvPr id="2" name="Title 1"/>
          <p:cNvSpPr>
            <a:spLocks noGrp="1"/>
          </p:cNvSpPr>
          <p:nvPr>
            <p:ph type="ctrTitle" hasCustomPrompt="1"/>
          </p:nvPr>
        </p:nvSpPr>
        <p:spPr>
          <a:xfrm>
            <a:off x="511309" y="1541463"/>
            <a:ext cx="7394441" cy="1424390"/>
          </a:xfrm>
        </p:spPr>
        <p:txBody>
          <a:bodyPr>
            <a:spAutoFit/>
          </a:bodyPr>
          <a:lstStyle>
            <a:lvl1pPr>
              <a:lnSpc>
                <a:spcPct val="88000"/>
              </a:lnSpc>
              <a:defRPr sz="5200">
                <a:solidFill>
                  <a:schemeClr val="tx2"/>
                </a:solidFill>
              </a:defRPr>
            </a:lvl1pPr>
          </a:lstStyle>
          <a:p>
            <a:r>
              <a:rPr lang="da-DK" noProof="0" dirty="0"/>
              <a:t>Titel i op til 2 linjers længde</a:t>
            </a:r>
          </a:p>
        </p:txBody>
      </p:sp>
      <p:sp>
        <p:nvSpPr>
          <p:cNvPr id="37" name="Text Placeholder 6"/>
          <p:cNvSpPr>
            <a:spLocks noGrp="1"/>
          </p:cNvSpPr>
          <p:nvPr>
            <p:ph type="body" sz="quarter" idx="27" hasCustomPrompt="1"/>
          </p:nvPr>
        </p:nvSpPr>
        <p:spPr>
          <a:xfrm>
            <a:off x="554038" y="3323829"/>
            <a:ext cx="7351712" cy="1440000"/>
          </a:xfrm>
        </p:spPr>
        <p:txBody>
          <a:bodyPr/>
          <a:lstStyle>
            <a:lvl1pPr marL="0" indent="0">
              <a:buNone/>
              <a:defRPr sz="2400" b="0">
                <a:solidFill>
                  <a:schemeClr val="accent2"/>
                </a:solidFill>
              </a:defRPr>
            </a:lvl1pPr>
            <a:lvl2pPr marL="252000" indent="0">
              <a:buNone/>
              <a:defRPr/>
            </a:lvl2pPr>
          </a:lstStyle>
          <a:p>
            <a:pPr lvl="0"/>
            <a:r>
              <a:rPr lang="da-DK" dirty="0"/>
              <a:t>Klik for at tilføje manchet i en eller flere linjer</a:t>
            </a:r>
          </a:p>
        </p:txBody>
      </p:sp>
      <p:sp>
        <p:nvSpPr>
          <p:cNvPr id="17" name="TextBox 16"/>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18" name="AutoShape 4"/>
          <p:cNvSpPr>
            <a:spLocks/>
          </p:cNvSpPr>
          <p:nvPr userDrawn="1"/>
        </p:nvSpPr>
        <p:spPr bwMode="gray">
          <a:xfrm>
            <a:off x="-3378200" y="0"/>
            <a:ext cx="3261799"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wrap="square" lIns="0" tIns="0" rIns="0" bIns="0">
            <a:spAutoFit/>
          </a:bodyPr>
          <a:lstStyle/>
          <a:p>
            <a:pPr algn="r" defTabSz="457200">
              <a:tabLst>
                <a:tab pos="177800" algn="l"/>
              </a:tabLst>
              <a:defRPr/>
            </a:pPr>
            <a:r>
              <a:rPr lang="da-DK" sz="1000" b="1" dirty="0">
                <a:solidFill>
                  <a:schemeClr val="tx1"/>
                </a:solidFill>
                <a:cs typeface="Arial" charset="0"/>
              </a:rPr>
              <a:t>Vis hjælpelinjer</a:t>
            </a:r>
          </a:p>
          <a:p>
            <a:pPr algn="r" defTabSz="457200">
              <a:tabLst>
                <a:tab pos="177800" algn="l"/>
              </a:tabLst>
              <a:defRPr/>
            </a:pPr>
            <a:r>
              <a:rPr lang="da-DK" sz="1000" dirty="0">
                <a:solidFill>
                  <a:schemeClr val="tx1"/>
                </a:solidFill>
                <a:cs typeface="Arial" charset="0"/>
              </a:rPr>
              <a:t>1.	Højreklik udenfor </a:t>
            </a:r>
            <a:r>
              <a:rPr lang="da-DK" sz="1000" dirty="0" err="1">
                <a:solidFill>
                  <a:schemeClr val="tx1"/>
                </a:solidFill>
                <a:cs typeface="Arial" charset="0"/>
              </a:rPr>
              <a:t>slidet</a:t>
            </a:r>
            <a:r>
              <a:rPr lang="da-DK" sz="1000" dirty="0">
                <a:solidFill>
                  <a:schemeClr val="tx1"/>
                </a:solidFill>
                <a:cs typeface="Arial" charset="0"/>
              </a:rPr>
              <a:t> og vælg ’Gitter og hjælpelinjer’</a:t>
            </a:r>
          </a:p>
          <a:p>
            <a:pPr marL="228600" indent="-228600" algn="r" defTabSz="457200">
              <a:buFontTx/>
              <a:buAutoNum type="arabicPeriod" startAt="2"/>
              <a:tabLst>
                <a:tab pos="177800" algn="l"/>
              </a:tabLst>
              <a:defRPr/>
            </a:pPr>
            <a:r>
              <a:rPr lang="da-DK" sz="1000" dirty="0">
                <a:solidFill>
                  <a:schemeClr val="tx1"/>
                </a:solidFill>
                <a:cs typeface="Arial" charset="0"/>
              </a:rPr>
              <a:t>Sæt kryds ved ’Vis’ tegnehjælpelinjer på skærmen</a:t>
            </a:r>
          </a:p>
          <a:p>
            <a:pPr marL="228600" indent="-228600" algn="r" defTabSz="457200">
              <a:buFontTx/>
              <a:buAutoNum type="arabicPeriod" startAt="2"/>
              <a:tabLst>
                <a:tab pos="177800" algn="l"/>
              </a:tabLst>
              <a:defRPr/>
            </a:pPr>
            <a:r>
              <a:rPr lang="da-DK" sz="1000" dirty="0">
                <a:solidFill>
                  <a:schemeClr val="tx1"/>
                </a:solidFill>
                <a:cs typeface="Arial" charset="0"/>
              </a:rPr>
              <a:t>Sæt hak ved ”Fastgør objekter til gitter”</a:t>
            </a:r>
          </a:p>
          <a:p>
            <a:pPr marL="228600" indent="-228600" algn="r" defTabSz="457200">
              <a:buFontTx/>
              <a:buAutoNum type="arabicPeriod" startAt="2"/>
              <a:tabLst>
                <a:tab pos="177800" algn="l"/>
              </a:tabLst>
              <a:defRPr/>
            </a:pPr>
            <a:r>
              <a:rPr lang="da-DK" sz="1000" dirty="0">
                <a:solidFill>
                  <a:schemeClr val="tx1"/>
                </a:solidFill>
                <a:cs typeface="Arial" charset="0"/>
              </a:rPr>
              <a:t>Vælg OK </a:t>
            </a:r>
          </a:p>
        </p:txBody>
      </p:sp>
      <p:sp>
        <p:nvSpPr>
          <p:cNvPr id="19" name="TextBox 17"/>
          <p:cNvSpPr txBox="1">
            <a:spLocks noChangeArrowheads="1"/>
          </p:cNvSpPr>
          <p:nvPr userDrawn="1"/>
        </p:nvSpPr>
        <p:spPr bwMode="auto">
          <a:xfrm>
            <a:off x="-2786742" y="1511771"/>
            <a:ext cx="2642280"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 et baggrundsbillede</a:t>
            </a:r>
          </a:p>
          <a:p>
            <a:pPr marL="0" indent="0" algn="r" eaLnBrk="1" hangingPunct="1">
              <a:buNone/>
              <a:defRPr/>
            </a:pPr>
            <a:r>
              <a:rPr lang="da-DK" sz="1000" b="0" dirty="0">
                <a:solidFill>
                  <a:schemeClr val="tx1"/>
                </a:solidFill>
              </a:rPr>
              <a:t>1. Indsæt et billede ved at klikke på den </a:t>
            </a:r>
            <a:br>
              <a:rPr lang="da-DK" sz="1000" b="0" dirty="0">
                <a:solidFill>
                  <a:schemeClr val="tx1"/>
                </a:solidFill>
              </a:rPr>
            </a:br>
            <a:r>
              <a:rPr lang="da-DK" sz="1000" b="0" dirty="0">
                <a:solidFill>
                  <a:schemeClr val="tx1"/>
                </a:solidFill>
              </a:rPr>
              <a:t>hvide </a:t>
            </a:r>
            <a:r>
              <a:rPr lang="da-DK" sz="1000" b="0" dirty="0" err="1">
                <a:solidFill>
                  <a:schemeClr val="tx1"/>
                </a:solidFill>
              </a:rPr>
              <a:t>billedepladsholder</a:t>
            </a:r>
            <a:endParaRPr lang="da-DK" sz="1000" b="0" dirty="0">
              <a:solidFill>
                <a:schemeClr val="tx1"/>
              </a:solidFill>
            </a:endParaRPr>
          </a:p>
          <a:p>
            <a:pPr marL="0" indent="0" algn="r" eaLnBrk="1" hangingPunct="1">
              <a:buNone/>
              <a:defRPr/>
            </a:pPr>
            <a:r>
              <a:rPr lang="da-DK" sz="1000" b="0" dirty="0">
                <a:solidFill>
                  <a:schemeClr val="tx1"/>
                </a:solidFill>
              </a:rPr>
              <a:t>2. Via</a:t>
            </a:r>
            <a:r>
              <a:rPr lang="da-DK" sz="1000" b="0" baseline="0" dirty="0">
                <a:solidFill>
                  <a:schemeClr val="tx1"/>
                </a:solidFill>
              </a:rPr>
              <a:t> ”indsæt” – Vælg ”billede” og ”billede fra fil” – Herfra vælger du billedet, fra din computer, som skal indsættes </a:t>
            </a:r>
          </a:p>
          <a:p>
            <a:pPr marL="0" indent="0" algn="r" eaLnBrk="1" hangingPunct="1">
              <a:buNone/>
              <a:defRPr/>
            </a:pPr>
            <a:r>
              <a:rPr lang="da-DK" sz="1000" b="0" baseline="0" dirty="0">
                <a:solidFill>
                  <a:schemeClr val="tx1"/>
                </a:solidFill>
              </a:rPr>
              <a:t>3. </a:t>
            </a:r>
            <a:r>
              <a:rPr lang="da-DK" sz="1000" b="0" dirty="0">
                <a:solidFill>
                  <a:schemeClr val="tx1"/>
                </a:solidFill>
              </a:rPr>
              <a:t>Højreklik på billedet og send</a:t>
            </a:r>
            <a:r>
              <a:rPr lang="da-DK" sz="1000" b="0" baseline="0" dirty="0">
                <a:solidFill>
                  <a:schemeClr val="tx1"/>
                </a:solidFill>
              </a:rPr>
              <a:t> det bagud</a:t>
            </a:r>
          </a:p>
        </p:txBody>
      </p:sp>
      <p:pic>
        <p:nvPicPr>
          <p:cNvPr id="15" name="Picture 14" descr="Skærmbillede 2016-04-05 kl. 09.35.2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14" name="Text Placeholder 13"/>
          <p:cNvSpPr>
            <a:spLocks noGrp="1"/>
          </p:cNvSpPr>
          <p:nvPr>
            <p:ph type="body" sz="quarter" idx="26"/>
          </p:nvPr>
        </p:nvSpPr>
        <p:spPr>
          <a:xfrm>
            <a:off x="552366" y="6205995"/>
            <a:ext cx="2548125" cy="180000"/>
          </a:xfrm>
          <a:blipFill rotWithShape="1">
            <a:blip r:embed="rId3"/>
            <a:stretch>
              <a:fillRect/>
            </a:stretch>
          </a:blipFill>
        </p:spPr>
        <p:txBody>
          <a:bodyPr tIns="1800000"/>
          <a:lstStyle>
            <a:lvl1pPr marL="0" indent="0">
              <a:buFont typeface="Arial" pitchFamily="34" charset="0"/>
              <a:buNone/>
              <a:defRPr sz="100">
                <a:solidFill>
                  <a:srgbClr val="88919F"/>
                </a:solidFill>
              </a:defRPr>
            </a:lvl1pPr>
          </a:lstStyle>
          <a:p>
            <a:pPr lvl="0"/>
            <a:r>
              <a:rPr lang="da-DK"/>
              <a:t>Rediger typografien i masterens</a:t>
            </a:r>
          </a:p>
        </p:txBody>
      </p:sp>
      <p:sp>
        <p:nvSpPr>
          <p:cNvPr id="16" name="Text Placeholder 13"/>
          <p:cNvSpPr>
            <a:spLocks noGrp="1"/>
          </p:cNvSpPr>
          <p:nvPr>
            <p:ph type="body" sz="quarter" idx="19"/>
          </p:nvPr>
        </p:nvSpPr>
        <p:spPr>
          <a:xfrm>
            <a:off x="10680987" y="5988208"/>
            <a:ext cx="1007997" cy="587589"/>
          </a:xfrm>
          <a:blipFill rotWithShape="1">
            <a:blip r:embed="rId4"/>
            <a:stretch>
              <a:fillRect/>
            </a:stretch>
          </a:blipFill>
        </p:spPr>
        <p:txBody>
          <a:bodyPr tIns="1800000"/>
          <a:lstStyle>
            <a:lvl1pPr marL="0" indent="0">
              <a:buFont typeface="Arial" pitchFamily="34" charset="0"/>
              <a:buNone/>
              <a:defRPr sz="100">
                <a:solidFill>
                  <a:srgbClr val="88919F"/>
                </a:solidFill>
              </a:defRPr>
            </a:lvl1pPr>
          </a:lstStyle>
          <a:p>
            <a:pPr lvl="0"/>
            <a:r>
              <a:rPr lang="da-DK"/>
              <a:t>Rediger typografien i masterens</a:t>
            </a:r>
          </a:p>
        </p:txBody>
      </p:sp>
    </p:spTree>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Forside - Fuldt billede og små bokse">
    <p:spTree>
      <p:nvGrpSpPr>
        <p:cNvPr id="1" name=""/>
        <p:cNvGrpSpPr/>
        <p:nvPr/>
      </p:nvGrpSpPr>
      <p:grpSpPr>
        <a:xfrm>
          <a:off x="0" y="0"/>
          <a:ext cx="0" cy="0"/>
          <a:chOff x="0" y="0"/>
          <a:chExt cx="0" cy="0"/>
        </a:xfrm>
      </p:grpSpPr>
      <p:sp>
        <p:nvSpPr>
          <p:cNvPr id="4" name="Picture Placeholder 3"/>
          <p:cNvSpPr>
            <a:spLocks noGrp="1"/>
          </p:cNvSpPr>
          <p:nvPr>
            <p:ph type="pic" sz="quarter" idx="14" hasCustomPrompt="1"/>
          </p:nvPr>
        </p:nvSpPr>
        <p:spPr>
          <a:xfrm>
            <a:off x="0" y="0"/>
            <a:ext cx="12204700" cy="6858000"/>
          </a:xfrm>
          <a:ln>
            <a:noFill/>
          </a:ln>
        </p:spPr>
        <p:txBody>
          <a:bodyPr tIns="720000">
            <a:normAutofit/>
          </a:bodyPr>
          <a:lstStyle>
            <a:lvl1pPr marL="0" marR="0" indent="0" algn="ctr" defTabSz="914400" rtl="0" eaLnBrk="1" fontAlgn="auto" latinLnBrk="0" hangingPunct="1">
              <a:lnSpc>
                <a:spcPct val="94000"/>
              </a:lnSpc>
              <a:spcBef>
                <a:spcPts val="0"/>
              </a:spcBef>
              <a:spcAft>
                <a:spcPts val="2000"/>
              </a:spcAft>
              <a:buClrTx/>
              <a:buSzTx/>
              <a:buFont typeface="Arial" pitchFamily="34" charset="0"/>
              <a:buNone/>
              <a:tabLst/>
              <a:defRPr sz="1400" b="0" baseline="0"/>
            </a:lvl1pPr>
          </a:lstStyle>
          <a:p>
            <a:r>
              <a:rPr lang="da-DK" noProof="0" dirty="0"/>
              <a:t>Indsæt et baggrundsbillede ved at klikke på det hvide felt og indsæt billede via ”indsæt billede” i menulinjen</a:t>
            </a:r>
          </a:p>
        </p:txBody>
      </p:sp>
      <p:sp>
        <p:nvSpPr>
          <p:cNvPr id="26" name="Text Placeholder 13"/>
          <p:cNvSpPr>
            <a:spLocks noGrp="1"/>
          </p:cNvSpPr>
          <p:nvPr>
            <p:ph type="body" sz="quarter" idx="25"/>
          </p:nvPr>
        </p:nvSpPr>
        <p:spPr>
          <a:xfrm flipH="1">
            <a:off x="9782174" y="0"/>
            <a:ext cx="2408239" cy="6858000"/>
          </a:xfrm>
          <a:solidFill>
            <a:schemeClr val="tx2"/>
          </a:solidFill>
        </p:spPr>
        <p:txBody>
          <a:bodyPr tIns="0"/>
          <a:lstStyle>
            <a:lvl1pPr marL="0" indent="0">
              <a:buFont typeface="Arial" pitchFamily="34" charset="0"/>
              <a:buNone/>
              <a:defRPr sz="100"/>
            </a:lvl1pPr>
          </a:lstStyle>
          <a:p>
            <a:pPr lvl="0"/>
            <a:r>
              <a:rPr lang="da-DK"/>
              <a:t>Rediger typografien i masterens</a:t>
            </a:r>
          </a:p>
        </p:txBody>
      </p:sp>
      <p:sp>
        <p:nvSpPr>
          <p:cNvPr id="32" name="Text Placeholder 13"/>
          <p:cNvSpPr>
            <a:spLocks noGrp="1"/>
          </p:cNvSpPr>
          <p:nvPr>
            <p:ph type="body" sz="quarter" idx="24"/>
          </p:nvPr>
        </p:nvSpPr>
        <p:spPr>
          <a:xfrm>
            <a:off x="-1" y="5706000"/>
            <a:ext cx="12190413" cy="1152000"/>
          </a:xfrm>
          <a:solidFill>
            <a:schemeClr val="accent2">
              <a:alpha val="75000"/>
            </a:schemeClr>
          </a:solidFill>
        </p:spPr>
        <p:txBody>
          <a:bodyPr tIns="0"/>
          <a:lstStyle>
            <a:lvl1pPr marL="0" indent="0">
              <a:buFont typeface="Arial" pitchFamily="34" charset="0"/>
              <a:buNone/>
              <a:defRPr sz="100"/>
            </a:lvl1pPr>
          </a:lstStyle>
          <a:p>
            <a:pPr lvl="0"/>
            <a:r>
              <a:rPr lang="da-DK"/>
              <a:t>Rediger typografien i masterens</a:t>
            </a:r>
          </a:p>
        </p:txBody>
      </p:sp>
      <p:sp>
        <p:nvSpPr>
          <p:cNvPr id="2" name="Title 1"/>
          <p:cNvSpPr>
            <a:spLocks noGrp="1"/>
          </p:cNvSpPr>
          <p:nvPr>
            <p:ph type="ctrTitle" hasCustomPrompt="1"/>
          </p:nvPr>
        </p:nvSpPr>
        <p:spPr>
          <a:xfrm>
            <a:off x="511309" y="1541463"/>
            <a:ext cx="7394441" cy="1424390"/>
          </a:xfrm>
        </p:spPr>
        <p:txBody>
          <a:bodyPr>
            <a:spAutoFit/>
          </a:bodyPr>
          <a:lstStyle>
            <a:lvl1pPr>
              <a:lnSpc>
                <a:spcPct val="88000"/>
              </a:lnSpc>
              <a:defRPr sz="5200">
                <a:solidFill>
                  <a:schemeClr val="tx2"/>
                </a:solidFill>
              </a:defRPr>
            </a:lvl1pPr>
          </a:lstStyle>
          <a:p>
            <a:r>
              <a:rPr lang="da-DK" noProof="0" dirty="0"/>
              <a:t>Titel i op til 2 linjers længde</a:t>
            </a:r>
          </a:p>
        </p:txBody>
      </p:sp>
      <p:sp>
        <p:nvSpPr>
          <p:cNvPr id="37" name="Text Placeholder 6"/>
          <p:cNvSpPr>
            <a:spLocks noGrp="1"/>
          </p:cNvSpPr>
          <p:nvPr>
            <p:ph type="body" sz="quarter" idx="27" hasCustomPrompt="1"/>
          </p:nvPr>
        </p:nvSpPr>
        <p:spPr>
          <a:xfrm>
            <a:off x="554038" y="3323829"/>
            <a:ext cx="7351712" cy="1440000"/>
          </a:xfrm>
        </p:spPr>
        <p:txBody>
          <a:bodyPr/>
          <a:lstStyle>
            <a:lvl1pPr marL="0" indent="0">
              <a:buNone/>
              <a:defRPr sz="2400" b="0">
                <a:solidFill>
                  <a:schemeClr val="accent2"/>
                </a:solidFill>
              </a:defRPr>
            </a:lvl1pPr>
            <a:lvl2pPr marL="252000" indent="0">
              <a:buNone/>
              <a:defRPr/>
            </a:lvl2pPr>
          </a:lstStyle>
          <a:p>
            <a:pPr lvl="0"/>
            <a:r>
              <a:rPr lang="da-DK" dirty="0"/>
              <a:t>Klik for at tilføje manchet i en eller flere linjer</a:t>
            </a:r>
          </a:p>
        </p:txBody>
      </p:sp>
      <p:sp>
        <p:nvSpPr>
          <p:cNvPr id="17" name="TextBox 16"/>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18" name="AutoShape 4"/>
          <p:cNvSpPr>
            <a:spLocks/>
          </p:cNvSpPr>
          <p:nvPr userDrawn="1"/>
        </p:nvSpPr>
        <p:spPr bwMode="gray">
          <a:xfrm>
            <a:off x="-3378200" y="0"/>
            <a:ext cx="3261799"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wrap="square" lIns="0" tIns="0" rIns="0" bIns="0">
            <a:spAutoFit/>
          </a:bodyPr>
          <a:lstStyle/>
          <a:p>
            <a:pPr algn="r" defTabSz="457200">
              <a:tabLst>
                <a:tab pos="177800" algn="l"/>
              </a:tabLst>
              <a:defRPr/>
            </a:pPr>
            <a:r>
              <a:rPr lang="da-DK" sz="1000" b="1" dirty="0">
                <a:solidFill>
                  <a:schemeClr val="tx1"/>
                </a:solidFill>
                <a:cs typeface="Arial" charset="0"/>
              </a:rPr>
              <a:t>Vis hjælpelinjer</a:t>
            </a:r>
          </a:p>
          <a:p>
            <a:pPr algn="r" defTabSz="457200">
              <a:tabLst>
                <a:tab pos="177800" algn="l"/>
              </a:tabLst>
              <a:defRPr/>
            </a:pPr>
            <a:r>
              <a:rPr lang="da-DK" sz="1000" dirty="0">
                <a:solidFill>
                  <a:schemeClr val="tx1"/>
                </a:solidFill>
                <a:cs typeface="Arial" charset="0"/>
              </a:rPr>
              <a:t>1.	Højreklik udenfor </a:t>
            </a:r>
            <a:r>
              <a:rPr lang="da-DK" sz="1000" dirty="0" err="1">
                <a:solidFill>
                  <a:schemeClr val="tx1"/>
                </a:solidFill>
                <a:cs typeface="Arial" charset="0"/>
              </a:rPr>
              <a:t>slidet</a:t>
            </a:r>
            <a:r>
              <a:rPr lang="da-DK" sz="1000" dirty="0">
                <a:solidFill>
                  <a:schemeClr val="tx1"/>
                </a:solidFill>
                <a:cs typeface="Arial" charset="0"/>
              </a:rPr>
              <a:t> og vælg ’Gitter og hjælpelinjer’</a:t>
            </a:r>
          </a:p>
          <a:p>
            <a:pPr marL="228600" indent="-228600" algn="r" defTabSz="457200">
              <a:buFontTx/>
              <a:buAutoNum type="arabicPeriod" startAt="2"/>
              <a:tabLst>
                <a:tab pos="177800" algn="l"/>
              </a:tabLst>
              <a:defRPr/>
            </a:pPr>
            <a:r>
              <a:rPr lang="da-DK" sz="1000" dirty="0">
                <a:solidFill>
                  <a:schemeClr val="tx1"/>
                </a:solidFill>
                <a:cs typeface="Arial" charset="0"/>
              </a:rPr>
              <a:t>Sæt kryds ved ’Vis’ tegnehjælpelinjer på skærmen</a:t>
            </a:r>
          </a:p>
          <a:p>
            <a:pPr marL="228600" indent="-228600" algn="r" defTabSz="457200">
              <a:buFontTx/>
              <a:buAutoNum type="arabicPeriod" startAt="2"/>
              <a:tabLst>
                <a:tab pos="177800" algn="l"/>
              </a:tabLst>
              <a:defRPr/>
            </a:pPr>
            <a:r>
              <a:rPr lang="da-DK" sz="1000" dirty="0">
                <a:solidFill>
                  <a:schemeClr val="tx1"/>
                </a:solidFill>
                <a:cs typeface="Arial" charset="0"/>
              </a:rPr>
              <a:t>Sæt hak ved ”Fastgør objekter til gitter”</a:t>
            </a:r>
          </a:p>
          <a:p>
            <a:pPr marL="228600" indent="-228600" algn="r" defTabSz="457200">
              <a:buFontTx/>
              <a:buAutoNum type="arabicPeriod" startAt="2"/>
              <a:tabLst>
                <a:tab pos="177800" algn="l"/>
              </a:tabLst>
              <a:defRPr/>
            </a:pPr>
            <a:r>
              <a:rPr lang="da-DK" sz="1000" dirty="0">
                <a:solidFill>
                  <a:schemeClr val="tx1"/>
                </a:solidFill>
                <a:cs typeface="Arial" charset="0"/>
              </a:rPr>
              <a:t>Vælg OK </a:t>
            </a:r>
          </a:p>
        </p:txBody>
      </p:sp>
      <p:sp>
        <p:nvSpPr>
          <p:cNvPr id="19" name="TextBox 17"/>
          <p:cNvSpPr txBox="1">
            <a:spLocks noChangeArrowheads="1"/>
          </p:cNvSpPr>
          <p:nvPr userDrawn="1"/>
        </p:nvSpPr>
        <p:spPr bwMode="auto">
          <a:xfrm>
            <a:off x="-2786742" y="1511771"/>
            <a:ext cx="2642280"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 et baggrundsbillede</a:t>
            </a:r>
          </a:p>
          <a:p>
            <a:pPr marL="0" indent="0" algn="r" eaLnBrk="1" hangingPunct="1">
              <a:buNone/>
              <a:defRPr/>
            </a:pPr>
            <a:r>
              <a:rPr lang="da-DK" sz="1000" b="0" dirty="0">
                <a:solidFill>
                  <a:schemeClr val="tx1"/>
                </a:solidFill>
              </a:rPr>
              <a:t>1. Indsæt et billede ved at klikke på den </a:t>
            </a:r>
            <a:br>
              <a:rPr lang="da-DK" sz="1000" b="0" dirty="0">
                <a:solidFill>
                  <a:schemeClr val="tx1"/>
                </a:solidFill>
              </a:rPr>
            </a:br>
            <a:r>
              <a:rPr lang="da-DK" sz="1000" b="0" dirty="0">
                <a:solidFill>
                  <a:schemeClr val="tx1"/>
                </a:solidFill>
              </a:rPr>
              <a:t>hvide </a:t>
            </a:r>
            <a:r>
              <a:rPr lang="da-DK" sz="1000" b="0" dirty="0" err="1">
                <a:solidFill>
                  <a:schemeClr val="tx1"/>
                </a:solidFill>
              </a:rPr>
              <a:t>billedepladsholder</a:t>
            </a:r>
            <a:endParaRPr lang="da-DK" sz="1000" b="0" dirty="0">
              <a:solidFill>
                <a:schemeClr val="tx1"/>
              </a:solidFill>
            </a:endParaRPr>
          </a:p>
          <a:p>
            <a:pPr marL="0" indent="0" algn="r" eaLnBrk="1" hangingPunct="1">
              <a:buNone/>
              <a:defRPr/>
            </a:pPr>
            <a:r>
              <a:rPr lang="da-DK" sz="1000" b="0" dirty="0">
                <a:solidFill>
                  <a:schemeClr val="tx1"/>
                </a:solidFill>
              </a:rPr>
              <a:t>2. Via</a:t>
            </a:r>
            <a:r>
              <a:rPr lang="da-DK" sz="1000" b="0" baseline="0" dirty="0">
                <a:solidFill>
                  <a:schemeClr val="tx1"/>
                </a:solidFill>
              </a:rPr>
              <a:t> ”indsæt” – Vælg ”billede” og ”billede fra fil” – Herfra vælger du billedet, fra din computer, som skal indsættes </a:t>
            </a:r>
          </a:p>
          <a:p>
            <a:pPr marL="0" indent="0" algn="r" eaLnBrk="1" hangingPunct="1">
              <a:buNone/>
              <a:defRPr/>
            </a:pPr>
            <a:r>
              <a:rPr lang="da-DK" sz="1000" b="0" baseline="0" dirty="0">
                <a:solidFill>
                  <a:schemeClr val="tx1"/>
                </a:solidFill>
              </a:rPr>
              <a:t>3. </a:t>
            </a:r>
            <a:r>
              <a:rPr lang="da-DK" sz="1000" b="0" dirty="0">
                <a:solidFill>
                  <a:schemeClr val="tx1"/>
                </a:solidFill>
              </a:rPr>
              <a:t>Højreklik på billedet og send</a:t>
            </a:r>
            <a:r>
              <a:rPr lang="da-DK" sz="1000" b="0" baseline="0" dirty="0">
                <a:solidFill>
                  <a:schemeClr val="tx1"/>
                </a:solidFill>
              </a:rPr>
              <a:t> det bagud</a:t>
            </a:r>
          </a:p>
        </p:txBody>
      </p:sp>
      <p:pic>
        <p:nvPicPr>
          <p:cNvPr id="15" name="Picture 14" descr="Skærmbillede 2016-04-05 kl. 09.35.2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16" name="Text Placeholder 13"/>
          <p:cNvSpPr>
            <a:spLocks noGrp="1"/>
          </p:cNvSpPr>
          <p:nvPr>
            <p:ph type="body" sz="quarter" idx="19"/>
          </p:nvPr>
        </p:nvSpPr>
        <p:spPr>
          <a:xfrm>
            <a:off x="10680987" y="5988208"/>
            <a:ext cx="1007997" cy="587589"/>
          </a:xfrm>
          <a:blipFill rotWithShape="1">
            <a:blip r:embed="rId3"/>
            <a:stretch>
              <a:fillRect/>
            </a:stretch>
          </a:blipFill>
        </p:spPr>
        <p:txBody>
          <a:bodyPr tIns="1800000"/>
          <a:lstStyle>
            <a:lvl1pPr marL="0" indent="0">
              <a:buFont typeface="Arial" pitchFamily="34" charset="0"/>
              <a:buNone/>
              <a:defRPr sz="100">
                <a:solidFill>
                  <a:srgbClr val="88919F"/>
                </a:solidFill>
              </a:defRPr>
            </a:lvl1pPr>
          </a:lstStyle>
          <a:p>
            <a:pPr lvl="0"/>
            <a:r>
              <a:rPr lang="da-DK"/>
              <a:t>Rediger typografien i masterens</a:t>
            </a:r>
          </a:p>
        </p:txBody>
      </p:sp>
      <p:sp>
        <p:nvSpPr>
          <p:cNvPr id="14" name="Text Placeholder 13"/>
          <p:cNvSpPr>
            <a:spLocks noGrp="1"/>
          </p:cNvSpPr>
          <p:nvPr>
            <p:ph type="body" sz="quarter" idx="28"/>
          </p:nvPr>
        </p:nvSpPr>
        <p:spPr>
          <a:xfrm>
            <a:off x="554038" y="6205995"/>
            <a:ext cx="2178000" cy="180000"/>
          </a:xfrm>
          <a:blipFill rotWithShape="1">
            <a:blip r:embed="rId4"/>
            <a:stretch>
              <a:fillRect/>
            </a:stretch>
          </a:blipFill>
        </p:spPr>
        <p:txBody>
          <a:bodyPr tIns="1800000"/>
          <a:lstStyle>
            <a:lvl1pPr marL="0" indent="0">
              <a:buFont typeface="Arial" pitchFamily="34" charset="0"/>
              <a:buNone/>
              <a:defRPr sz="100">
                <a:solidFill>
                  <a:srgbClr val="88919F"/>
                </a:solidFill>
              </a:defRPr>
            </a:lvl1pPr>
          </a:lstStyle>
          <a:p>
            <a:pPr lvl="0"/>
            <a:r>
              <a:rPr lang="da-DK"/>
              <a:t>Rediger typografien i masterens</a:t>
            </a:r>
          </a:p>
        </p:txBody>
      </p:sp>
    </p:spTree>
    <p:extLst>
      <p:ext uri="{BB962C8B-B14F-4D97-AF65-F5344CB8AC3E}">
        <p14:creationId xmlns:p14="http://schemas.microsoft.com/office/powerpoint/2010/main" val="4404803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Forside - Fuldt billede og tekstbånd - Hvidt logo">
    <p:spTree>
      <p:nvGrpSpPr>
        <p:cNvPr id="1" name=""/>
        <p:cNvGrpSpPr/>
        <p:nvPr/>
      </p:nvGrpSpPr>
      <p:grpSpPr>
        <a:xfrm>
          <a:off x="0" y="0"/>
          <a:ext cx="0" cy="0"/>
          <a:chOff x="0" y="0"/>
          <a:chExt cx="0" cy="0"/>
        </a:xfrm>
      </p:grpSpPr>
      <p:sp>
        <p:nvSpPr>
          <p:cNvPr id="4" name="Picture Placeholder 3"/>
          <p:cNvSpPr>
            <a:spLocks noGrp="1"/>
          </p:cNvSpPr>
          <p:nvPr>
            <p:ph type="pic" sz="quarter" idx="14" hasCustomPrompt="1"/>
          </p:nvPr>
        </p:nvSpPr>
        <p:spPr>
          <a:xfrm>
            <a:off x="0" y="0"/>
            <a:ext cx="12204700" cy="6858000"/>
          </a:xfrm>
        </p:spPr>
        <p:txBody>
          <a:bodyPr tIns="720000" anchor="t">
            <a:normAutofit/>
          </a:bodyPr>
          <a:lstStyle>
            <a:lvl1pPr marL="0" marR="0" indent="0" algn="ctr" defTabSz="914400" rtl="0" eaLnBrk="1" fontAlgn="auto" latinLnBrk="0" hangingPunct="1">
              <a:lnSpc>
                <a:spcPct val="94000"/>
              </a:lnSpc>
              <a:spcBef>
                <a:spcPts val="0"/>
              </a:spcBef>
              <a:spcAft>
                <a:spcPts val="2000"/>
              </a:spcAft>
              <a:buClrTx/>
              <a:buSzTx/>
              <a:buFont typeface="Arial" pitchFamily="34" charset="0"/>
              <a:buNone/>
              <a:tabLst/>
              <a:defRPr sz="1400" b="0" baseline="0"/>
            </a:lvl1pPr>
          </a:lstStyle>
          <a:p>
            <a:r>
              <a:rPr lang="da-DK" noProof="0" dirty="0"/>
              <a:t>Indsæt et baggrundsbillede ved at klikke på det hvide felt og indsæt billede via ”indsæt billede” i menulinjen</a:t>
            </a:r>
          </a:p>
        </p:txBody>
      </p:sp>
      <p:sp>
        <p:nvSpPr>
          <p:cNvPr id="17" name="Text Placeholder 13"/>
          <p:cNvSpPr>
            <a:spLocks noGrp="1"/>
          </p:cNvSpPr>
          <p:nvPr>
            <p:ph type="body" sz="quarter" idx="28"/>
          </p:nvPr>
        </p:nvSpPr>
        <p:spPr>
          <a:xfrm>
            <a:off x="-1" y="2245656"/>
            <a:ext cx="12190413" cy="3460344"/>
          </a:xfrm>
          <a:solidFill>
            <a:schemeClr val="accent2">
              <a:alpha val="75000"/>
            </a:schemeClr>
          </a:solidFill>
        </p:spPr>
        <p:txBody>
          <a:bodyPr tIns="0"/>
          <a:lstStyle>
            <a:lvl1pPr marL="0" indent="0">
              <a:buFont typeface="Arial" pitchFamily="34" charset="0"/>
              <a:buNone/>
              <a:defRPr sz="100"/>
            </a:lvl1pPr>
          </a:lstStyle>
          <a:p>
            <a:pPr lvl="0"/>
            <a:r>
              <a:rPr lang="da-DK"/>
              <a:t>Rediger typografien i masterens</a:t>
            </a:r>
          </a:p>
        </p:txBody>
      </p:sp>
      <p:sp>
        <p:nvSpPr>
          <p:cNvPr id="2" name="Title 1"/>
          <p:cNvSpPr>
            <a:spLocks noGrp="1"/>
          </p:cNvSpPr>
          <p:nvPr>
            <p:ph type="ctrTitle" hasCustomPrompt="1"/>
          </p:nvPr>
        </p:nvSpPr>
        <p:spPr>
          <a:xfrm>
            <a:off x="511309" y="2751608"/>
            <a:ext cx="7394441" cy="720197"/>
          </a:xfrm>
        </p:spPr>
        <p:txBody>
          <a:bodyPr anchor="t">
            <a:spAutoFit/>
          </a:bodyPr>
          <a:lstStyle>
            <a:lvl1pPr>
              <a:lnSpc>
                <a:spcPct val="88000"/>
              </a:lnSpc>
              <a:defRPr sz="5200" baseline="0">
                <a:solidFill>
                  <a:schemeClr val="bg1"/>
                </a:solidFill>
              </a:defRPr>
            </a:lvl1pPr>
          </a:lstStyle>
          <a:p>
            <a:r>
              <a:rPr lang="da-DK" noProof="0" dirty="0"/>
              <a:t>Titel på en linje</a:t>
            </a:r>
          </a:p>
        </p:txBody>
      </p:sp>
      <p:sp>
        <p:nvSpPr>
          <p:cNvPr id="37" name="Text Placeholder 6"/>
          <p:cNvSpPr>
            <a:spLocks noGrp="1"/>
          </p:cNvSpPr>
          <p:nvPr>
            <p:ph type="body" sz="quarter" idx="27" hasCustomPrompt="1"/>
          </p:nvPr>
        </p:nvSpPr>
        <p:spPr>
          <a:xfrm>
            <a:off x="554038" y="3829781"/>
            <a:ext cx="7351712" cy="1440000"/>
          </a:xfrm>
        </p:spPr>
        <p:txBody>
          <a:bodyPr/>
          <a:lstStyle>
            <a:lvl1pPr marL="0" indent="0">
              <a:buNone/>
              <a:defRPr sz="2400" b="0">
                <a:solidFill>
                  <a:srgbClr val="FFFFFF"/>
                </a:solidFill>
              </a:defRPr>
            </a:lvl1pPr>
            <a:lvl2pPr marL="252000" indent="0">
              <a:buNone/>
              <a:defRPr/>
            </a:lvl2pPr>
          </a:lstStyle>
          <a:p>
            <a:pPr lvl="0"/>
            <a:r>
              <a:rPr lang="da-DK" dirty="0"/>
              <a:t>Klik for at tilføje manchet i en eller flere linjer</a:t>
            </a:r>
          </a:p>
        </p:txBody>
      </p:sp>
      <p:sp>
        <p:nvSpPr>
          <p:cNvPr id="16" name="TextBox 15"/>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18" name="AutoShape 4"/>
          <p:cNvSpPr>
            <a:spLocks/>
          </p:cNvSpPr>
          <p:nvPr userDrawn="1"/>
        </p:nvSpPr>
        <p:spPr bwMode="gray">
          <a:xfrm>
            <a:off x="-3378200" y="0"/>
            <a:ext cx="3261799"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wrap="square" lIns="0" tIns="0" rIns="0" bIns="0">
            <a:spAutoFit/>
          </a:bodyPr>
          <a:lstStyle/>
          <a:p>
            <a:pPr algn="r" defTabSz="457200">
              <a:tabLst>
                <a:tab pos="177800" algn="l"/>
              </a:tabLst>
              <a:defRPr/>
            </a:pPr>
            <a:r>
              <a:rPr lang="da-DK" sz="1000" b="1" dirty="0">
                <a:solidFill>
                  <a:schemeClr val="tx1"/>
                </a:solidFill>
                <a:cs typeface="Arial" charset="0"/>
              </a:rPr>
              <a:t>Vis hjælpelinjer</a:t>
            </a:r>
          </a:p>
          <a:p>
            <a:pPr algn="r" defTabSz="457200">
              <a:tabLst>
                <a:tab pos="177800" algn="l"/>
              </a:tabLst>
              <a:defRPr/>
            </a:pPr>
            <a:r>
              <a:rPr lang="da-DK" sz="1000" dirty="0">
                <a:solidFill>
                  <a:schemeClr val="tx1"/>
                </a:solidFill>
                <a:cs typeface="Arial" charset="0"/>
              </a:rPr>
              <a:t>1.	Højreklik udenfor </a:t>
            </a:r>
            <a:r>
              <a:rPr lang="da-DK" sz="1000" dirty="0" err="1">
                <a:solidFill>
                  <a:schemeClr val="tx1"/>
                </a:solidFill>
                <a:cs typeface="Arial" charset="0"/>
              </a:rPr>
              <a:t>slidet</a:t>
            </a:r>
            <a:r>
              <a:rPr lang="da-DK" sz="1000" dirty="0">
                <a:solidFill>
                  <a:schemeClr val="tx1"/>
                </a:solidFill>
                <a:cs typeface="Arial" charset="0"/>
              </a:rPr>
              <a:t> og vælg ’Gitter og hjælpelinjer’</a:t>
            </a:r>
          </a:p>
          <a:p>
            <a:pPr marL="228600" indent="-228600" algn="r" defTabSz="457200">
              <a:buFontTx/>
              <a:buAutoNum type="arabicPeriod" startAt="2"/>
              <a:tabLst>
                <a:tab pos="177800" algn="l"/>
              </a:tabLst>
              <a:defRPr/>
            </a:pPr>
            <a:r>
              <a:rPr lang="da-DK" sz="1000" dirty="0">
                <a:solidFill>
                  <a:schemeClr val="tx1"/>
                </a:solidFill>
                <a:cs typeface="Arial" charset="0"/>
              </a:rPr>
              <a:t>Sæt kryds ved ’Vis’ tegnehjælpelinjer på skærmen</a:t>
            </a:r>
          </a:p>
          <a:p>
            <a:pPr marL="228600" indent="-228600" algn="r" defTabSz="457200">
              <a:buFontTx/>
              <a:buAutoNum type="arabicPeriod" startAt="2"/>
              <a:tabLst>
                <a:tab pos="177800" algn="l"/>
              </a:tabLst>
              <a:defRPr/>
            </a:pPr>
            <a:r>
              <a:rPr lang="da-DK" sz="1000" dirty="0">
                <a:solidFill>
                  <a:schemeClr val="tx1"/>
                </a:solidFill>
                <a:cs typeface="Arial" charset="0"/>
              </a:rPr>
              <a:t>Sæt hak ved ”Fastgør objekter til gitter”</a:t>
            </a:r>
          </a:p>
          <a:p>
            <a:pPr marL="228600" indent="-228600" algn="r" defTabSz="457200">
              <a:buFontTx/>
              <a:buAutoNum type="arabicPeriod" startAt="2"/>
              <a:tabLst>
                <a:tab pos="177800" algn="l"/>
              </a:tabLst>
              <a:defRPr/>
            </a:pPr>
            <a:r>
              <a:rPr lang="da-DK" sz="1000" dirty="0">
                <a:solidFill>
                  <a:schemeClr val="tx1"/>
                </a:solidFill>
                <a:cs typeface="Arial" charset="0"/>
              </a:rPr>
              <a:t>Vælg OK </a:t>
            </a:r>
          </a:p>
        </p:txBody>
      </p:sp>
      <p:sp>
        <p:nvSpPr>
          <p:cNvPr id="19" name="TextBox 17"/>
          <p:cNvSpPr txBox="1">
            <a:spLocks noChangeArrowheads="1"/>
          </p:cNvSpPr>
          <p:nvPr userDrawn="1"/>
        </p:nvSpPr>
        <p:spPr bwMode="auto">
          <a:xfrm>
            <a:off x="-2786742" y="1511771"/>
            <a:ext cx="2642280"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 et baggrundsbillede</a:t>
            </a:r>
          </a:p>
          <a:p>
            <a:pPr marL="0" indent="0" algn="r" eaLnBrk="1" hangingPunct="1">
              <a:buNone/>
              <a:defRPr/>
            </a:pPr>
            <a:r>
              <a:rPr lang="da-DK" sz="1000" b="0" dirty="0">
                <a:solidFill>
                  <a:schemeClr val="tx1"/>
                </a:solidFill>
              </a:rPr>
              <a:t>1. Indsæt et billede ved at klikke på den </a:t>
            </a:r>
            <a:br>
              <a:rPr lang="da-DK" sz="1000" b="0" dirty="0">
                <a:solidFill>
                  <a:schemeClr val="tx1"/>
                </a:solidFill>
              </a:rPr>
            </a:br>
            <a:r>
              <a:rPr lang="da-DK" sz="1000" b="0" dirty="0">
                <a:solidFill>
                  <a:schemeClr val="tx1"/>
                </a:solidFill>
              </a:rPr>
              <a:t>hvide </a:t>
            </a:r>
            <a:r>
              <a:rPr lang="da-DK" sz="1000" b="0" dirty="0" err="1">
                <a:solidFill>
                  <a:schemeClr val="tx1"/>
                </a:solidFill>
              </a:rPr>
              <a:t>billedepladsholder</a:t>
            </a:r>
            <a:endParaRPr lang="da-DK" sz="1000" b="0" dirty="0">
              <a:solidFill>
                <a:schemeClr val="tx1"/>
              </a:solidFill>
            </a:endParaRPr>
          </a:p>
          <a:p>
            <a:pPr marL="0" indent="0" algn="r" eaLnBrk="1" hangingPunct="1">
              <a:buNone/>
              <a:defRPr/>
            </a:pPr>
            <a:r>
              <a:rPr lang="da-DK" sz="1000" b="0" dirty="0">
                <a:solidFill>
                  <a:schemeClr val="tx1"/>
                </a:solidFill>
              </a:rPr>
              <a:t>2. Via</a:t>
            </a:r>
            <a:r>
              <a:rPr lang="da-DK" sz="1000" b="0" baseline="0" dirty="0">
                <a:solidFill>
                  <a:schemeClr val="tx1"/>
                </a:solidFill>
              </a:rPr>
              <a:t> ”indsæt” – Vælg ”billede” og ”billede fra fil” – Herfra vælger du billedet, fra din computer, som skal indsættes </a:t>
            </a:r>
          </a:p>
          <a:p>
            <a:pPr marL="0" indent="0" algn="r" eaLnBrk="1" hangingPunct="1">
              <a:buNone/>
              <a:defRPr/>
            </a:pPr>
            <a:r>
              <a:rPr lang="da-DK" sz="1000" b="0" baseline="0" dirty="0">
                <a:solidFill>
                  <a:schemeClr val="tx1"/>
                </a:solidFill>
              </a:rPr>
              <a:t>3. </a:t>
            </a:r>
            <a:r>
              <a:rPr lang="da-DK" sz="1000" b="0" dirty="0">
                <a:solidFill>
                  <a:schemeClr val="tx1"/>
                </a:solidFill>
              </a:rPr>
              <a:t>Højreklik på billedet og send</a:t>
            </a:r>
            <a:r>
              <a:rPr lang="da-DK" sz="1000" b="0" baseline="0" dirty="0">
                <a:solidFill>
                  <a:schemeClr val="tx1"/>
                </a:solidFill>
              </a:rPr>
              <a:t> det bagud</a:t>
            </a:r>
          </a:p>
        </p:txBody>
      </p:sp>
      <p:pic>
        <p:nvPicPr>
          <p:cNvPr id="13" name="Picture 12" descr="Skærmbillede 2016-04-05 kl. 09.35.2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12" name="Text Placeholder 13"/>
          <p:cNvSpPr>
            <a:spLocks noGrp="1"/>
          </p:cNvSpPr>
          <p:nvPr>
            <p:ph type="body" sz="quarter" idx="26"/>
          </p:nvPr>
        </p:nvSpPr>
        <p:spPr>
          <a:xfrm>
            <a:off x="552366" y="6205995"/>
            <a:ext cx="2548125" cy="180000"/>
          </a:xfrm>
          <a:blipFill rotWithShape="1">
            <a:blip r:embed="rId3"/>
            <a:stretch>
              <a:fillRect/>
            </a:stretch>
          </a:blipFill>
        </p:spPr>
        <p:txBody>
          <a:bodyPr tIns="1800000"/>
          <a:lstStyle>
            <a:lvl1pPr marL="0" indent="0">
              <a:buFont typeface="Arial" pitchFamily="34" charset="0"/>
              <a:buNone/>
              <a:defRPr sz="100">
                <a:solidFill>
                  <a:srgbClr val="88919F"/>
                </a:solidFill>
              </a:defRPr>
            </a:lvl1pPr>
          </a:lstStyle>
          <a:p>
            <a:pPr lvl="0"/>
            <a:r>
              <a:rPr lang="da-DK"/>
              <a:t>Rediger typografien i masterens</a:t>
            </a:r>
          </a:p>
        </p:txBody>
      </p:sp>
      <p:sp>
        <p:nvSpPr>
          <p:cNvPr id="15" name="Text Placeholder 13"/>
          <p:cNvSpPr>
            <a:spLocks noGrp="1"/>
          </p:cNvSpPr>
          <p:nvPr>
            <p:ph type="body" sz="quarter" idx="19"/>
          </p:nvPr>
        </p:nvSpPr>
        <p:spPr>
          <a:xfrm>
            <a:off x="10680987" y="5988208"/>
            <a:ext cx="1007997" cy="587589"/>
          </a:xfrm>
          <a:blipFill rotWithShape="1">
            <a:blip r:embed="rId4"/>
            <a:stretch>
              <a:fillRect/>
            </a:stretch>
          </a:blipFill>
        </p:spPr>
        <p:txBody>
          <a:bodyPr tIns="1800000"/>
          <a:lstStyle>
            <a:lvl1pPr marL="0" indent="0">
              <a:buFont typeface="Arial" pitchFamily="34" charset="0"/>
              <a:buNone/>
              <a:defRPr sz="100">
                <a:solidFill>
                  <a:srgbClr val="88919F"/>
                </a:solidFill>
              </a:defRPr>
            </a:lvl1pPr>
          </a:lstStyle>
          <a:p>
            <a:pPr lvl="0"/>
            <a:r>
              <a:rPr lang="da-DK"/>
              <a:t>Rediger typografien i masterens</a:t>
            </a:r>
          </a:p>
        </p:txBody>
      </p:sp>
    </p:spTree>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Forside - Fuldt billede og tekstbånd - Grønt logo">
    <p:spTree>
      <p:nvGrpSpPr>
        <p:cNvPr id="1" name=""/>
        <p:cNvGrpSpPr/>
        <p:nvPr/>
      </p:nvGrpSpPr>
      <p:grpSpPr>
        <a:xfrm>
          <a:off x="0" y="0"/>
          <a:ext cx="0" cy="0"/>
          <a:chOff x="0" y="0"/>
          <a:chExt cx="0" cy="0"/>
        </a:xfrm>
      </p:grpSpPr>
      <p:sp>
        <p:nvSpPr>
          <p:cNvPr id="4" name="Picture Placeholder 3"/>
          <p:cNvSpPr>
            <a:spLocks noGrp="1"/>
          </p:cNvSpPr>
          <p:nvPr>
            <p:ph type="pic" sz="quarter" idx="14" hasCustomPrompt="1"/>
          </p:nvPr>
        </p:nvSpPr>
        <p:spPr>
          <a:xfrm>
            <a:off x="0" y="0"/>
            <a:ext cx="12204700" cy="6858000"/>
          </a:xfrm>
        </p:spPr>
        <p:txBody>
          <a:bodyPr tIns="720000" anchor="t">
            <a:normAutofit/>
          </a:bodyPr>
          <a:lstStyle>
            <a:lvl1pPr marL="0" marR="0" indent="0" algn="ctr" defTabSz="914400" rtl="0" eaLnBrk="1" fontAlgn="auto" latinLnBrk="0" hangingPunct="1">
              <a:lnSpc>
                <a:spcPct val="94000"/>
              </a:lnSpc>
              <a:spcBef>
                <a:spcPts val="0"/>
              </a:spcBef>
              <a:spcAft>
                <a:spcPts val="2000"/>
              </a:spcAft>
              <a:buClrTx/>
              <a:buSzTx/>
              <a:buFont typeface="Arial" pitchFamily="34" charset="0"/>
              <a:buNone/>
              <a:tabLst/>
              <a:defRPr sz="1400" b="0" baseline="0"/>
            </a:lvl1pPr>
          </a:lstStyle>
          <a:p>
            <a:r>
              <a:rPr lang="da-DK" noProof="0" dirty="0"/>
              <a:t>Indsæt et baggrundsbillede ved at klikke på det hvide felt og indsæt billede via ”indsæt billede” i menulinjen</a:t>
            </a:r>
          </a:p>
        </p:txBody>
      </p:sp>
      <p:sp>
        <p:nvSpPr>
          <p:cNvPr id="17" name="Text Placeholder 13"/>
          <p:cNvSpPr>
            <a:spLocks noGrp="1"/>
          </p:cNvSpPr>
          <p:nvPr>
            <p:ph type="body" sz="quarter" idx="28"/>
          </p:nvPr>
        </p:nvSpPr>
        <p:spPr>
          <a:xfrm>
            <a:off x="-1" y="2245656"/>
            <a:ext cx="12190413" cy="3460344"/>
          </a:xfrm>
          <a:solidFill>
            <a:schemeClr val="accent2">
              <a:alpha val="75000"/>
            </a:schemeClr>
          </a:solidFill>
        </p:spPr>
        <p:txBody>
          <a:bodyPr tIns="0"/>
          <a:lstStyle>
            <a:lvl1pPr marL="0" indent="0">
              <a:buFont typeface="Arial" pitchFamily="34" charset="0"/>
              <a:buNone/>
              <a:defRPr sz="100"/>
            </a:lvl1pPr>
          </a:lstStyle>
          <a:p>
            <a:pPr lvl="0"/>
            <a:r>
              <a:rPr lang="da-DK"/>
              <a:t>Rediger typografien i masterens</a:t>
            </a:r>
          </a:p>
        </p:txBody>
      </p:sp>
      <p:sp>
        <p:nvSpPr>
          <p:cNvPr id="2" name="Title 1"/>
          <p:cNvSpPr>
            <a:spLocks noGrp="1"/>
          </p:cNvSpPr>
          <p:nvPr>
            <p:ph type="ctrTitle" hasCustomPrompt="1"/>
          </p:nvPr>
        </p:nvSpPr>
        <p:spPr>
          <a:xfrm>
            <a:off x="511309" y="2751608"/>
            <a:ext cx="7394441" cy="720197"/>
          </a:xfrm>
        </p:spPr>
        <p:txBody>
          <a:bodyPr anchor="t">
            <a:spAutoFit/>
          </a:bodyPr>
          <a:lstStyle>
            <a:lvl1pPr>
              <a:lnSpc>
                <a:spcPct val="88000"/>
              </a:lnSpc>
              <a:defRPr sz="5200" baseline="0">
                <a:solidFill>
                  <a:schemeClr val="bg1"/>
                </a:solidFill>
              </a:defRPr>
            </a:lvl1pPr>
          </a:lstStyle>
          <a:p>
            <a:r>
              <a:rPr lang="da-DK" noProof="0" dirty="0"/>
              <a:t>Titel på en linje</a:t>
            </a:r>
          </a:p>
        </p:txBody>
      </p:sp>
      <p:sp>
        <p:nvSpPr>
          <p:cNvPr id="37" name="Text Placeholder 6"/>
          <p:cNvSpPr>
            <a:spLocks noGrp="1"/>
          </p:cNvSpPr>
          <p:nvPr>
            <p:ph type="body" sz="quarter" idx="27" hasCustomPrompt="1"/>
          </p:nvPr>
        </p:nvSpPr>
        <p:spPr>
          <a:xfrm>
            <a:off x="554038" y="3829781"/>
            <a:ext cx="7351712" cy="1440000"/>
          </a:xfrm>
        </p:spPr>
        <p:txBody>
          <a:bodyPr/>
          <a:lstStyle>
            <a:lvl1pPr marL="0" indent="0">
              <a:buNone/>
              <a:defRPr sz="2400" b="0">
                <a:solidFill>
                  <a:srgbClr val="FFFFFF"/>
                </a:solidFill>
              </a:defRPr>
            </a:lvl1pPr>
            <a:lvl2pPr marL="252000" indent="0">
              <a:buNone/>
              <a:defRPr/>
            </a:lvl2pPr>
          </a:lstStyle>
          <a:p>
            <a:pPr lvl="0"/>
            <a:r>
              <a:rPr lang="da-DK" dirty="0"/>
              <a:t>Klik for at tilføje manchet i en eller flere linjer</a:t>
            </a:r>
          </a:p>
        </p:txBody>
      </p:sp>
      <p:sp>
        <p:nvSpPr>
          <p:cNvPr id="16" name="TextBox 15"/>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18" name="AutoShape 4"/>
          <p:cNvSpPr>
            <a:spLocks/>
          </p:cNvSpPr>
          <p:nvPr userDrawn="1"/>
        </p:nvSpPr>
        <p:spPr bwMode="gray">
          <a:xfrm>
            <a:off x="-3378200" y="0"/>
            <a:ext cx="3261799"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wrap="square" lIns="0" tIns="0" rIns="0" bIns="0">
            <a:spAutoFit/>
          </a:bodyPr>
          <a:lstStyle/>
          <a:p>
            <a:pPr algn="r" defTabSz="457200">
              <a:tabLst>
                <a:tab pos="177800" algn="l"/>
              </a:tabLst>
              <a:defRPr/>
            </a:pPr>
            <a:r>
              <a:rPr lang="da-DK" sz="1000" b="1" dirty="0">
                <a:solidFill>
                  <a:schemeClr val="tx1"/>
                </a:solidFill>
                <a:cs typeface="Arial" charset="0"/>
              </a:rPr>
              <a:t>Vis hjælpelinjer</a:t>
            </a:r>
          </a:p>
          <a:p>
            <a:pPr algn="r" defTabSz="457200">
              <a:tabLst>
                <a:tab pos="177800" algn="l"/>
              </a:tabLst>
              <a:defRPr/>
            </a:pPr>
            <a:r>
              <a:rPr lang="da-DK" sz="1000" dirty="0">
                <a:solidFill>
                  <a:schemeClr val="tx1"/>
                </a:solidFill>
                <a:cs typeface="Arial" charset="0"/>
              </a:rPr>
              <a:t>1.	Højreklik udenfor </a:t>
            </a:r>
            <a:r>
              <a:rPr lang="da-DK" sz="1000" dirty="0" err="1">
                <a:solidFill>
                  <a:schemeClr val="tx1"/>
                </a:solidFill>
                <a:cs typeface="Arial" charset="0"/>
              </a:rPr>
              <a:t>slidet</a:t>
            </a:r>
            <a:r>
              <a:rPr lang="da-DK" sz="1000" dirty="0">
                <a:solidFill>
                  <a:schemeClr val="tx1"/>
                </a:solidFill>
                <a:cs typeface="Arial" charset="0"/>
              </a:rPr>
              <a:t> og vælg ’Gitter og hjælpelinjer’</a:t>
            </a:r>
          </a:p>
          <a:p>
            <a:pPr marL="228600" indent="-228600" algn="r" defTabSz="457200">
              <a:buFontTx/>
              <a:buAutoNum type="arabicPeriod" startAt="2"/>
              <a:tabLst>
                <a:tab pos="177800" algn="l"/>
              </a:tabLst>
              <a:defRPr/>
            </a:pPr>
            <a:r>
              <a:rPr lang="da-DK" sz="1000" dirty="0">
                <a:solidFill>
                  <a:schemeClr val="tx1"/>
                </a:solidFill>
                <a:cs typeface="Arial" charset="0"/>
              </a:rPr>
              <a:t>Sæt kryds ved ’Vis’ tegnehjælpelinjer på skærmen</a:t>
            </a:r>
          </a:p>
          <a:p>
            <a:pPr marL="228600" indent="-228600" algn="r" defTabSz="457200">
              <a:buFontTx/>
              <a:buAutoNum type="arabicPeriod" startAt="2"/>
              <a:tabLst>
                <a:tab pos="177800" algn="l"/>
              </a:tabLst>
              <a:defRPr/>
            </a:pPr>
            <a:r>
              <a:rPr lang="da-DK" sz="1000" dirty="0">
                <a:solidFill>
                  <a:schemeClr val="tx1"/>
                </a:solidFill>
                <a:cs typeface="Arial" charset="0"/>
              </a:rPr>
              <a:t>Sæt hak ved ”Fastgør objekter til gitter”</a:t>
            </a:r>
          </a:p>
          <a:p>
            <a:pPr marL="228600" indent="-228600" algn="r" defTabSz="457200">
              <a:buFontTx/>
              <a:buAutoNum type="arabicPeriod" startAt="2"/>
              <a:tabLst>
                <a:tab pos="177800" algn="l"/>
              </a:tabLst>
              <a:defRPr/>
            </a:pPr>
            <a:r>
              <a:rPr lang="da-DK" sz="1000" dirty="0">
                <a:solidFill>
                  <a:schemeClr val="tx1"/>
                </a:solidFill>
                <a:cs typeface="Arial" charset="0"/>
              </a:rPr>
              <a:t>Vælg OK </a:t>
            </a:r>
          </a:p>
        </p:txBody>
      </p:sp>
      <p:sp>
        <p:nvSpPr>
          <p:cNvPr id="19" name="TextBox 17"/>
          <p:cNvSpPr txBox="1">
            <a:spLocks noChangeArrowheads="1"/>
          </p:cNvSpPr>
          <p:nvPr userDrawn="1"/>
        </p:nvSpPr>
        <p:spPr bwMode="auto">
          <a:xfrm>
            <a:off x="-2786742" y="1511771"/>
            <a:ext cx="2642280"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 et baggrundsbillede</a:t>
            </a:r>
          </a:p>
          <a:p>
            <a:pPr marL="0" indent="0" algn="r" eaLnBrk="1" hangingPunct="1">
              <a:buNone/>
              <a:defRPr/>
            </a:pPr>
            <a:r>
              <a:rPr lang="da-DK" sz="1000" b="0" dirty="0">
                <a:solidFill>
                  <a:schemeClr val="tx1"/>
                </a:solidFill>
              </a:rPr>
              <a:t>1. Indsæt et billede ved at klikke på den </a:t>
            </a:r>
            <a:br>
              <a:rPr lang="da-DK" sz="1000" b="0" dirty="0">
                <a:solidFill>
                  <a:schemeClr val="tx1"/>
                </a:solidFill>
              </a:rPr>
            </a:br>
            <a:r>
              <a:rPr lang="da-DK" sz="1000" b="0" dirty="0">
                <a:solidFill>
                  <a:schemeClr val="tx1"/>
                </a:solidFill>
              </a:rPr>
              <a:t>hvide </a:t>
            </a:r>
            <a:r>
              <a:rPr lang="da-DK" sz="1000" b="0" dirty="0" err="1">
                <a:solidFill>
                  <a:schemeClr val="tx1"/>
                </a:solidFill>
              </a:rPr>
              <a:t>billedepladsholder</a:t>
            </a:r>
            <a:endParaRPr lang="da-DK" sz="1000" b="0" dirty="0">
              <a:solidFill>
                <a:schemeClr val="tx1"/>
              </a:solidFill>
            </a:endParaRPr>
          </a:p>
          <a:p>
            <a:pPr marL="0" indent="0" algn="r" eaLnBrk="1" hangingPunct="1">
              <a:buNone/>
              <a:defRPr/>
            </a:pPr>
            <a:r>
              <a:rPr lang="da-DK" sz="1000" b="0" dirty="0">
                <a:solidFill>
                  <a:schemeClr val="tx1"/>
                </a:solidFill>
              </a:rPr>
              <a:t>2. Via</a:t>
            </a:r>
            <a:r>
              <a:rPr lang="da-DK" sz="1000" b="0" baseline="0" dirty="0">
                <a:solidFill>
                  <a:schemeClr val="tx1"/>
                </a:solidFill>
              </a:rPr>
              <a:t> ”indsæt” – Vælg ”billede” og ”billede fra fil” – Herfra vælger du billedet, fra din computer, som skal indsættes </a:t>
            </a:r>
          </a:p>
          <a:p>
            <a:pPr marL="0" indent="0" algn="r" eaLnBrk="1" hangingPunct="1">
              <a:buNone/>
              <a:defRPr/>
            </a:pPr>
            <a:r>
              <a:rPr lang="da-DK" sz="1000" b="0" baseline="0" dirty="0">
                <a:solidFill>
                  <a:schemeClr val="tx1"/>
                </a:solidFill>
              </a:rPr>
              <a:t>3. </a:t>
            </a:r>
            <a:r>
              <a:rPr lang="da-DK" sz="1000" b="0" dirty="0">
                <a:solidFill>
                  <a:schemeClr val="tx1"/>
                </a:solidFill>
              </a:rPr>
              <a:t>Højreklik på billedet og send</a:t>
            </a:r>
            <a:r>
              <a:rPr lang="da-DK" sz="1000" b="0" baseline="0" dirty="0">
                <a:solidFill>
                  <a:schemeClr val="tx1"/>
                </a:solidFill>
              </a:rPr>
              <a:t> det bagud</a:t>
            </a:r>
          </a:p>
        </p:txBody>
      </p:sp>
      <p:pic>
        <p:nvPicPr>
          <p:cNvPr id="13" name="Picture 12" descr="Skærmbillede 2016-04-05 kl. 09.35.2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12" name="Text Placeholder 13"/>
          <p:cNvSpPr>
            <a:spLocks noGrp="1"/>
          </p:cNvSpPr>
          <p:nvPr>
            <p:ph type="body" sz="quarter" idx="26"/>
          </p:nvPr>
        </p:nvSpPr>
        <p:spPr>
          <a:xfrm>
            <a:off x="552366" y="6205995"/>
            <a:ext cx="2548125" cy="180000"/>
          </a:xfrm>
          <a:blipFill rotWithShape="1">
            <a:blip r:embed="rId3"/>
            <a:stretch>
              <a:fillRect/>
            </a:stretch>
          </a:blipFill>
        </p:spPr>
        <p:txBody>
          <a:bodyPr tIns="1800000"/>
          <a:lstStyle>
            <a:lvl1pPr marL="0" indent="0">
              <a:buFont typeface="Arial" pitchFamily="34" charset="0"/>
              <a:buNone/>
              <a:defRPr sz="100">
                <a:solidFill>
                  <a:srgbClr val="88919F"/>
                </a:solidFill>
              </a:defRPr>
            </a:lvl1pPr>
          </a:lstStyle>
          <a:p>
            <a:pPr lvl="0"/>
            <a:r>
              <a:rPr lang="da-DK"/>
              <a:t>Rediger typografien i masterens</a:t>
            </a:r>
          </a:p>
        </p:txBody>
      </p:sp>
      <p:sp>
        <p:nvSpPr>
          <p:cNvPr id="14" name="Text Placeholder 13"/>
          <p:cNvSpPr>
            <a:spLocks noGrp="1"/>
          </p:cNvSpPr>
          <p:nvPr>
            <p:ph type="body" sz="quarter" idx="19"/>
          </p:nvPr>
        </p:nvSpPr>
        <p:spPr>
          <a:xfrm>
            <a:off x="10680987" y="5988208"/>
            <a:ext cx="1007997" cy="587589"/>
          </a:xfrm>
          <a:blipFill rotWithShape="1">
            <a:blip r:embed="rId4"/>
            <a:stretch>
              <a:fillRect/>
            </a:stretch>
          </a:blipFill>
        </p:spPr>
        <p:txBody>
          <a:bodyPr tIns="1800000"/>
          <a:lstStyle>
            <a:lvl1pPr marL="0" indent="0">
              <a:buFont typeface="Arial" pitchFamily="34" charset="0"/>
              <a:buNone/>
              <a:defRPr sz="100">
                <a:solidFill>
                  <a:srgbClr val="88919F"/>
                </a:solidFill>
              </a:defRPr>
            </a:lvl1pPr>
          </a:lstStyle>
          <a:p>
            <a:pPr lvl="0"/>
            <a:r>
              <a:rPr lang="da-DK"/>
              <a:t>Rediger typografien i masterens</a:t>
            </a:r>
          </a:p>
        </p:txBody>
      </p:sp>
    </p:spTree>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Forside – Snævert tekstbånd - Hvidt logo">
    <p:spTree>
      <p:nvGrpSpPr>
        <p:cNvPr id="1" name=""/>
        <p:cNvGrpSpPr/>
        <p:nvPr/>
      </p:nvGrpSpPr>
      <p:grpSpPr>
        <a:xfrm>
          <a:off x="0" y="0"/>
          <a:ext cx="0" cy="0"/>
          <a:chOff x="0" y="0"/>
          <a:chExt cx="0" cy="0"/>
        </a:xfrm>
      </p:grpSpPr>
      <p:sp>
        <p:nvSpPr>
          <p:cNvPr id="4" name="Picture Placeholder 3"/>
          <p:cNvSpPr>
            <a:spLocks noGrp="1"/>
          </p:cNvSpPr>
          <p:nvPr>
            <p:ph type="pic" sz="quarter" idx="14" hasCustomPrompt="1"/>
          </p:nvPr>
        </p:nvSpPr>
        <p:spPr>
          <a:xfrm>
            <a:off x="0" y="0"/>
            <a:ext cx="12204700" cy="6858000"/>
          </a:xfrm>
        </p:spPr>
        <p:txBody>
          <a:bodyPr tIns="720000" anchor="t">
            <a:normAutofit/>
          </a:bodyPr>
          <a:lstStyle>
            <a:lvl1pPr marL="0" marR="0" indent="0" algn="ctr" defTabSz="914400" rtl="0" eaLnBrk="1" fontAlgn="auto" latinLnBrk="0" hangingPunct="1">
              <a:lnSpc>
                <a:spcPct val="94000"/>
              </a:lnSpc>
              <a:spcBef>
                <a:spcPts val="0"/>
              </a:spcBef>
              <a:spcAft>
                <a:spcPts val="2000"/>
              </a:spcAft>
              <a:buClrTx/>
              <a:buSzTx/>
              <a:buFont typeface="Arial" pitchFamily="34" charset="0"/>
              <a:buNone/>
              <a:tabLst/>
              <a:defRPr sz="1400" b="0" baseline="0"/>
            </a:lvl1pPr>
          </a:lstStyle>
          <a:p>
            <a:r>
              <a:rPr lang="da-DK" noProof="0" dirty="0"/>
              <a:t>Indsæt et baggrundsbillede ved at klikke på det hvide felt og indsæt billede via ”indsæt billede” i menulinjen</a:t>
            </a:r>
          </a:p>
        </p:txBody>
      </p:sp>
      <p:sp>
        <p:nvSpPr>
          <p:cNvPr id="17" name="Text Placeholder 13"/>
          <p:cNvSpPr>
            <a:spLocks noGrp="1"/>
          </p:cNvSpPr>
          <p:nvPr>
            <p:ph type="body" sz="quarter" idx="28"/>
          </p:nvPr>
        </p:nvSpPr>
        <p:spPr>
          <a:xfrm>
            <a:off x="-1" y="2743839"/>
            <a:ext cx="12190413" cy="2520000"/>
          </a:xfrm>
          <a:solidFill>
            <a:schemeClr val="accent2">
              <a:alpha val="75000"/>
            </a:schemeClr>
          </a:solidFill>
        </p:spPr>
        <p:txBody>
          <a:bodyPr tIns="0"/>
          <a:lstStyle>
            <a:lvl1pPr marL="0" indent="0">
              <a:buFont typeface="Arial" pitchFamily="34" charset="0"/>
              <a:buNone/>
              <a:defRPr sz="100"/>
            </a:lvl1pPr>
          </a:lstStyle>
          <a:p>
            <a:pPr lvl="0"/>
            <a:r>
              <a:rPr lang="da-DK"/>
              <a:t>Rediger typografien i masterens</a:t>
            </a:r>
          </a:p>
        </p:txBody>
      </p:sp>
      <p:sp>
        <p:nvSpPr>
          <p:cNvPr id="2" name="Title 1"/>
          <p:cNvSpPr>
            <a:spLocks noGrp="1"/>
          </p:cNvSpPr>
          <p:nvPr>
            <p:ph type="ctrTitle" hasCustomPrompt="1"/>
          </p:nvPr>
        </p:nvSpPr>
        <p:spPr>
          <a:xfrm>
            <a:off x="511309" y="3249791"/>
            <a:ext cx="7394441" cy="720197"/>
          </a:xfrm>
        </p:spPr>
        <p:txBody>
          <a:bodyPr anchor="t">
            <a:spAutoFit/>
          </a:bodyPr>
          <a:lstStyle>
            <a:lvl1pPr>
              <a:lnSpc>
                <a:spcPct val="88000"/>
              </a:lnSpc>
              <a:defRPr sz="5200" baseline="0">
                <a:solidFill>
                  <a:schemeClr val="bg1"/>
                </a:solidFill>
              </a:defRPr>
            </a:lvl1pPr>
          </a:lstStyle>
          <a:p>
            <a:r>
              <a:rPr lang="da-DK" noProof="0" dirty="0"/>
              <a:t>Titel på en linje</a:t>
            </a:r>
          </a:p>
        </p:txBody>
      </p:sp>
      <p:sp>
        <p:nvSpPr>
          <p:cNvPr id="37" name="Text Placeholder 6"/>
          <p:cNvSpPr>
            <a:spLocks noGrp="1"/>
          </p:cNvSpPr>
          <p:nvPr>
            <p:ph type="body" sz="quarter" idx="27" hasCustomPrompt="1"/>
          </p:nvPr>
        </p:nvSpPr>
        <p:spPr>
          <a:xfrm>
            <a:off x="554038" y="4267199"/>
            <a:ext cx="7351712" cy="673101"/>
          </a:xfrm>
        </p:spPr>
        <p:txBody>
          <a:bodyPr/>
          <a:lstStyle>
            <a:lvl1pPr marL="0" indent="0">
              <a:buNone/>
              <a:defRPr sz="2400" b="0">
                <a:solidFill>
                  <a:srgbClr val="FFFFFF"/>
                </a:solidFill>
              </a:defRPr>
            </a:lvl1pPr>
            <a:lvl2pPr marL="252000" indent="0">
              <a:buNone/>
              <a:defRPr/>
            </a:lvl2pPr>
          </a:lstStyle>
          <a:p>
            <a:pPr lvl="0"/>
            <a:r>
              <a:rPr lang="da-DK" dirty="0"/>
              <a:t>Klik for at tilføje manchet i en eller to linjer</a:t>
            </a:r>
          </a:p>
        </p:txBody>
      </p:sp>
      <p:sp>
        <p:nvSpPr>
          <p:cNvPr id="16" name="TextBox 15"/>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18" name="AutoShape 4"/>
          <p:cNvSpPr>
            <a:spLocks/>
          </p:cNvSpPr>
          <p:nvPr userDrawn="1"/>
        </p:nvSpPr>
        <p:spPr bwMode="gray">
          <a:xfrm>
            <a:off x="-3378200" y="0"/>
            <a:ext cx="3261799"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wrap="square" lIns="0" tIns="0" rIns="0" bIns="0">
            <a:spAutoFit/>
          </a:bodyPr>
          <a:lstStyle/>
          <a:p>
            <a:pPr algn="r" defTabSz="457200">
              <a:tabLst>
                <a:tab pos="177800" algn="l"/>
              </a:tabLst>
              <a:defRPr/>
            </a:pPr>
            <a:r>
              <a:rPr lang="da-DK" sz="1000" b="1" dirty="0">
                <a:solidFill>
                  <a:schemeClr val="tx1"/>
                </a:solidFill>
                <a:cs typeface="Arial" charset="0"/>
              </a:rPr>
              <a:t>Vis hjælpelinjer</a:t>
            </a:r>
          </a:p>
          <a:p>
            <a:pPr algn="r" defTabSz="457200">
              <a:tabLst>
                <a:tab pos="177800" algn="l"/>
              </a:tabLst>
              <a:defRPr/>
            </a:pPr>
            <a:r>
              <a:rPr lang="da-DK" sz="1000" dirty="0">
                <a:solidFill>
                  <a:schemeClr val="tx1"/>
                </a:solidFill>
                <a:cs typeface="Arial" charset="0"/>
              </a:rPr>
              <a:t>1.	Højreklik udenfor </a:t>
            </a:r>
            <a:r>
              <a:rPr lang="da-DK" sz="1000" dirty="0" err="1">
                <a:solidFill>
                  <a:schemeClr val="tx1"/>
                </a:solidFill>
                <a:cs typeface="Arial" charset="0"/>
              </a:rPr>
              <a:t>slidet</a:t>
            </a:r>
            <a:r>
              <a:rPr lang="da-DK" sz="1000" dirty="0">
                <a:solidFill>
                  <a:schemeClr val="tx1"/>
                </a:solidFill>
                <a:cs typeface="Arial" charset="0"/>
              </a:rPr>
              <a:t> og vælg ’Gitter og hjælpelinjer’</a:t>
            </a:r>
          </a:p>
          <a:p>
            <a:pPr marL="228600" indent="-228600" algn="r" defTabSz="457200">
              <a:buFontTx/>
              <a:buAutoNum type="arabicPeriod" startAt="2"/>
              <a:tabLst>
                <a:tab pos="177800" algn="l"/>
              </a:tabLst>
              <a:defRPr/>
            </a:pPr>
            <a:r>
              <a:rPr lang="da-DK" sz="1000" dirty="0">
                <a:solidFill>
                  <a:schemeClr val="tx1"/>
                </a:solidFill>
                <a:cs typeface="Arial" charset="0"/>
              </a:rPr>
              <a:t>Sæt kryds ved ’Vis’ tegnehjælpelinjer på skærmen</a:t>
            </a:r>
          </a:p>
          <a:p>
            <a:pPr marL="228600" indent="-228600" algn="r" defTabSz="457200">
              <a:buFontTx/>
              <a:buAutoNum type="arabicPeriod" startAt="2"/>
              <a:tabLst>
                <a:tab pos="177800" algn="l"/>
              </a:tabLst>
              <a:defRPr/>
            </a:pPr>
            <a:r>
              <a:rPr lang="da-DK" sz="1000" dirty="0">
                <a:solidFill>
                  <a:schemeClr val="tx1"/>
                </a:solidFill>
                <a:cs typeface="Arial" charset="0"/>
              </a:rPr>
              <a:t>Sæt hak ved ”Fastgør objekter til gitter”</a:t>
            </a:r>
          </a:p>
          <a:p>
            <a:pPr marL="228600" indent="-228600" algn="r" defTabSz="457200">
              <a:buFontTx/>
              <a:buAutoNum type="arabicPeriod" startAt="2"/>
              <a:tabLst>
                <a:tab pos="177800" algn="l"/>
              </a:tabLst>
              <a:defRPr/>
            </a:pPr>
            <a:r>
              <a:rPr lang="da-DK" sz="1000" dirty="0">
                <a:solidFill>
                  <a:schemeClr val="tx1"/>
                </a:solidFill>
                <a:cs typeface="Arial" charset="0"/>
              </a:rPr>
              <a:t>Vælg OK </a:t>
            </a:r>
          </a:p>
        </p:txBody>
      </p:sp>
      <p:sp>
        <p:nvSpPr>
          <p:cNvPr id="19" name="TextBox 17"/>
          <p:cNvSpPr txBox="1">
            <a:spLocks noChangeArrowheads="1"/>
          </p:cNvSpPr>
          <p:nvPr userDrawn="1"/>
        </p:nvSpPr>
        <p:spPr bwMode="auto">
          <a:xfrm>
            <a:off x="-2786742" y="1511771"/>
            <a:ext cx="2642280"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 et baggrundsbillede</a:t>
            </a:r>
          </a:p>
          <a:p>
            <a:pPr marL="0" indent="0" algn="r" eaLnBrk="1" hangingPunct="1">
              <a:buNone/>
              <a:defRPr/>
            </a:pPr>
            <a:r>
              <a:rPr lang="da-DK" sz="1000" b="0" dirty="0">
                <a:solidFill>
                  <a:schemeClr val="tx1"/>
                </a:solidFill>
              </a:rPr>
              <a:t>1. Indsæt et billede ved at klikke på den </a:t>
            </a:r>
            <a:br>
              <a:rPr lang="da-DK" sz="1000" b="0" dirty="0">
                <a:solidFill>
                  <a:schemeClr val="tx1"/>
                </a:solidFill>
              </a:rPr>
            </a:br>
            <a:r>
              <a:rPr lang="da-DK" sz="1000" b="0" dirty="0">
                <a:solidFill>
                  <a:schemeClr val="tx1"/>
                </a:solidFill>
              </a:rPr>
              <a:t>hvide </a:t>
            </a:r>
            <a:r>
              <a:rPr lang="da-DK" sz="1000" b="0" dirty="0" err="1">
                <a:solidFill>
                  <a:schemeClr val="tx1"/>
                </a:solidFill>
              </a:rPr>
              <a:t>billedepladsholder</a:t>
            </a:r>
            <a:endParaRPr lang="da-DK" sz="1000" b="0" dirty="0">
              <a:solidFill>
                <a:schemeClr val="tx1"/>
              </a:solidFill>
            </a:endParaRPr>
          </a:p>
          <a:p>
            <a:pPr marL="0" indent="0" algn="r" eaLnBrk="1" hangingPunct="1">
              <a:buNone/>
              <a:defRPr/>
            </a:pPr>
            <a:r>
              <a:rPr lang="da-DK" sz="1000" b="0" dirty="0">
                <a:solidFill>
                  <a:schemeClr val="tx1"/>
                </a:solidFill>
              </a:rPr>
              <a:t>2. Via</a:t>
            </a:r>
            <a:r>
              <a:rPr lang="da-DK" sz="1000" b="0" baseline="0" dirty="0">
                <a:solidFill>
                  <a:schemeClr val="tx1"/>
                </a:solidFill>
              </a:rPr>
              <a:t> ”indsæt” – Vælg ”billede” og ”billede fra fil” – Herfra vælger du billedet, fra din computer, som skal indsættes </a:t>
            </a:r>
          </a:p>
          <a:p>
            <a:pPr marL="0" indent="0" algn="r" eaLnBrk="1" hangingPunct="1">
              <a:buNone/>
              <a:defRPr/>
            </a:pPr>
            <a:r>
              <a:rPr lang="da-DK" sz="1000" b="0" baseline="0" dirty="0">
                <a:solidFill>
                  <a:schemeClr val="tx1"/>
                </a:solidFill>
              </a:rPr>
              <a:t>3. </a:t>
            </a:r>
            <a:r>
              <a:rPr lang="da-DK" sz="1000" b="0" dirty="0">
                <a:solidFill>
                  <a:schemeClr val="tx1"/>
                </a:solidFill>
              </a:rPr>
              <a:t>Højreklik på billedet og send</a:t>
            </a:r>
            <a:r>
              <a:rPr lang="da-DK" sz="1000" b="0" baseline="0" dirty="0">
                <a:solidFill>
                  <a:schemeClr val="tx1"/>
                </a:solidFill>
              </a:rPr>
              <a:t> det bagud</a:t>
            </a:r>
          </a:p>
        </p:txBody>
      </p:sp>
      <p:pic>
        <p:nvPicPr>
          <p:cNvPr id="27" name="Picture 26" descr="Skærmbillede 2016-04-05 kl. 09.35.2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12" name="Text Placeholder 13"/>
          <p:cNvSpPr>
            <a:spLocks noGrp="1"/>
          </p:cNvSpPr>
          <p:nvPr>
            <p:ph type="body" sz="quarter" idx="26"/>
          </p:nvPr>
        </p:nvSpPr>
        <p:spPr>
          <a:xfrm>
            <a:off x="552366" y="6205995"/>
            <a:ext cx="2548125" cy="180000"/>
          </a:xfrm>
          <a:blipFill rotWithShape="1">
            <a:blip r:embed="rId3"/>
            <a:stretch>
              <a:fillRect/>
            </a:stretch>
          </a:blipFill>
        </p:spPr>
        <p:txBody>
          <a:bodyPr tIns="1800000"/>
          <a:lstStyle>
            <a:lvl1pPr marL="0" indent="0">
              <a:buFont typeface="Arial" pitchFamily="34" charset="0"/>
              <a:buNone/>
              <a:defRPr sz="100">
                <a:solidFill>
                  <a:srgbClr val="88919F"/>
                </a:solidFill>
              </a:defRPr>
            </a:lvl1pPr>
          </a:lstStyle>
          <a:p>
            <a:pPr lvl="0"/>
            <a:r>
              <a:rPr lang="da-DK"/>
              <a:t>Rediger typografien i masterens</a:t>
            </a:r>
          </a:p>
        </p:txBody>
      </p:sp>
      <p:sp>
        <p:nvSpPr>
          <p:cNvPr id="14" name="Text Placeholder 13"/>
          <p:cNvSpPr>
            <a:spLocks noGrp="1"/>
          </p:cNvSpPr>
          <p:nvPr>
            <p:ph type="body" sz="quarter" idx="19"/>
          </p:nvPr>
        </p:nvSpPr>
        <p:spPr>
          <a:xfrm>
            <a:off x="10680987" y="5988208"/>
            <a:ext cx="1007997" cy="587589"/>
          </a:xfrm>
          <a:blipFill rotWithShape="1">
            <a:blip r:embed="rId4"/>
            <a:stretch>
              <a:fillRect/>
            </a:stretch>
          </a:blipFill>
        </p:spPr>
        <p:txBody>
          <a:bodyPr tIns="1800000"/>
          <a:lstStyle>
            <a:lvl1pPr marL="0" indent="0">
              <a:buFont typeface="Arial" pitchFamily="34" charset="0"/>
              <a:buNone/>
              <a:defRPr sz="100">
                <a:solidFill>
                  <a:srgbClr val="88919F"/>
                </a:solidFill>
              </a:defRPr>
            </a:lvl1pPr>
          </a:lstStyle>
          <a:p>
            <a:pPr lvl="0"/>
            <a:r>
              <a:rPr lang="da-DK"/>
              <a:t>Rediger typografien i masterens</a:t>
            </a:r>
          </a:p>
        </p:txBody>
      </p:sp>
    </p:spTree>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Forside – Snævert tekstbånd - Grønt logo">
    <p:spTree>
      <p:nvGrpSpPr>
        <p:cNvPr id="1" name=""/>
        <p:cNvGrpSpPr/>
        <p:nvPr/>
      </p:nvGrpSpPr>
      <p:grpSpPr>
        <a:xfrm>
          <a:off x="0" y="0"/>
          <a:ext cx="0" cy="0"/>
          <a:chOff x="0" y="0"/>
          <a:chExt cx="0" cy="0"/>
        </a:xfrm>
      </p:grpSpPr>
      <p:sp>
        <p:nvSpPr>
          <p:cNvPr id="4" name="Picture Placeholder 3"/>
          <p:cNvSpPr>
            <a:spLocks noGrp="1"/>
          </p:cNvSpPr>
          <p:nvPr>
            <p:ph type="pic" sz="quarter" idx="14" hasCustomPrompt="1"/>
          </p:nvPr>
        </p:nvSpPr>
        <p:spPr>
          <a:xfrm>
            <a:off x="0" y="0"/>
            <a:ext cx="12204700" cy="6858000"/>
          </a:xfrm>
        </p:spPr>
        <p:txBody>
          <a:bodyPr tIns="720000" anchor="t">
            <a:normAutofit/>
          </a:bodyPr>
          <a:lstStyle>
            <a:lvl1pPr marL="0" marR="0" indent="0" algn="ctr" defTabSz="914400" rtl="0" eaLnBrk="1" fontAlgn="auto" latinLnBrk="0" hangingPunct="1">
              <a:lnSpc>
                <a:spcPct val="94000"/>
              </a:lnSpc>
              <a:spcBef>
                <a:spcPts val="0"/>
              </a:spcBef>
              <a:spcAft>
                <a:spcPts val="2000"/>
              </a:spcAft>
              <a:buClrTx/>
              <a:buSzTx/>
              <a:buFont typeface="Arial" pitchFamily="34" charset="0"/>
              <a:buNone/>
              <a:tabLst/>
              <a:defRPr sz="1400" b="0" baseline="0"/>
            </a:lvl1pPr>
          </a:lstStyle>
          <a:p>
            <a:r>
              <a:rPr lang="da-DK" noProof="0" dirty="0"/>
              <a:t>Indsæt et baggrundsbillede ved at klikke på det hvide felt og indsæt billede via ”indsæt billede” i menulinjen</a:t>
            </a:r>
          </a:p>
        </p:txBody>
      </p:sp>
      <p:sp>
        <p:nvSpPr>
          <p:cNvPr id="17" name="Text Placeholder 13"/>
          <p:cNvSpPr>
            <a:spLocks noGrp="1"/>
          </p:cNvSpPr>
          <p:nvPr>
            <p:ph type="body" sz="quarter" idx="28"/>
          </p:nvPr>
        </p:nvSpPr>
        <p:spPr>
          <a:xfrm>
            <a:off x="-1" y="2743839"/>
            <a:ext cx="12190413" cy="2520000"/>
          </a:xfrm>
          <a:solidFill>
            <a:schemeClr val="accent2">
              <a:alpha val="75000"/>
            </a:schemeClr>
          </a:solidFill>
        </p:spPr>
        <p:txBody>
          <a:bodyPr tIns="0"/>
          <a:lstStyle>
            <a:lvl1pPr marL="0" indent="0">
              <a:buFont typeface="Arial" pitchFamily="34" charset="0"/>
              <a:buNone/>
              <a:defRPr sz="100"/>
            </a:lvl1pPr>
          </a:lstStyle>
          <a:p>
            <a:pPr lvl="0"/>
            <a:r>
              <a:rPr lang="da-DK"/>
              <a:t>Rediger typografien i masterens</a:t>
            </a:r>
          </a:p>
        </p:txBody>
      </p:sp>
      <p:sp>
        <p:nvSpPr>
          <p:cNvPr id="2" name="Title 1"/>
          <p:cNvSpPr>
            <a:spLocks noGrp="1"/>
          </p:cNvSpPr>
          <p:nvPr>
            <p:ph type="ctrTitle" hasCustomPrompt="1"/>
          </p:nvPr>
        </p:nvSpPr>
        <p:spPr>
          <a:xfrm>
            <a:off x="511309" y="3249791"/>
            <a:ext cx="7394441" cy="720197"/>
          </a:xfrm>
        </p:spPr>
        <p:txBody>
          <a:bodyPr anchor="t">
            <a:spAutoFit/>
          </a:bodyPr>
          <a:lstStyle>
            <a:lvl1pPr>
              <a:lnSpc>
                <a:spcPct val="88000"/>
              </a:lnSpc>
              <a:defRPr sz="5200" baseline="0">
                <a:solidFill>
                  <a:schemeClr val="bg1"/>
                </a:solidFill>
              </a:defRPr>
            </a:lvl1pPr>
          </a:lstStyle>
          <a:p>
            <a:r>
              <a:rPr lang="da-DK" noProof="0" dirty="0"/>
              <a:t>Titel på en linje</a:t>
            </a:r>
          </a:p>
        </p:txBody>
      </p:sp>
      <p:sp>
        <p:nvSpPr>
          <p:cNvPr id="37" name="Text Placeholder 6"/>
          <p:cNvSpPr>
            <a:spLocks noGrp="1"/>
          </p:cNvSpPr>
          <p:nvPr>
            <p:ph type="body" sz="quarter" idx="27" hasCustomPrompt="1"/>
          </p:nvPr>
        </p:nvSpPr>
        <p:spPr>
          <a:xfrm>
            <a:off x="554038" y="4267199"/>
            <a:ext cx="7351712" cy="673101"/>
          </a:xfrm>
        </p:spPr>
        <p:txBody>
          <a:bodyPr/>
          <a:lstStyle>
            <a:lvl1pPr marL="0" indent="0">
              <a:buNone/>
              <a:defRPr sz="2400" b="0">
                <a:solidFill>
                  <a:srgbClr val="FFFFFF"/>
                </a:solidFill>
              </a:defRPr>
            </a:lvl1pPr>
            <a:lvl2pPr marL="252000" indent="0">
              <a:buNone/>
              <a:defRPr/>
            </a:lvl2pPr>
          </a:lstStyle>
          <a:p>
            <a:pPr lvl="0"/>
            <a:r>
              <a:rPr lang="da-DK" dirty="0"/>
              <a:t>Klik for at tilføje manchet i en eller to linjer</a:t>
            </a:r>
          </a:p>
        </p:txBody>
      </p:sp>
      <p:sp>
        <p:nvSpPr>
          <p:cNvPr id="16" name="TextBox 15"/>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18" name="AutoShape 4"/>
          <p:cNvSpPr>
            <a:spLocks/>
          </p:cNvSpPr>
          <p:nvPr userDrawn="1"/>
        </p:nvSpPr>
        <p:spPr bwMode="gray">
          <a:xfrm>
            <a:off x="-3378200" y="0"/>
            <a:ext cx="3261799"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wrap="square" lIns="0" tIns="0" rIns="0" bIns="0">
            <a:spAutoFit/>
          </a:bodyPr>
          <a:lstStyle/>
          <a:p>
            <a:pPr algn="r" defTabSz="457200">
              <a:tabLst>
                <a:tab pos="177800" algn="l"/>
              </a:tabLst>
              <a:defRPr/>
            </a:pPr>
            <a:r>
              <a:rPr lang="da-DK" sz="1000" b="1" dirty="0">
                <a:solidFill>
                  <a:schemeClr val="tx1"/>
                </a:solidFill>
                <a:cs typeface="Arial" charset="0"/>
              </a:rPr>
              <a:t>Vis hjælpelinjer</a:t>
            </a:r>
          </a:p>
          <a:p>
            <a:pPr algn="r" defTabSz="457200">
              <a:tabLst>
                <a:tab pos="177800" algn="l"/>
              </a:tabLst>
              <a:defRPr/>
            </a:pPr>
            <a:r>
              <a:rPr lang="da-DK" sz="1000" dirty="0">
                <a:solidFill>
                  <a:schemeClr val="tx1"/>
                </a:solidFill>
                <a:cs typeface="Arial" charset="0"/>
              </a:rPr>
              <a:t>1.	Højreklik udenfor </a:t>
            </a:r>
            <a:r>
              <a:rPr lang="da-DK" sz="1000" dirty="0" err="1">
                <a:solidFill>
                  <a:schemeClr val="tx1"/>
                </a:solidFill>
                <a:cs typeface="Arial" charset="0"/>
              </a:rPr>
              <a:t>slidet</a:t>
            </a:r>
            <a:r>
              <a:rPr lang="da-DK" sz="1000" dirty="0">
                <a:solidFill>
                  <a:schemeClr val="tx1"/>
                </a:solidFill>
                <a:cs typeface="Arial" charset="0"/>
              </a:rPr>
              <a:t> og vælg ’Gitter og hjælpelinjer’</a:t>
            </a:r>
          </a:p>
          <a:p>
            <a:pPr marL="228600" indent="-228600" algn="r" defTabSz="457200">
              <a:buFontTx/>
              <a:buAutoNum type="arabicPeriod" startAt="2"/>
              <a:tabLst>
                <a:tab pos="177800" algn="l"/>
              </a:tabLst>
              <a:defRPr/>
            </a:pPr>
            <a:r>
              <a:rPr lang="da-DK" sz="1000" dirty="0">
                <a:solidFill>
                  <a:schemeClr val="tx1"/>
                </a:solidFill>
                <a:cs typeface="Arial" charset="0"/>
              </a:rPr>
              <a:t>Sæt kryds ved ’Vis’ tegnehjælpelinjer på skærmen</a:t>
            </a:r>
          </a:p>
          <a:p>
            <a:pPr marL="228600" indent="-228600" algn="r" defTabSz="457200">
              <a:buFontTx/>
              <a:buAutoNum type="arabicPeriod" startAt="2"/>
              <a:tabLst>
                <a:tab pos="177800" algn="l"/>
              </a:tabLst>
              <a:defRPr/>
            </a:pPr>
            <a:r>
              <a:rPr lang="da-DK" sz="1000" dirty="0">
                <a:solidFill>
                  <a:schemeClr val="tx1"/>
                </a:solidFill>
                <a:cs typeface="Arial" charset="0"/>
              </a:rPr>
              <a:t>Sæt hak ved ”Fastgør objekter til gitter”</a:t>
            </a:r>
          </a:p>
          <a:p>
            <a:pPr marL="228600" indent="-228600" algn="r" defTabSz="457200">
              <a:buFontTx/>
              <a:buAutoNum type="arabicPeriod" startAt="2"/>
              <a:tabLst>
                <a:tab pos="177800" algn="l"/>
              </a:tabLst>
              <a:defRPr/>
            </a:pPr>
            <a:r>
              <a:rPr lang="da-DK" sz="1000" dirty="0">
                <a:solidFill>
                  <a:schemeClr val="tx1"/>
                </a:solidFill>
                <a:cs typeface="Arial" charset="0"/>
              </a:rPr>
              <a:t>Vælg OK </a:t>
            </a:r>
          </a:p>
        </p:txBody>
      </p:sp>
      <p:sp>
        <p:nvSpPr>
          <p:cNvPr id="19" name="TextBox 17"/>
          <p:cNvSpPr txBox="1">
            <a:spLocks noChangeArrowheads="1"/>
          </p:cNvSpPr>
          <p:nvPr userDrawn="1"/>
        </p:nvSpPr>
        <p:spPr bwMode="auto">
          <a:xfrm>
            <a:off x="-2786742" y="1511771"/>
            <a:ext cx="2642280"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 et baggrundsbillede</a:t>
            </a:r>
          </a:p>
          <a:p>
            <a:pPr marL="0" indent="0" algn="r" eaLnBrk="1" hangingPunct="1">
              <a:buNone/>
              <a:defRPr/>
            </a:pPr>
            <a:r>
              <a:rPr lang="da-DK" sz="1000" b="0" dirty="0">
                <a:solidFill>
                  <a:schemeClr val="tx1"/>
                </a:solidFill>
              </a:rPr>
              <a:t>1. Indsæt et billede ved at klikke på den </a:t>
            </a:r>
            <a:br>
              <a:rPr lang="da-DK" sz="1000" b="0" dirty="0">
                <a:solidFill>
                  <a:schemeClr val="tx1"/>
                </a:solidFill>
              </a:rPr>
            </a:br>
            <a:r>
              <a:rPr lang="da-DK" sz="1000" b="0" dirty="0">
                <a:solidFill>
                  <a:schemeClr val="tx1"/>
                </a:solidFill>
              </a:rPr>
              <a:t>hvide </a:t>
            </a:r>
            <a:r>
              <a:rPr lang="da-DK" sz="1000" b="0" dirty="0" err="1">
                <a:solidFill>
                  <a:schemeClr val="tx1"/>
                </a:solidFill>
              </a:rPr>
              <a:t>billedepladsholder</a:t>
            </a:r>
            <a:endParaRPr lang="da-DK" sz="1000" b="0" dirty="0">
              <a:solidFill>
                <a:schemeClr val="tx1"/>
              </a:solidFill>
            </a:endParaRPr>
          </a:p>
          <a:p>
            <a:pPr marL="0" indent="0" algn="r" eaLnBrk="1" hangingPunct="1">
              <a:buNone/>
              <a:defRPr/>
            </a:pPr>
            <a:r>
              <a:rPr lang="da-DK" sz="1000" b="0" dirty="0">
                <a:solidFill>
                  <a:schemeClr val="tx1"/>
                </a:solidFill>
              </a:rPr>
              <a:t>2. Via</a:t>
            </a:r>
            <a:r>
              <a:rPr lang="da-DK" sz="1000" b="0" baseline="0" dirty="0">
                <a:solidFill>
                  <a:schemeClr val="tx1"/>
                </a:solidFill>
              </a:rPr>
              <a:t> ”indsæt” – Vælg ”billede” og ”billede fra fil” – Herfra vælger du billedet, fra din computer, som skal indsættes </a:t>
            </a:r>
          </a:p>
          <a:p>
            <a:pPr marL="0" indent="0" algn="r" eaLnBrk="1" hangingPunct="1">
              <a:buNone/>
              <a:defRPr/>
            </a:pPr>
            <a:r>
              <a:rPr lang="da-DK" sz="1000" b="0" baseline="0" dirty="0">
                <a:solidFill>
                  <a:schemeClr val="tx1"/>
                </a:solidFill>
              </a:rPr>
              <a:t>3. </a:t>
            </a:r>
            <a:r>
              <a:rPr lang="da-DK" sz="1000" b="0" dirty="0">
                <a:solidFill>
                  <a:schemeClr val="tx1"/>
                </a:solidFill>
              </a:rPr>
              <a:t>Højreklik på billedet og send</a:t>
            </a:r>
            <a:r>
              <a:rPr lang="da-DK" sz="1000" b="0" baseline="0" dirty="0">
                <a:solidFill>
                  <a:schemeClr val="tx1"/>
                </a:solidFill>
              </a:rPr>
              <a:t> det bagud</a:t>
            </a:r>
          </a:p>
        </p:txBody>
      </p:sp>
      <p:pic>
        <p:nvPicPr>
          <p:cNvPr id="27" name="Picture 26" descr="Skærmbillede 2016-04-05 kl. 09.35.2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13" name="Text Placeholder 13"/>
          <p:cNvSpPr>
            <a:spLocks noGrp="1"/>
          </p:cNvSpPr>
          <p:nvPr>
            <p:ph type="body" sz="quarter" idx="26"/>
          </p:nvPr>
        </p:nvSpPr>
        <p:spPr>
          <a:xfrm>
            <a:off x="552366" y="6205995"/>
            <a:ext cx="2548125" cy="180000"/>
          </a:xfrm>
          <a:blipFill rotWithShape="1">
            <a:blip r:embed="rId3"/>
            <a:stretch>
              <a:fillRect/>
            </a:stretch>
          </a:blipFill>
        </p:spPr>
        <p:txBody>
          <a:bodyPr tIns="1800000"/>
          <a:lstStyle>
            <a:lvl1pPr marL="0" indent="0">
              <a:buFont typeface="Arial" pitchFamily="34" charset="0"/>
              <a:buNone/>
              <a:defRPr sz="100">
                <a:solidFill>
                  <a:srgbClr val="88919F"/>
                </a:solidFill>
              </a:defRPr>
            </a:lvl1pPr>
          </a:lstStyle>
          <a:p>
            <a:pPr lvl="0"/>
            <a:r>
              <a:rPr lang="da-DK"/>
              <a:t>Rediger typografien i masterens</a:t>
            </a:r>
          </a:p>
        </p:txBody>
      </p:sp>
      <p:sp>
        <p:nvSpPr>
          <p:cNvPr id="15" name="Text Placeholder 13"/>
          <p:cNvSpPr>
            <a:spLocks noGrp="1"/>
          </p:cNvSpPr>
          <p:nvPr>
            <p:ph type="body" sz="quarter" idx="19"/>
          </p:nvPr>
        </p:nvSpPr>
        <p:spPr>
          <a:xfrm>
            <a:off x="10680987" y="5988208"/>
            <a:ext cx="1007997" cy="587589"/>
          </a:xfrm>
          <a:blipFill rotWithShape="1">
            <a:blip r:embed="rId4"/>
            <a:stretch>
              <a:fillRect/>
            </a:stretch>
          </a:blipFill>
        </p:spPr>
        <p:txBody>
          <a:bodyPr tIns="1800000"/>
          <a:lstStyle>
            <a:lvl1pPr marL="0" indent="0">
              <a:buFont typeface="Arial" pitchFamily="34" charset="0"/>
              <a:buNone/>
              <a:defRPr sz="100">
                <a:solidFill>
                  <a:srgbClr val="88919F"/>
                </a:solidFill>
              </a:defRPr>
            </a:lvl1pPr>
          </a:lstStyle>
          <a:p>
            <a:pPr lvl="0"/>
            <a:r>
              <a:rPr lang="da-DK"/>
              <a:t>Rediger typografien i masterens</a:t>
            </a:r>
          </a:p>
        </p:txBody>
      </p:sp>
    </p:spTree>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Forside - Med partnerlogoer">
    <p:spTree>
      <p:nvGrpSpPr>
        <p:cNvPr id="1" name=""/>
        <p:cNvGrpSpPr/>
        <p:nvPr/>
      </p:nvGrpSpPr>
      <p:grpSpPr>
        <a:xfrm>
          <a:off x="0" y="0"/>
          <a:ext cx="0" cy="0"/>
          <a:chOff x="0" y="0"/>
          <a:chExt cx="0" cy="0"/>
        </a:xfrm>
      </p:grpSpPr>
      <p:sp>
        <p:nvSpPr>
          <p:cNvPr id="4" name="Picture Placeholder 3"/>
          <p:cNvSpPr>
            <a:spLocks noGrp="1"/>
          </p:cNvSpPr>
          <p:nvPr>
            <p:ph type="pic" sz="quarter" idx="14" hasCustomPrompt="1"/>
          </p:nvPr>
        </p:nvSpPr>
        <p:spPr>
          <a:xfrm>
            <a:off x="0" y="0"/>
            <a:ext cx="12204700" cy="6858000"/>
          </a:xfrm>
          <a:ln>
            <a:noFill/>
          </a:ln>
        </p:spPr>
        <p:txBody>
          <a:bodyPr tIns="720000">
            <a:normAutofit/>
          </a:bodyPr>
          <a:lstStyle>
            <a:lvl1pPr marL="0" marR="0" indent="0" algn="ctr" defTabSz="914400" rtl="0" eaLnBrk="1" fontAlgn="auto" latinLnBrk="0" hangingPunct="1">
              <a:lnSpc>
                <a:spcPct val="94000"/>
              </a:lnSpc>
              <a:spcBef>
                <a:spcPts val="0"/>
              </a:spcBef>
              <a:spcAft>
                <a:spcPts val="2000"/>
              </a:spcAft>
              <a:buClrTx/>
              <a:buSzTx/>
              <a:buFont typeface="Arial" pitchFamily="34" charset="0"/>
              <a:buNone/>
              <a:tabLst/>
              <a:defRPr sz="1400" b="0" baseline="0"/>
            </a:lvl1pPr>
          </a:lstStyle>
          <a:p>
            <a:r>
              <a:rPr lang="da-DK" noProof="0" dirty="0"/>
              <a:t>Indsæt et baggrundsbillede ved at klikke på det hvide felt og indsæt billede via ”indsæt billede” i menulinjen</a:t>
            </a:r>
          </a:p>
        </p:txBody>
      </p:sp>
      <p:sp>
        <p:nvSpPr>
          <p:cNvPr id="20" name="Text Placeholder 13"/>
          <p:cNvSpPr>
            <a:spLocks noGrp="1"/>
          </p:cNvSpPr>
          <p:nvPr>
            <p:ph type="body" sz="quarter" idx="25"/>
          </p:nvPr>
        </p:nvSpPr>
        <p:spPr>
          <a:xfrm flipH="1">
            <a:off x="6458550" y="0"/>
            <a:ext cx="5731862" cy="6858000"/>
          </a:xfrm>
          <a:solidFill>
            <a:schemeClr val="bg1"/>
          </a:solidFill>
        </p:spPr>
        <p:txBody>
          <a:bodyPr tIns="0"/>
          <a:lstStyle>
            <a:lvl1pPr marL="0" indent="0">
              <a:buFont typeface="Arial" pitchFamily="34" charset="0"/>
              <a:buNone/>
              <a:defRPr sz="100"/>
            </a:lvl1pPr>
          </a:lstStyle>
          <a:p>
            <a:pPr lvl="0"/>
            <a:r>
              <a:rPr lang="da-DK"/>
              <a:t>Rediger typografien i masterens</a:t>
            </a:r>
          </a:p>
        </p:txBody>
      </p:sp>
      <p:sp>
        <p:nvSpPr>
          <p:cNvPr id="2" name="Title 1"/>
          <p:cNvSpPr>
            <a:spLocks noGrp="1"/>
          </p:cNvSpPr>
          <p:nvPr>
            <p:ph type="ctrTitle" hasCustomPrompt="1"/>
          </p:nvPr>
        </p:nvSpPr>
        <p:spPr>
          <a:xfrm>
            <a:off x="511310" y="1901574"/>
            <a:ext cx="5583104" cy="704167"/>
          </a:xfrm>
        </p:spPr>
        <p:txBody>
          <a:bodyPr wrap="square">
            <a:spAutoFit/>
          </a:bodyPr>
          <a:lstStyle>
            <a:lvl1pPr>
              <a:lnSpc>
                <a:spcPct val="88000"/>
              </a:lnSpc>
              <a:defRPr sz="5200">
                <a:solidFill>
                  <a:schemeClr val="tx2"/>
                </a:solidFill>
              </a:defRPr>
            </a:lvl1pPr>
          </a:lstStyle>
          <a:p>
            <a:r>
              <a:rPr lang="da-DK" noProof="0" dirty="0"/>
              <a:t>Navn</a:t>
            </a:r>
          </a:p>
        </p:txBody>
      </p:sp>
      <p:sp>
        <p:nvSpPr>
          <p:cNvPr id="37" name="Text Placeholder 6"/>
          <p:cNvSpPr>
            <a:spLocks noGrp="1"/>
          </p:cNvSpPr>
          <p:nvPr>
            <p:ph type="body" sz="quarter" idx="27" hasCustomPrompt="1"/>
          </p:nvPr>
        </p:nvSpPr>
        <p:spPr>
          <a:xfrm>
            <a:off x="554038" y="3323829"/>
            <a:ext cx="5550842" cy="1440000"/>
          </a:xfrm>
        </p:spPr>
        <p:txBody>
          <a:bodyPr/>
          <a:lstStyle>
            <a:lvl1pPr marL="0" indent="0">
              <a:buNone/>
              <a:defRPr sz="2400" b="0">
                <a:solidFill>
                  <a:schemeClr val="accent2"/>
                </a:solidFill>
              </a:defRPr>
            </a:lvl1pPr>
            <a:lvl2pPr marL="252000" indent="0">
              <a:buNone/>
              <a:defRPr/>
            </a:lvl2pPr>
          </a:lstStyle>
          <a:p>
            <a:pPr lvl="0"/>
            <a:r>
              <a:rPr lang="da-DK" dirty="0"/>
              <a:t>Sted og dato</a:t>
            </a:r>
          </a:p>
        </p:txBody>
      </p:sp>
      <p:sp>
        <p:nvSpPr>
          <p:cNvPr id="17" name="TextBox 16"/>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18" name="AutoShape 4"/>
          <p:cNvSpPr>
            <a:spLocks/>
          </p:cNvSpPr>
          <p:nvPr userDrawn="1"/>
        </p:nvSpPr>
        <p:spPr bwMode="gray">
          <a:xfrm>
            <a:off x="-3378200" y="0"/>
            <a:ext cx="3261799"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wrap="square" lIns="0" tIns="0" rIns="0" bIns="0">
            <a:spAutoFit/>
          </a:bodyPr>
          <a:lstStyle/>
          <a:p>
            <a:pPr algn="r" defTabSz="457200">
              <a:tabLst>
                <a:tab pos="177800" algn="l"/>
              </a:tabLst>
              <a:defRPr/>
            </a:pPr>
            <a:r>
              <a:rPr lang="da-DK" sz="1000" b="1" dirty="0">
                <a:solidFill>
                  <a:schemeClr val="tx1"/>
                </a:solidFill>
                <a:cs typeface="Arial" charset="0"/>
              </a:rPr>
              <a:t>Vis hjælpelinjer</a:t>
            </a:r>
          </a:p>
          <a:p>
            <a:pPr algn="r" defTabSz="457200">
              <a:tabLst>
                <a:tab pos="177800" algn="l"/>
              </a:tabLst>
              <a:defRPr/>
            </a:pPr>
            <a:r>
              <a:rPr lang="da-DK" sz="1000" dirty="0">
                <a:solidFill>
                  <a:schemeClr val="tx1"/>
                </a:solidFill>
                <a:cs typeface="Arial" charset="0"/>
              </a:rPr>
              <a:t>1.	Højreklik udenfor </a:t>
            </a:r>
            <a:r>
              <a:rPr lang="da-DK" sz="1000" dirty="0" err="1">
                <a:solidFill>
                  <a:schemeClr val="tx1"/>
                </a:solidFill>
                <a:cs typeface="Arial" charset="0"/>
              </a:rPr>
              <a:t>slidet</a:t>
            </a:r>
            <a:r>
              <a:rPr lang="da-DK" sz="1000" dirty="0">
                <a:solidFill>
                  <a:schemeClr val="tx1"/>
                </a:solidFill>
                <a:cs typeface="Arial" charset="0"/>
              </a:rPr>
              <a:t> og vælg ’Gitter og hjælpelinjer’</a:t>
            </a:r>
          </a:p>
          <a:p>
            <a:pPr marL="228600" indent="-228600" algn="r" defTabSz="457200">
              <a:buFontTx/>
              <a:buAutoNum type="arabicPeriod" startAt="2"/>
              <a:tabLst>
                <a:tab pos="177800" algn="l"/>
              </a:tabLst>
              <a:defRPr/>
            </a:pPr>
            <a:r>
              <a:rPr lang="da-DK" sz="1000" dirty="0">
                <a:solidFill>
                  <a:schemeClr val="tx1"/>
                </a:solidFill>
                <a:cs typeface="Arial" charset="0"/>
              </a:rPr>
              <a:t>Sæt kryds ved ’Vis’ tegnehjælpelinjer på skærmen</a:t>
            </a:r>
          </a:p>
          <a:p>
            <a:pPr marL="228600" indent="-228600" algn="r" defTabSz="457200">
              <a:buFontTx/>
              <a:buAutoNum type="arabicPeriod" startAt="2"/>
              <a:tabLst>
                <a:tab pos="177800" algn="l"/>
              </a:tabLst>
              <a:defRPr/>
            </a:pPr>
            <a:r>
              <a:rPr lang="da-DK" sz="1000" dirty="0">
                <a:solidFill>
                  <a:schemeClr val="tx1"/>
                </a:solidFill>
                <a:cs typeface="Arial" charset="0"/>
              </a:rPr>
              <a:t>Sæt hak ved ”Fastgør objekter til gitter”</a:t>
            </a:r>
          </a:p>
          <a:p>
            <a:pPr marL="228600" indent="-228600" algn="r" defTabSz="457200">
              <a:buFontTx/>
              <a:buAutoNum type="arabicPeriod" startAt="2"/>
              <a:tabLst>
                <a:tab pos="177800" algn="l"/>
              </a:tabLst>
              <a:defRPr/>
            </a:pPr>
            <a:r>
              <a:rPr lang="da-DK" sz="1000" dirty="0">
                <a:solidFill>
                  <a:schemeClr val="tx1"/>
                </a:solidFill>
                <a:cs typeface="Arial" charset="0"/>
              </a:rPr>
              <a:t>Vælg OK </a:t>
            </a:r>
          </a:p>
        </p:txBody>
      </p:sp>
      <p:sp>
        <p:nvSpPr>
          <p:cNvPr id="19" name="TextBox 17"/>
          <p:cNvSpPr txBox="1">
            <a:spLocks noChangeArrowheads="1"/>
          </p:cNvSpPr>
          <p:nvPr userDrawn="1"/>
        </p:nvSpPr>
        <p:spPr bwMode="auto">
          <a:xfrm>
            <a:off x="-2786742" y="1511771"/>
            <a:ext cx="2642280"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 et baggrundsbillede</a:t>
            </a:r>
          </a:p>
          <a:p>
            <a:pPr marL="0" indent="0" algn="r" eaLnBrk="1" hangingPunct="1">
              <a:buNone/>
              <a:defRPr/>
            </a:pPr>
            <a:r>
              <a:rPr lang="da-DK" sz="1000" b="0" dirty="0">
                <a:solidFill>
                  <a:schemeClr val="tx1"/>
                </a:solidFill>
              </a:rPr>
              <a:t>1. Indsæt et billede ved at klikke på den </a:t>
            </a:r>
            <a:br>
              <a:rPr lang="da-DK" sz="1000" b="0" dirty="0">
                <a:solidFill>
                  <a:schemeClr val="tx1"/>
                </a:solidFill>
              </a:rPr>
            </a:br>
            <a:r>
              <a:rPr lang="da-DK" sz="1000" b="0" dirty="0">
                <a:solidFill>
                  <a:schemeClr val="tx1"/>
                </a:solidFill>
              </a:rPr>
              <a:t>hvide </a:t>
            </a:r>
            <a:r>
              <a:rPr lang="da-DK" sz="1000" b="0" dirty="0" err="1">
                <a:solidFill>
                  <a:schemeClr val="tx1"/>
                </a:solidFill>
              </a:rPr>
              <a:t>billedepladsholder</a:t>
            </a:r>
            <a:endParaRPr lang="da-DK" sz="1000" b="0" dirty="0">
              <a:solidFill>
                <a:schemeClr val="tx1"/>
              </a:solidFill>
            </a:endParaRPr>
          </a:p>
          <a:p>
            <a:pPr marL="0" indent="0" algn="r" eaLnBrk="1" hangingPunct="1">
              <a:buNone/>
              <a:defRPr/>
            </a:pPr>
            <a:r>
              <a:rPr lang="da-DK" sz="1000" b="0" dirty="0">
                <a:solidFill>
                  <a:schemeClr val="tx1"/>
                </a:solidFill>
              </a:rPr>
              <a:t>2. Via</a:t>
            </a:r>
            <a:r>
              <a:rPr lang="da-DK" sz="1000" b="0" baseline="0" dirty="0">
                <a:solidFill>
                  <a:schemeClr val="tx1"/>
                </a:solidFill>
              </a:rPr>
              <a:t> ”indsæt” – Vælg ”billede” og ”billede fra fil” – Herfra vælger du billedet, fra din computer, som skal indsættes </a:t>
            </a:r>
          </a:p>
          <a:p>
            <a:pPr marL="0" indent="0" algn="r" eaLnBrk="1" hangingPunct="1">
              <a:buNone/>
              <a:defRPr/>
            </a:pPr>
            <a:r>
              <a:rPr lang="da-DK" sz="1000" b="0" baseline="0" dirty="0">
                <a:solidFill>
                  <a:schemeClr val="tx1"/>
                </a:solidFill>
              </a:rPr>
              <a:t>3. </a:t>
            </a:r>
            <a:r>
              <a:rPr lang="da-DK" sz="1000" b="0" dirty="0">
                <a:solidFill>
                  <a:schemeClr val="tx1"/>
                </a:solidFill>
              </a:rPr>
              <a:t>Højreklik på billedet og send</a:t>
            </a:r>
            <a:r>
              <a:rPr lang="da-DK" sz="1000" b="0" baseline="0" dirty="0">
                <a:solidFill>
                  <a:schemeClr val="tx1"/>
                </a:solidFill>
              </a:rPr>
              <a:t> det bagud</a:t>
            </a:r>
          </a:p>
        </p:txBody>
      </p:sp>
      <p:pic>
        <p:nvPicPr>
          <p:cNvPr id="15" name="Picture 14" descr="Skærmbillede 2016-04-05 kl. 09.35.2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21" name="Text Placeholder 13"/>
          <p:cNvSpPr>
            <a:spLocks noGrp="1"/>
          </p:cNvSpPr>
          <p:nvPr>
            <p:ph type="body" sz="quarter" idx="24"/>
          </p:nvPr>
        </p:nvSpPr>
        <p:spPr>
          <a:xfrm>
            <a:off x="-1" y="5706000"/>
            <a:ext cx="12190413" cy="1152000"/>
          </a:xfrm>
          <a:solidFill>
            <a:schemeClr val="accent3">
              <a:alpha val="75000"/>
            </a:schemeClr>
          </a:solidFill>
        </p:spPr>
        <p:txBody>
          <a:bodyPr tIns="0"/>
          <a:lstStyle>
            <a:lvl1pPr marL="0" indent="0">
              <a:buFont typeface="Arial" pitchFamily="34" charset="0"/>
              <a:buNone/>
              <a:defRPr sz="100"/>
            </a:lvl1pPr>
          </a:lstStyle>
          <a:p>
            <a:pPr lvl="0"/>
            <a:r>
              <a:rPr lang="da-DK"/>
              <a:t>Rediger typografien i masterens</a:t>
            </a:r>
          </a:p>
        </p:txBody>
      </p:sp>
      <p:sp>
        <p:nvSpPr>
          <p:cNvPr id="24" name="Pladsholder til billede 4"/>
          <p:cNvSpPr>
            <a:spLocks noGrp="1"/>
          </p:cNvSpPr>
          <p:nvPr>
            <p:ph type="pic" sz="quarter" idx="30" hasCustomPrompt="1"/>
          </p:nvPr>
        </p:nvSpPr>
        <p:spPr>
          <a:xfrm>
            <a:off x="6997700" y="3864984"/>
            <a:ext cx="4691284" cy="1553062"/>
          </a:xfrm>
        </p:spPr>
        <p:txBody>
          <a:bodyPr wrap="none" anchor="ctr"/>
          <a:lstStyle>
            <a:lvl1pPr marL="285750" marR="0" indent="-285750" algn="l" defTabSz="914400" rtl="0" eaLnBrk="1" fontAlgn="auto" latinLnBrk="0" hangingPunct="1">
              <a:lnSpc>
                <a:spcPct val="94000"/>
              </a:lnSpc>
              <a:spcBef>
                <a:spcPts val="0"/>
              </a:spcBef>
              <a:spcAft>
                <a:spcPts val="2000"/>
              </a:spcAft>
              <a:buClrTx/>
              <a:buSzTx/>
              <a:buFont typeface="Arial"/>
              <a:buNone/>
              <a:tabLst/>
              <a:defRPr sz="1000"/>
            </a:lvl1pPr>
          </a:lstStyle>
          <a:p>
            <a:pPr marL="285750" marR="0" lvl="0" indent="-285750" algn="l" defTabSz="914400" rtl="0" eaLnBrk="1" fontAlgn="auto" latinLnBrk="0" hangingPunct="1">
              <a:lnSpc>
                <a:spcPct val="94000"/>
              </a:lnSpc>
              <a:spcBef>
                <a:spcPts val="0"/>
              </a:spcBef>
              <a:spcAft>
                <a:spcPts val="2000"/>
              </a:spcAft>
              <a:buClrTx/>
              <a:buSzTx/>
              <a:tabLst/>
              <a:defRPr/>
            </a:pPr>
            <a:r>
              <a:rPr lang="da-DK" dirty="0"/>
              <a:t>Klik og indsæt partnerlogo her</a:t>
            </a:r>
          </a:p>
        </p:txBody>
      </p:sp>
      <p:sp>
        <p:nvSpPr>
          <p:cNvPr id="25" name="Text Placeholder 13"/>
          <p:cNvSpPr>
            <a:spLocks noGrp="1"/>
          </p:cNvSpPr>
          <p:nvPr>
            <p:ph type="body" sz="quarter" idx="19"/>
          </p:nvPr>
        </p:nvSpPr>
        <p:spPr>
          <a:xfrm>
            <a:off x="10680987" y="5988208"/>
            <a:ext cx="1007997" cy="587589"/>
          </a:xfrm>
          <a:blipFill rotWithShape="1">
            <a:blip r:embed="rId3"/>
            <a:stretch>
              <a:fillRect/>
            </a:stretch>
          </a:blipFill>
        </p:spPr>
        <p:txBody>
          <a:bodyPr tIns="1800000"/>
          <a:lstStyle>
            <a:lvl1pPr marL="0" indent="0">
              <a:buFont typeface="Arial" pitchFamily="34" charset="0"/>
              <a:buNone/>
              <a:defRPr sz="100">
                <a:solidFill>
                  <a:srgbClr val="88919F"/>
                </a:solidFill>
              </a:defRPr>
            </a:lvl1pPr>
          </a:lstStyle>
          <a:p>
            <a:pPr lvl="0"/>
            <a:r>
              <a:rPr lang="da-DK"/>
              <a:t>Rediger typografien i masterens</a:t>
            </a:r>
          </a:p>
        </p:txBody>
      </p:sp>
      <p:sp>
        <p:nvSpPr>
          <p:cNvPr id="42" name="Pladsholder til billede 4"/>
          <p:cNvSpPr>
            <a:spLocks noGrp="1"/>
          </p:cNvSpPr>
          <p:nvPr>
            <p:ph type="pic" sz="quarter" idx="31" hasCustomPrompt="1"/>
          </p:nvPr>
        </p:nvSpPr>
        <p:spPr>
          <a:xfrm>
            <a:off x="6997700" y="2158017"/>
            <a:ext cx="4691284" cy="1553062"/>
          </a:xfrm>
        </p:spPr>
        <p:txBody>
          <a:bodyPr wrap="none" anchor="ctr"/>
          <a:lstStyle>
            <a:lvl1pPr marL="285750" marR="0" indent="-285750" algn="l" defTabSz="914400" rtl="0" eaLnBrk="1" fontAlgn="auto" latinLnBrk="0" hangingPunct="1">
              <a:lnSpc>
                <a:spcPct val="94000"/>
              </a:lnSpc>
              <a:spcBef>
                <a:spcPts val="0"/>
              </a:spcBef>
              <a:spcAft>
                <a:spcPts val="2000"/>
              </a:spcAft>
              <a:buClrTx/>
              <a:buSzTx/>
              <a:buFont typeface="Arial"/>
              <a:buNone/>
              <a:tabLst/>
              <a:defRPr sz="1000" baseline="0"/>
            </a:lvl1pPr>
          </a:lstStyle>
          <a:p>
            <a:pPr marL="285750" marR="0" lvl="0" indent="-285750" algn="l" defTabSz="914400" rtl="0" eaLnBrk="1" fontAlgn="auto" latinLnBrk="0" hangingPunct="1">
              <a:lnSpc>
                <a:spcPct val="94000"/>
              </a:lnSpc>
              <a:spcBef>
                <a:spcPts val="0"/>
              </a:spcBef>
              <a:spcAft>
                <a:spcPts val="2000"/>
              </a:spcAft>
              <a:buClrTx/>
              <a:buSzTx/>
              <a:tabLst/>
              <a:defRPr/>
            </a:pPr>
            <a:r>
              <a:rPr lang="da-DK" dirty="0"/>
              <a:t>Klik og indsæt partnerlogo her</a:t>
            </a:r>
          </a:p>
        </p:txBody>
      </p:sp>
      <p:sp>
        <p:nvSpPr>
          <p:cNvPr id="22" name="Pladsholder til billede 4"/>
          <p:cNvSpPr>
            <a:spLocks noGrp="1"/>
          </p:cNvSpPr>
          <p:nvPr>
            <p:ph type="pic" sz="quarter" idx="33" hasCustomPrompt="1"/>
          </p:nvPr>
        </p:nvSpPr>
        <p:spPr>
          <a:xfrm>
            <a:off x="6997700" y="456217"/>
            <a:ext cx="4691284" cy="1553062"/>
          </a:xfrm>
        </p:spPr>
        <p:txBody>
          <a:bodyPr wrap="none" anchor="ctr"/>
          <a:lstStyle>
            <a:lvl1pPr marL="285750" marR="0" indent="-285750" algn="l" defTabSz="914400" rtl="0" eaLnBrk="1" fontAlgn="auto" latinLnBrk="0" hangingPunct="1">
              <a:lnSpc>
                <a:spcPct val="94000"/>
              </a:lnSpc>
              <a:spcBef>
                <a:spcPts val="0"/>
              </a:spcBef>
              <a:spcAft>
                <a:spcPts val="2000"/>
              </a:spcAft>
              <a:buClrTx/>
              <a:buSzTx/>
              <a:buFont typeface="Arial"/>
              <a:buNone/>
              <a:tabLst/>
              <a:defRPr sz="1000"/>
            </a:lvl1pPr>
          </a:lstStyle>
          <a:p>
            <a:pPr marL="285750" marR="0" lvl="0" indent="-285750" algn="l" defTabSz="914400" rtl="0" eaLnBrk="1" fontAlgn="auto" latinLnBrk="0" hangingPunct="1">
              <a:lnSpc>
                <a:spcPct val="94000"/>
              </a:lnSpc>
              <a:spcBef>
                <a:spcPts val="0"/>
              </a:spcBef>
              <a:spcAft>
                <a:spcPts val="2000"/>
              </a:spcAft>
              <a:buClrTx/>
              <a:buSzTx/>
              <a:tabLst/>
              <a:defRPr/>
            </a:pPr>
            <a:r>
              <a:rPr lang="da-DK" dirty="0"/>
              <a:t>Klik og indsæt partnerlogo her</a:t>
            </a:r>
          </a:p>
        </p:txBody>
      </p:sp>
      <p:sp>
        <p:nvSpPr>
          <p:cNvPr id="23" name="Text Placeholder 13"/>
          <p:cNvSpPr>
            <a:spLocks noGrp="1"/>
          </p:cNvSpPr>
          <p:nvPr>
            <p:ph type="body" sz="quarter" idx="26"/>
          </p:nvPr>
        </p:nvSpPr>
        <p:spPr>
          <a:xfrm>
            <a:off x="552366" y="6205995"/>
            <a:ext cx="2548125" cy="180000"/>
          </a:xfrm>
          <a:blipFill rotWithShape="1">
            <a:blip r:embed="rId4"/>
            <a:stretch>
              <a:fillRect/>
            </a:stretch>
          </a:blipFill>
        </p:spPr>
        <p:txBody>
          <a:bodyPr tIns="1800000"/>
          <a:lstStyle>
            <a:lvl1pPr marL="0" indent="0">
              <a:buFont typeface="Arial" pitchFamily="34" charset="0"/>
              <a:buNone/>
              <a:defRPr sz="100">
                <a:solidFill>
                  <a:srgbClr val="88919F"/>
                </a:solidFill>
              </a:defRPr>
            </a:lvl1pPr>
          </a:lstStyle>
          <a:p>
            <a:pPr lvl="0"/>
            <a:r>
              <a:rPr lang="da-DK"/>
              <a:t>Rediger typografien i masterens</a:t>
            </a:r>
          </a:p>
        </p:txBody>
      </p:sp>
    </p:spTree>
    <p:extLst/>
  </p:cSld>
  <p:clrMapOvr>
    <a:masterClrMapping/>
  </p:clrMapOvr>
  <p:extLst mod="1">
    <p:ext uri="{DCECCB84-F9BA-43D5-87BE-67443E8EF086}">
      <p15:sldGuideLst xmlns:p15="http://schemas.microsoft.com/office/powerpoint/2012/main">
        <p15:guide id="1" orient="horz" pos="2160">
          <p15:clr>
            <a:srgbClr val="FBAE40"/>
          </p15:clr>
        </p15:guide>
        <p15:guide id="2" pos="3839">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ndhol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29792" y="392885"/>
            <a:ext cx="9385731" cy="711638"/>
          </a:xfrm>
        </p:spPr>
        <p:txBody>
          <a:bodyPr/>
          <a:lstStyle>
            <a:lvl1pPr>
              <a:defRPr/>
            </a:lvl1pPr>
          </a:lstStyle>
          <a:p>
            <a:r>
              <a:rPr lang="da-DK" noProof="0" dirty="0"/>
              <a:t>Overskrift i op til 2 linjer</a:t>
            </a:r>
          </a:p>
        </p:txBody>
      </p:sp>
      <p:grpSp>
        <p:nvGrpSpPr>
          <p:cNvPr id="16" name="Group 15"/>
          <p:cNvGrpSpPr/>
          <p:nvPr userDrawn="1"/>
        </p:nvGrpSpPr>
        <p:grpSpPr>
          <a:xfrm>
            <a:off x="-2481943" y="-680"/>
            <a:ext cx="2412094" cy="984930"/>
            <a:chOff x="-2481943" y="-680"/>
            <a:chExt cx="2412094" cy="984930"/>
          </a:xfrm>
        </p:grpSpPr>
        <p:sp>
          <p:nvSpPr>
            <p:cNvPr id="17" name="TextBox 20"/>
            <p:cNvSpPr txBox="1">
              <a:spLocks noChangeArrowheads="1"/>
            </p:cNvSpPr>
            <p:nvPr/>
          </p:nvSpPr>
          <p:spPr bwMode="auto">
            <a:xfrm>
              <a:off x="-2481943" y="-680"/>
              <a:ext cx="2412094"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latin typeface="+mn-lt"/>
                </a:rPr>
                <a:t>Tekstslide med punktopstilling</a:t>
              </a:r>
              <a:endParaRPr lang="da-DK" sz="1000" dirty="0">
                <a:solidFill>
                  <a:schemeClr val="tx1"/>
                </a:solidFill>
                <a:latin typeface="+mn-lt"/>
              </a:endParaRPr>
            </a:p>
            <a:p>
              <a:pPr algn="r" eaLnBrk="1" hangingPunct="1">
                <a:spcBef>
                  <a:spcPct val="50000"/>
                </a:spcBef>
                <a:defRPr/>
              </a:pPr>
              <a:r>
                <a:rPr lang="da-DK" sz="1000" dirty="0">
                  <a:solidFill>
                    <a:schemeClr val="tx1"/>
                  </a:solidFill>
                  <a:latin typeface="+mn-lt"/>
                </a:rPr>
                <a:t>Brug knapperne ‘Forøge / Formindske </a:t>
              </a:r>
              <a:br>
                <a:rPr lang="da-DK" sz="1000" dirty="0">
                  <a:solidFill>
                    <a:schemeClr val="tx1"/>
                  </a:solidFill>
                  <a:latin typeface="+mn-lt"/>
                </a:rPr>
              </a:br>
              <a:r>
                <a:rPr lang="da-DK" sz="1000" dirty="0">
                  <a:solidFill>
                    <a:schemeClr val="tx1"/>
                  </a:solidFill>
                  <a:latin typeface="+mn-lt"/>
                </a:rPr>
                <a:t>indryk’ for at skifte mellem</a:t>
              </a:r>
              <a:br>
                <a:rPr lang="da-DK" sz="1000" dirty="0">
                  <a:solidFill>
                    <a:schemeClr val="tx1"/>
                  </a:solidFill>
                  <a:latin typeface="+mn-lt"/>
                </a:rPr>
              </a:br>
              <a:r>
                <a:rPr lang="da-DK" sz="1000" dirty="0">
                  <a:solidFill>
                    <a:schemeClr val="tx1"/>
                  </a:solidFill>
                  <a:latin typeface="+mn-lt"/>
                </a:rPr>
                <a:t>de forskellige tekst niveauer</a:t>
              </a:r>
            </a:p>
            <a:p>
              <a:pPr algn="r" eaLnBrk="1" hangingPunct="1">
                <a:spcBef>
                  <a:spcPct val="50000"/>
                </a:spcBef>
                <a:defRPr/>
              </a:pPr>
              <a:endParaRPr lang="da-DK" sz="1000" dirty="0">
                <a:solidFill>
                  <a:schemeClr val="tx1"/>
                </a:solidFill>
                <a:latin typeface="+mn-lt"/>
              </a:endParaRPr>
            </a:p>
          </p:txBody>
        </p:sp>
        <p:grpSp>
          <p:nvGrpSpPr>
            <p:cNvPr id="18" name="Group 17"/>
            <p:cNvGrpSpPr/>
            <p:nvPr userDrawn="1"/>
          </p:nvGrpSpPr>
          <p:grpSpPr>
            <a:xfrm>
              <a:off x="-1072921" y="733313"/>
              <a:ext cx="992188" cy="250937"/>
              <a:chOff x="-1214439" y="765971"/>
              <a:chExt cx="992188" cy="250937"/>
            </a:xfrm>
          </p:grpSpPr>
          <p:grpSp>
            <p:nvGrpSpPr>
              <p:cNvPr id="20" name="Group 2"/>
              <p:cNvGrpSpPr>
                <a:grpSpLocks/>
              </p:cNvGrpSpPr>
              <p:nvPr/>
            </p:nvGrpSpPr>
            <p:grpSpPr bwMode="auto">
              <a:xfrm>
                <a:off x="-1214439" y="765971"/>
                <a:ext cx="437608" cy="246173"/>
                <a:chOff x="-1214439" y="732970"/>
                <a:chExt cx="437608" cy="246063"/>
              </a:xfrm>
            </p:grpSpPr>
            <p:grpSp>
              <p:nvGrpSpPr>
                <p:cNvPr id="25" name="Group 3"/>
                <p:cNvGrpSpPr>
                  <a:grpSpLocks/>
                </p:cNvGrpSpPr>
                <p:nvPr/>
              </p:nvGrpSpPr>
              <p:grpSpPr bwMode="auto">
                <a:xfrm>
                  <a:off x="-1214439" y="741702"/>
                  <a:ext cx="428625" cy="228600"/>
                  <a:chOff x="-727592" y="3306446"/>
                  <a:chExt cx="429053" cy="228767"/>
                </a:xfrm>
              </p:grpSpPr>
              <p:pic>
                <p:nvPicPr>
                  <p:cNvPr id="27" name="Picture 14" descr="fke3b.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27293" y="3306446"/>
                    <a:ext cx="428754" cy="2287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8" name="Rectangle 27"/>
                  <p:cNvSpPr/>
                  <p:nvPr/>
                </p:nvSpPr>
                <p:spPr bwMode="auto">
                  <a:xfrm>
                    <a:off x="-727591" y="3332754"/>
                    <a:ext cx="214527" cy="21596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sp>
              <p:nvSpPr>
                <p:cNvPr id="26" name="Rounded Rectangle 25"/>
                <p:cNvSpPr/>
                <p:nvPr/>
              </p:nvSpPr>
              <p:spPr bwMode="auto">
                <a:xfrm>
                  <a:off x="-1014413" y="733082"/>
                  <a:ext cx="238125" cy="245953"/>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nvGrpSpPr>
              <p:cNvPr id="21" name="Group 28"/>
              <p:cNvGrpSpPr>
                <a:grpSpLocks/>
              </p:cNvGrpSpPr>
              <p:nvPr/>
            </p:nvGrpSpPr>
            <p:grpSpPr bwMode="auto">
              <a:xfrm>
                <a:off x="-682626" y="770735"/>
                <a:ext cx="460375" cy="246173"/>
                <a:chOff x="-561836" y="3417665"/>
                <a:chExt cx="460236" cy="245883"/>
              </a:xfrm>
            </p:grpSpPr>
            <p:pic>
              <p:nvPicPr>
                <p:cNvPr id="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9275" y="3434948"/>
                  <a:ext cx="447675"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3" name="Rectangle 22"/>
                <p:cNvSpPr/>
                <p:nvPr/>
              </p:nvSpPr>
              <p:spPr>
                <a:xfrm>
                  <a:off x="-317434" y="3436803"/>
                  <a:ext cx="214247" cy="21723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sp>
              <p:nvSpPr>
                <p:cNvPr id="24" name="Rounded Rectangle 23"/>
                <p:cNvSpPr/>
                <p:nvPr/>
              </p:nvSpPr>
              <p:spPr>
                <a:xfrm>
                  <a:off x="-561835" y="3417776"/>
                  <a:ext cx="238053" cy="245772"/>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grpSp>
      <p:sp>
        <p:nvSpPr>
          <p:cNvPr id="4" name="Date Placeholder 3"/>
          <p:cNvSpPr>
            <a:spLocks noGrp="1"/>
          </p:cNvSpPr>
          <p:nvPr>
            <p:ph type="dt" sz="half" idx="19"/>
          </p:nvPr>
        </p:nvSpPr>
        <p:spPr/>
        <p:txBody>
          <a:bodyPr/>
          <a:lstStyle/>
          <a:p>
            <a:fld id="{0D5B630E-43CE-844A-940E-F43487ACEA3D}" type="datetime1">
              <a:rPr lang="da-DK" smtClean="0"/>
              <a:t>12-12-2018</a:t>
            </a:fld>
            <a:endParaRPr lang="da-DK"/>
          </a:p>
        </p:txBody>
      </p:sp>
      <p:sp>
        <p:nvSpPr>
          <p:cNvPr id="5" name="Slide Number Placeholder 4"/>
          <p:cNvSpPr>
            <a:spLocks noGrp="1"/>
          </p:cNvSpPr>
          <p:nvPr>
            <p:ph type="sldNum" sz="quarter" idx="20"/>
          </p:nvPr>
        </p:nvSpPr>
        <p:spPr/>
        <p:txBody>
          <a:bodyPr/>
          <a:lstStyle/>
          <a:p>
            <a:fld id="{4F2B6656-7882-4CEF-9850-9EB873E823C4}" type="slidenum">
              <a:rPr lang="da-DK" smtClean="0"/>
              <a:pPr/>
              <a:t>‹nr.›</a:t>
            </a:fld>
            <a:endParaRPr lang="da-DK"/>
          </a:p>
        </p:txBody>
      </p:sp>
      <p:sp>
        <p:nvSpPr>
          <p:cNvPr id="7" name="Content Placeholder 6"/>
          <p:cNvSpPr>
            <a:spLocks noGrp="1"/>
          </p:cNvSpPr>
          <p:nvPr>
            <p:ph sz="quarter" idx="21" hasCustomPrompt="1"/>
          </p:nvPr>
        </p:nvSpPr>
        <p:spPr>
          <a:xfrm>
            <a:off x="542925" y="1549399"/>
            <a:ext cx="9385731" cy="4148139"/>
          </a:xfrm>
        </p:spPr>
        <p:txBody>
          <a:bodyPr/>
          <a:lstStyle/>
          <a:p>
            <a:pPr lvl="0"/>
            <a:r>
              <a:rPr lang="da-DK" noProof="0" dirty="0"/>
              <a:t>Klik for at tilføje indhold</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pic>
        <p:nvPicPr>
          <p:cNvPr id="38" name="Picture 37" descr="LF_Logo_RGB.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680987" y="5988208"/>
            <a:ext cx="1007998" cy="587589"/>
          </a:xfrm>
          <a:prstGeom prst="rect">
            <a:avLst/>
          </a:prstGeom>
        </p:spPr>
      </p:pic>
      <p:sp>
        <p:nvSpPr>
          <p:cNvPr id="29" name="TextBox 28"/>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34" name="TextBox 17"/>
          <p:cNvSpPr txBox="1">
            <a:spLocks noChangeArrowheads="1"/>
          </p:cNvSpPr>
          <p:nvPr userDrawn="1"/>
        </p:nvSpPr>
        <p:spPr bwMode="auto">
          <a:xfrm>
            <a:off x="-2786742" y="1511771"/>
            <a:ext cx="2642280"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Skift</a:t>
            </a:r>
            <a:r>
              <a:rPr lang="da-DK" sz="1000" b="1" baseline="0" dirty="0">
                <a:solidFill>
                  <a:schemeClr val="tx1"/>
                </a:solidFill>
              </a:rPr>
              <a:t> farve på LF bjælkerne</a:t>
            </a:r>
            <a:endParaRPr lang="da-DK" sz="1000" b="1" dirty="0">
              <a:solidFill>
                <a:schemeClr val="tx1"/>
              </a:solidFill>
            </a:endParaRPr>
          </a:p>
          <a:p>
            <a:pPr marL="228600" indent="-228600" algn="r" eaLnBrk="1" hangingPunct="1">
              <a:buAutoNum type="arabicPeriod"/>
              <a:defRPr/>
            </a:pPr>
            <a:r>
              <a:rPr lang="da-DK" sz="1000" b="0" dirty="0">
                <a:solidFill>
                  <a:schemeClr val="tx1"/>
                </a:solidFill>
              </a:rPr>
              <a:t>Klik på bjælken</a:t>
            </a:r>
          </a:p>
          <a:p>
            <a:pPr marL="228600" indent="-228600" algn="r" eaLnBrk="1" hangingPunct="1">
              <a:buAutoNum type="arabicPeriod"/>
              <a:defRPr/>
            </a:pPr>
            <a:r>
              <a:rPr lang="da-DK" sz="1000" b="0" dirty="0">
                <a:solidFill>
                  <a:schemeClr val="tx1"/>
                </a:solidFill>
              </a:rPr>
              <a:t>Fra værktøjslinjen vælg ”Farvespanden”</a:t>
            </a:r>
          </a:p>
          <a:p>
            <a:pPr marL="228600" indent="-228600" algn="r" eaLnBrk="1" hangingPunct="1">
              <a:buAutoNum type="arabicPeriod"/>
              <a:defRPr/>
            </a:pPr>
            <a:r>
              <a:rPr lang="da-DK" sz="1000" b="0" dirty="0">
                <a:solidFill>
                  <a:schemeClr val="tx1"/>
                </a:solidFill>
              </a:rPr>
              <a:t>Fra ”drop ned” menuen vælg en af </a:t>
            </a:r>
            <a:r>
              <a:rPr lang="da-DK" sz="1000" b="0" dirty="0" err="1">
                <a:solidFill>
                  <a:schemeClr val="tx1"/>
                </a:solidFill>
              </a:rPr>
              <a:t>temafarvene</a:t>
            </a:r>
            <a:r>
              <a:rPr lang="da-DK" sz="1000" b="0" dirty="0">
                <a:solidFill>
                  <a:schemeClr val="tx1"/>
                </a:solidFill>
              </a:rPr>
              <a:t> for at farvelægge bjælken</a:t>
            </a:r>
          </a:p>
        </p:txBody>
      </p:sp>
      <p:pic>
        <p:nvPicPr>
          <p:cNvPr id="31" name="Picture 30" descr="Skærmbillede 2016-04-05 kl. 09.35.22.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32" name="Text Placeholder 13"/>
          <p:cNvSpPr>
            <a:spLocks noGrp="1"/>
          </p:cNvSpPr>
          <p:nvPr>
            <p:ph type="body" sz="quarter" idx="25"/>
          </p:nvPr>
        </p:nvSpPr>
        <p:spPr>
          <a:xfrm flipH="1">
            <a:off x="0" y="0"/>
            <a:ext cx="216000" cy="5724000"/>
          </a:xfrm>
          <a:solidFill>
            <a:schemeClr val="tx2"/>
          </a:solidFill>
        </p:spPr>
        <p:txBody>
          <a:bodyPr tIns="0"/>
          <a:lstStyle>
            <a:lvl1pPr marL="0" indent="0">
              <a:buFont typeface="Arial" pitchFamily="34" charset="0"/>
              <a:buNone/>
              <a:defRPr sz="100"/>
            </a:lvl1pPr>
          </a:lstStyle>
          <a:p>
            <a:pPr lvl="0"/>
            <a:r>
              <a:rPr lang="da-DK"/>
              <a:t>Rediger typografien i masterens</a:t>
            </a:r>
          </a:p>
        </p:txBody>
      </p:sp>
      <p:sp>
        <p:nvSpPr>
          <p:cNvPr id="33" name="Text Placeholder 13"/>
          <p:cNvSpPr>
            <a:spLocks noGrp="1"/>
          </p:cNvSpPr>
          <p:nvPr>
            <p:ph type="body" sz="quarter" idx="24"/>
          </p:nvPr>
        </p:nvSpPr>
        <p:spPr>
          <a:xfrm>
            <a:off x="0" y="5706000"/>
            <a:ext cx="216000" cy="1152000"/>
          </a:xfrm>
          <a:solidFill>
            <a:schemeClr val="accent2"/>
          </a:solidFill>
        </p:spPr>
        <p:txBody>
          <a:bodyPr tIns="0"/>
          <a:lstStyle>
            <a:lvl1pPr marL="0" indent="0">
              <a:buFont typeface="Arial" pitchFamily="34" charset="0"/>
              <a:buNone/>
              <a:defRPr sz="100"/>
            </a:lvl1pPr>
          </a:lstStyle>
          <a:p>
            <a:pPr lvl="0"/>
            <a:r>
              <a:rPr lang="da-DK"/>
              <a:t>Rediger typografien i masterens</a:t>
            </a:r>
          </a:p>
        </p:txBody>
      </p:sp>
      <p:pic>
        <p:nvPicPr>
          <p:cNvPr id="36" name="Picture 35" descr="NogetAtLeveAf.NogetAtLeveFor_Green.png"/>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52366" y="6205994"/>
            <a:ext cx="2548125" cy="180000"/>
          </a:xfrm>
          <a:prstGeom prst="rect">
            <a:avLst/>
          </a:prstGeom>
        </p:spPr>
      </p:pic>
    </p:spTree>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 spalter indhol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da-DK" noProof="0" dirty="0"/>
              <a:t>Overskrift i op til 2 linjer</a:t>
            </a:r>
          </a:p>
        </p:txBody>
      </p:sp>
      <p:sp>
        <p:nvSpPr>
          <p:cNvPr id="3" name="Date Placeholder 2"/>
          <p:cNvSpPr>
            <a:spLocks noGrp="1"/>
          </p:cNvSpPr>
          <p:nvPr>
            <p:ph type="dt" sz="half" idx="10"/>
          </p:nvPr>
        </p:nvSpPr>
        <p:spPr/>
        <p:txBody>
          <a:bodyPr/>
          <a:lstStyle/>
          <a:p>
            <a:fld id="{5D2C6ECF-3192-DC4B-B1E4-B2022DC1CFC2}" type="datetime1">
              <a:rPr lang="da-DK" noProof="0" smtClean="0"/>
              <a:t>12-12-2018</a:t>
            </a:fld>
            <a:endParaRPr lang="da-DK" noProof="0"/>
          </a:p>
        </p:txBody>
      </p:sp>
      <p:sp>
        <p:nvSpPr>
          <p:cNvPr id="11" name="Slide Number Placeholder 10"/>
          <p:cNvSpPr>
            <a:spLocks noGrp="1"/>
          </p:cNvSpPr>
          <p:nvPr>
            <p:ph type="sldNum" sz="quarter" idx="12"/>
          </p:nvPr>
        </p:nvSpPr>
        <p:spPr/>
        <p:txBody>
          <a:bodyPr/>
          <a:lstStyle/>
          <a:p>
            <a:fld id="{4F2B6656-7882-4CEF-9850-9EB873E823C4}" type="slidenum">
              <a:rPr lang="da-DK" noProof="0" smtClean="0"/>
              <a:pPr/>
              <a:t>‹nr.›</a:t>
            </a:fld>
            <a:endParaRPr lang="da-DK" noProof="0"/>
          </a:p>
        </p:txBody>
      </p:sp>
      <p:sp>
        <p:nvSpPr>
          <p:cNvPr id="37" name="Content Placeholder 6"/>
          <p:cNvSpPr>
            <a:spLocks noGrp="1"/>
          </p:cNvSpPr>
          <p:nvPr>
            <p:ph sz="quarter" idx="22" hasCustomPrompt="1"/>
          </p:nvPr>
        </p:nvSpPr>
        <p:spPr>
          <a:xfrm>
            <a:off x="5334000" y="1549399"/>
            <a:ext cx="4594657" cy="4148139"/>
          </a:xfrm>
        </p:spPr>
        <p:txBody>
          <a:bodyPr/>
          <a:lstStyle/>
          <a:p>
            <a:pPr lvl="0"/>
            <a:r>
              <a:rPr lang="da-DK" noProof="0" dirty="0"/>
              <a:t>Klik for at tilføje indhold</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39" name="Content Placeholder 6"/>
          <p:cNvSpPr>
            <a:spLocks noGrp="1"/>
          </p:cNvSpPr>
          <p:nvPr>
            <p:ph sz="quarter" idx="24" hasCustomPrompt="1"/>
          </p:nvPr>
        </p:nvSpPr>
        <p:spPr>
          <a:xfrm>
            <a:off x="542925" y="1549399"/>
            <a:ext cx="4600575" cy="4148139"/>
          </a:xfrm>
        </p:spPr>
        <p:txBody>
          <a:bodyPr/>
          <a:lstStyle/>
          <a:p>
            <a:pPr lvl="0"/>
            <a:r>
              <a:rPr lang="da-DK" noProof="0" dirty="0"/>
              <a:t>Klik for at tilføje indhold</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pic>
        <p:nvPicPr>
          <p:cNvPr id="41" name="Picture 40" descr="LF_Logo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80987" y="5988208"/>
            <a:ext cx="1007998" cy="587589"/>
          </a:xfrm>
          <a:prstGeom prst="rect">
            <a:avLst/>
          </a:prstGeom>
        </p:spPr>
      </p:pic>
      <p:grpSp>
        <p:nvGrpSpPr>
          <p:cNvPr id="31" name="Group 30"/>
          <p:cNvGrpSpPr/>
          <p:nvPr userDrawn="1"/>
        </p:nvGrpSpPr>
        <p:grpSpPr>
          <a:xfrm>
            <a:off x="-2481943" y="-680"/>
            <a:ext cx="2412094" cy="984930"/>
            <a:chOff x="-2481943" y="-680"/>
            <a:chExt cx="2412094" cy="984930"/>
          </a:xfrm>
        </p:grpSpPr>
        <p:sp>
          <p:nvSpPr>
            <p:cNvPr id="32" name="TextBox 20"/>
            <p:cNvSpPr txBox="1">
              <a:spLocks noChangeArrowheads="1"/>
            </p:cNvSpPr>
            <p:nvPr/>
          </p:nvSpPr>
          <p:spPr bwMode="auto">
            <a:xfrm>
              <a:off x="-2481943" y="-680"/>
              <a:ext cx="2412094"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latin typeface="+mn-lt"/>
                </a:rPr>
                <a:t>Tekstslide med punktopstilling</a:t>
              </a:r>
              <a:endParaRPr lang="da-DK" sz="1000" dirty="0">
                <a:solidFill>
                  <a:schemeClr val="tx1"/>
                </a:solidFill>
                <a:latin typeface="+mn-lt"/>
              </a:endParaRPr>
            </a:p>
            <a:p>
              <a:pPr algn="r" eaLnBrk="1" hangingPunct="1">
                <a:spcBef>
                  <a:spcPct val="50000"/>
                </a:spcBef>
                <a:defRPr/>
              </a:pPr>
              <a:r>
                <a:rPr lang="da-DK" sz="1000" dirty="0">
                  <a:solidFill>
                    <a:schemeClr val="tx1"/>
                  </a:solidFill>
                  <a:latin typeface="+mn-lt"/>
                </a:rPr>
                <a:t>Brug knapperne ‘Forøge / Formindske </a:t>
              </a:r>
              <a:br>
                <a:rPr lang="da-DK" sz="1000" dirty="0">
                  <a:solidFill>
                    <a:schemeClr val="tx1"/>
                  </a:solidFill>
                  <a:latin typeface="+mn-lt"/>
                </a:rPr>
              </a:br>
              <a:r>
                <a:rPr lang="da-DK" sz="1000" dirty="0">
                  <a:solidFill>
                    <a:schemeClr val="tx1"/>
                  </a:solidFill>
                  <a:latin typeface="+mn-lt"/>
                </a:rPr>
                <a:t>indryk’ for at skifte mellem</a:t>
              </a:r>
              <a:br>
                <a:rPr lang="da-DK" sz="1000" dirty="0">
                  <a:solidFill>
                    <a:schemeClr val="tx1"/>
                  </a:solidFill>
                  <a:latin typeface="+mn-lt"/>
                </a:rPr>
              </a:br>
              <a:r>
                <a:rPr lang="da-DK" sz="1000" dirty="0">
                  <a:solidFill>
                    <a:schemeClr val="tx1"/>
                  </a:solidFill>
                  <a:latin typeface="+mn-lt"/>
                </a:rPr>
                <a:t>de forskellige tekst niveauer</a:t>
              </a:r>
            </a:p>
            <a:p>
              <a:pPr algn="r" eaLnBrk="1" hangingPunct="1">
                <a:spcBef>
                  <a:spcPct val="50000"/>
                </a:spcBef>
                <a:defRPr/>
              </a:pPr>
              <a:endParaRPr lang="da-DK" sz="1000" dirty="0">
                <a:solidFill>
                  <a:schemeClr val="tx1"/>
                </a:solidFill>
                <a:latin typeface="+mn-lt"/>
              </a:endParaRPr>
            </a:p>
          </p:txBody>
        </p:sp>
        <p:grpSp>
          <p:nvGrpSpPr>
            <p:cNvPr id="35" name="Group 34"/>
            <p:cNvGrpSpPr/>
            <p:nvPr userDrawn="1"/>
          </p:nvGrpSpPr>
          <p:grpSpPr>
            <a:xfrm>
              <a:off x="-1072921" y="733313"/>
              <a:ext cx="992188" cy="250937"/>
              <a:chOff x="-1214439" y="765971"/>
              <a:chExt cx="992188" cy="250937"/>
            </a:xfrm>
          </p:grpSpPr>
          <p:grpSp>
            <p:nvGrpSpPr>
              <p:cNvPr id="36" name="Group 2"/>
              <p:cNvGrpSpPr>
                <a:grpSpLocks/>
              </p:cNvGrpSpPr>
              <p:nvPr/>
            </p:nvGrpSpPr>
            <p:grpSpPr bwMode="auto">
              <a:xfrm>
                <a:off x="-1214439" y="765971"/>
                <a:ext cx="437608" cy="246173"/>
                <a:chOff x="-1214439" y="732970"/>
                <a:chExt cx="437608" cy="246063"/>
              </a:xfrm>
            </p:grpSpPr>
            <p:grpSp>
              <p:nvGrpSpPr>
                <p:cNvPr id="47" name="Group 3"/>
                <p:cNvGrpSpPr>
                  <a:grpSpLocks/>
                </p:cNvGrpSpPr>
                <p:nvPr/>
              </p:nvGrpSpPr>
              <p:grpSpPr bwMode="auto">
                <a:xfrm>
                  <a:off x="-1214439" y="741702"/>
                  <a:ext cx="428625" cy="228600"/>
                  <a:chOff x="-727592" y="3306446"/>
                  <a:chExt cx="429053" cy="228767"/>
                </a:xfrm>
              </p:grpSpPr>
              <p:pic>
                <p:nvPicPr>
                  <p:cNvPr id="49" name="Picture 14" descr="fke3b.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7293" y="3306446"/>
                    <a:ext cx="428754" cy="2287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0" name="Rectangle 49"/>
                  <p:cNvSpPr/>
                  <p:nvPr/>
                </p:nvSpPr>
                <p:spPr bwMode="auto">
                  <a:xfrm>
                    <a:off x="-727591" y="3332754"/>
                    <a:ext cx="214527" cy="21596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sp>
              <p:nvSpPr>
                <p:cNvPr id="48" name="Rounded Rectangle 47"/>
                <p:cNvSpPr/>
                <p:nvPr/>
              </p:nvSpPr>
              <p:spPr bwMode="auto">
                <a:xfrm>
                  <a:off x="-1014413" y="733082"/>
                  <a:ext cx="238125" cy="245953"/>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nvGrpSpPr>
              <p:cNvPr id="38" name="Group 28"/>
              <p:cNvGrpSpPr>
                <a:grpSpLocks/>
              </p:cNvGrpSpPr>
              <p:nvPr/>
            </p:nvGrpSpPr>
            <p:grpSpPr bwMode="auto">
              <a:xfrm>
                <a:off x="-682626" y="770735"/>
                <a:ext cx="460375" cy="246173"/>
                <a:chOff x="-561836" y="3417665"/>
                <a:chExt cx="460236" cy="245883"/>
              </a:xfrm>
            </p:grpSpPr>
            <p:pic>
              <p:nvPicPr>
                <p:cNvPr id="4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9275" y="3434948"/>
                  <a:ext cx="447675"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5" name="Rectangle 44"/>
                <p:cNvSpPr/>
                <p:nvPr/>
              </p:nvSpPr>
              <p:spPr>
                <a:xfrm>
                  <a:off x="-317434" y="3436803"/>
                  <a:ext cx="214247" cy="21723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sp>
              <p:nvSpPr>
                <p:cNvPr id="46" name="Rounded Rectangle 45"/>
                <p:cNvSpPr/>
                <p:nvPr/>
              </p:nvSpPr>
              <p:spPr>
                <a:xfrm>
                  <a:off x="-561835" y="3417776"/>
                  <a:ext cx="238053" cy="245772"/>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grpSp>
      <p:sp>
        <p:nvSpPr>
          <p:cNvPr id="51" name="TextBox 50"/>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53" name="TextBox 17"/>
          <p:cNvSpPr txBox="1">
            <a:spLocks noChangeArrowheads="1"/>
          </p:cNvSpPr>
          <p:nvPr userDrawn="1"/>
        </p:nvSpPr>
        <p:spPr bwMode="auto">
          <a:xfrm>
            <a:off x="-2786742" y="1511771"/>
            <a:ext cx="2642280"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Skift</a:t>
            </a:r>
            <a:r>
              <a:rPr lang="da-DK" sz="1000" b="1" baseline="0" dirty="0">
                <a:solidFill>
                  <a:schemeClr val="tx1"/>
                </a:solidFill>
              </a:rPr>
              <a:t> farve på LF bjælkerne</a:t>
            </a:r>
            <a:endParaRPr lang="da-DK" sz="1000" b="1" dirty="0">
              <a:solidFill>
                <a:schemeClr val="tx1"/>
              </a:solidFill>
            </a:endParaRPr>
          </a:p>
          <a:p>
            <a:pPr marL="228600" indent="-228600" algn="r" eaLnBrk="1" hangingPunct="1">
              <a:buAutoNum type="arabicPeriod"/>
              <a:defRPr/>
            </a:pPr>
            <a:r>
              <a:rPr lang="da-DK" sz="1000" b="0" dirty="0">
                <a:solidFill>
                  <a:schemeClr val="tx1"/>
                </a:solidFill>
              </a:rPr>
              <a:t>Klik på bjælken</a:t>
            </a:r>
          </a:p>
          <a:p>
            <a:pPr marL="228600" indent="-228600" algn="r" eaLnBrk="1" hangingPunct="1">
              <a:buAutoNum type="arabicPeriod"/>
              <a:defRPr/>
            </a:pPr>
            <a:r>
              <a:rPr lang="da-DK" sz="1000" b="0" dirty="0">
                <a:solidFill>
                  <a:schemeClr val="tx1"/>
                </a:solidFill>
              </a:rPr>
              <a:t>Fra værktøjslinjen vælg ”Farvespanden”</a:t>
            </a:r>
          </a:p>
          <a:p>
            <a:pPr marL="228600" indent="-228600" algn="r" eaLnBrk="1" hangingPunct="1">
              <a:buAutoNum type="arabicPeriod"/>
              <a:defRPr/>
            </a:pPr>
            <a:r>
              <a:rPr lang="da-DK" sz="1000" b="0" dirty="0">
                <a:solidFill>
                  <a:schemeClr val="tx1"/>
                </a:solidFill>
              </a:rPr>
              <a:t>Fra ”drop ned” menuen vælg en af </a:t>
            </a:r>
            <a:r>
              <a:rPr lang="da-DK" sz="1000" b="0" dirty="0" err="1">
                <a:solidFill>
                  <a:schemeClr val="tx1"/>
                </a:solidFill>
              </a:rPr>
              <a:t>temafarvene</a:t>
            </a:r>
            <a:r>
              <a:rPr lang="da-DK" sz="1000" b="0" dirty="0">
                <a:solidFill>
                  <a:schemeClr val="tx1"/>
                </a:solidFill>
              </a:rPr>
              <a:t> for at farvelægge bjælken</a:t>
            </a:r>
          </a:p>
        </p:txBody>
      </p:sp>
      <p:pic>
        <p:nvPicPr>
          <p:cNvPr id="27" name="Picture 26" descr="Skærmbillede 2016-04-05 kl. 09.35.22.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30" name="Text Placeholder 13"/>
          <p:cNvSpPr>
            <a:spLocks noGrp="1"/>
          </p:cNvSpPr>
          <p:nvPr>
            <p:ph type="body" sz="quarter" idx="25"/>
          </p:nvPr>
        </p:nvSpPr>
        <p:spPr>
          <a:xfrm flipH="1">
            <a:off x="0" y="0"/>
            <a:ext cx="216000" cy="5724000"/>
          </a:xfrm>
          <a:solidFill>
            <a:schemeClr val="tx2"/>
          </a:solidFill>
        </p:spPr>
        <p:txBody>
          <a:bodyPr tIns="0"/>
          <a:lstStyle>
            <a:lvl1pPr marL="0" indent="0">
              <a:buFont typeface="Arial" pitchFamily="34" charset="0"/>
              <a:buNone/>
              <a:defRPr sz="100"/>
            </a:lvl1pPr>
          </a:lstStyle>
          <a:p>
            <a:pPr lvl="0"/>
            <a:r>
              <a:rPr lang="da-DK"/>
              <a:t>Rediger typografien i masterens</a:t>
            </a:r>
          </a:p>
        </p:txBody>
      </p:sp>
      <p:sp>
        <p:nvSpPr>
          <p:cNvPr id="33" name="Text Placeholder 13"/>
          <p:cNvSpPr>
            <a:spLocks noGrp="1"/>
          </p:cNvSpPr>
          <p:nvPr>
            <p:ph type="body" sz="quarter" idx="26"/>
          </p:nvPr>
        </p:nvSpPr>
        <p:spPr>
          <a:xfrm>
            <a:off x="0" y="5706000"/>
            <a:ext cx="216000" cy="1152000"/>
          </a:xfrm>
          <a:solidFill>
            <a:schemeClr val="accent2"/>
          </a:solidFill>
        </p:spPr>
        <p:txBody>
          <a:bodyPr tIns="0"/>
          <a:lstStyle>
            <a:lvl1pPr marL="0" indent="0">
              <a:buFont typeface="Arial" pitchFamily="34" charset="0"/>
              <a:buNone/>
              <a:defRPr sz="100"/>
            </a:lvl1pPr>
          </a:lstStyle>
          <a:p>
            <a:pPr lvl="0"/>
            <a:r>
              <a:rPr lang="da-DK"/>
              <a:t>Rediger typografien i masterens</a:t>
            </a:r>
          </a:p>
        </p:txBody>
      </p:sp>
      <p:pic>
        <p:nvPicPr>
          <p:cNvPr id="28" name="Picture 27" descr="NogetAtLeveAf.NogetAtLeveFor_Green.png"/>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52366" y="6205994"/>
            <a:ext cx="2548125" cy="180000"/>
          </a:xfrm>
          <a:prstGeom prst="rect">
            <a:avLst/>
          </a:prstGeom>
        </p:spPr>
      </p:pic>
    </p:spTree>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kst og billede (højre)">
    <p:spTree>
      <p:nvGrpSpPr>
        <p:cNvPr id="1" name=""/>
        <p:cNvGrpSpPr/>
        <p:nvPr/>
      </p:nvGrpSpPr>
      <p:grpSpPr>
        <a:xfrm>
          <a:off x="0" y="0"/>
          <a:ext cx="0" cy="0"/>
          <a:chOff x="0" y="0"/>
          <a:chExt cx="0" cy="0"/>
        </a:xfrm>
      </p:grpSpPr>
      <p:sp>
        <p:nvSpPr>
          <p:cNvPr id="11" name="Picture Placeholder 7"/>
          <p:cNvSpPr>
            <a:spLocks noGrp="1"/>
          </p:cNvSpPr>
          <p:nvPr>
            <p:ph type="pic" sz="quarter" idx="14" hasCustomPrompt="1"/>
          </p:nvPr>
        </p:nvSpPr>
        <p:spPr>
          <a:xfrm>
            <a:off x="8029403" y="1549399"/>
            <a:ext cx="3600000" cy="4148139"/>
          </a:xfrm>
        </p:spPr>
        <p:txBody>
          <a:bodyPr tIns="2376000"/>
          <a:lstStyle>
            <a:lvl1pPr marL="0" indent="0" algn="ctr">
              <a:buFont typeface="Arial" pitchFamily="34" charset="0"/>
              <a:buNone/>
              <a:defRPr sz="1400" b="0"/>
            </a:lvl1pPr>
          </a:lstStyle>
          <a:p>
            <a:r>
              <a:rPr lang="da-DK" noProof="0" dirty="0"/>
              <a:t>Indsæt billede</a:t>
            </a:r>
          </a:p>
        </p:txBody>
      </p:sp>
      <p:sp>
        <p:nvSpPr>
          <p:cNvPr id="33" name="Content Placeholder 6"/>
          <p:cNvSpPr>
            <a:spLocks noGrp="1"/>
          </p:cNvSpPr>
          <p:nvPr>
            <p:ph sz="quarter" idx="24" hasCustomPrompt="1"/>
          </p:nvPr>
        </p:nvSpPr>
        <p:spPr>
          <a:xfrm>
            <a:off x="542925" y="1549399"/>
            <a:ext cx="7267575" cy="4148139"/>
          </a:xfrm>
        </p:spPr>
        <p:txBody>
          <a:bodyPr/>
          <a:lstStyle/>
          <a:p>
            <a:pPr lvl="0"/>
            <a:r>
              <a:rPr lang="da-DK" noProof="0" dirty="0"/>
              <a:t>Klik for at tilføje indhold</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34" name="Title 1"/>
          <p:cNvSpPr>
            <a:spLocks noGrp="1"/>
          </p:cNvSpPr>
          <p:nvPr>
            <p:ph type="title" hasCustomPrompt="1"/>
          </p:nvPr>
        </p:nvSpPr>
        <p:spPr>
          <a:xfrm>
            <a:off x="529792" y="392885"/>
            <a:ext cx="9385731" cy="711638"/>
          </a:xfrm>
        </p:spPr>
        <p:txBody>
          <a:bodyPr/>
          <a:lstStyle>
            <a:lvl1pPr>
              <a:defRPr/>
            </a:lvl1pPr>
          </a:lstStyle>
          <a:p>
            <a:r>
              <a:rPr lang="da-DK" noProof="0" dirty="0"/>
              <a:t>Overskrift i op til 2 linjer</a:t>
            </a:r>
          </a:p>
        </p:txBody>
      </p:sp>
      <p:sp>
        <p:nvSpPr>
          <p:cNvPr id="4" name="Date Placeholder 3"/>
          <p:cNvSpPr>
            <a:spLocks noGrp="1"/>
          </p:cNvSpPr>
          <p:nvPr>
            <p:ph type="dt" sz="half" idx="25"/>
          </p:nvPr>
        </p:nvSpPr>
        <p:spPr/>
        <p:txBody>
          <a:bodyPr/>
          <a:lstStyle/>
          <a:p>
            <a:fld id="{8C22AC67-55FF-1748-A744-68C60D57CAD9}" type="datetime1">
              <a:rPr lang="da-DK" smtClean="0"/>
              <a:t>12-12-2018</a:t>
            </a:fld>
            <a:endParaRPr lang="da-DK"/>
          </a:p>
        </p:txBody>
      </p:sp>
      <p:sp>
        <p:nvSpPr>
          <p:cNvPr id="5" name="Slide Number Placeholder 4"/>
          <p:cNvSpPr>
            <a:spLocks noGrp="1"/>
          </p:cNvSpPr>
          <p:nvPr>
            <p:ph type="sldNum" sz="quarter" idx="26"/>
          </p:nvPr>
        </p:nvSpPr>
        <p:spPr/>
        <p:txBody>
          <a:bodyPr/>
          <a:lstStyle/>
          <a:p>
            <a:fld id="{4F2B6656-7882-4CEF-9850-9EB873E823C4}" type="slidenum">
              <a:rPr lang="da-DK" smtClean="0"/>
              <a:pPr/>
              <a:t>‹nr.›</a:t>
            </a:fld>
            <a:endParaRPr lang="da-DK"/>
          </a:p>
        </p:txBody>
      </p:sp>
      <p:pic>
        <p:nvPicPr>
          <p:cNvPr id="35" name="Picture 34" descr="LF_Logo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80987" y="5988208"/>
            <a:ext cx="1007998" cy="587589"/>
          </a:xfrm>
          <a:prstGeom prst="rect">
            <a:avLst/>
          </a:prstGeom>
        </p:spPr>
      </p:pic>
      <p:grpSp>
        <p:nvGrpSpPr>
          <p:cNvPr id="51" name="Group 50"/>
          <p:cNvGrpSpPr/>
          <p:nvPr userDrawn="1"/>
        </p:nvGrpSpPr>
        <p:grpSpPr>
          <a:xfrm>
            <a:off x="-2481943" y="-680"/>
            <a:ext cx="2412094" cy="984930"/>
            <a:chOff x="-2481943" y="-680"/>
            <a:chExt cx="2412094" cy="984930"/>
          </a:xfrm>
        </p:grpSpPr>
        <p:sp>
          <p:nvSpPr>
            <p:cNvPr id="52" name="TextBox 20"/>
            <p:cNvSpPr txBox="1">
              <a:spLocks noChangeArrowheads="1"/>
            </p:cNvSpPr>
            <p:nvPr/>
          </p:nvSpPr>
          <p:spPr bwMode="auto">
            <a:xfrm>
              <a:off x="-2481943" y="-680"/>
              <a:ext cx="2412094"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latin typeface="+mn-lt"/>
                </a:rPr>
                <a:t>Tekstslide med punktopstilling</a:t>
              </a:r>
              <a:endParaRPr lang="da-DK" sz="1000" dirty="0">
                <a:solidFill>
                  <a:schemeClr val="tx1"/>
                </a:solidFill>
                <a:latin typeface="+mn-lt"/>
              </a:endParaRPr>
            </a:p>
            <a:p>
              <a:pPr algn="r" eaLnBrk="1" hangingPunct="1">
                <a:spcBef>
                  <a:spcPct val="50000"/>
                </a:spcBef>
                <a:defRPr/>
              </a:pPr>
              <a:r>
                <a:rPr lang="da-DK" sz="1000" dirty="0">
                  <a:solidFill>
                    <a:schemeClr val="tx1"/>
                  </a:solidFill>
                  <a:latin typeface="+mn-lt"/>
                </a:rPr>
                <a:t>Brug knapperne ‘Forøge / Formindske </a:t>
              </a:r>
              <a:br>
                <a:rPr lang="da-DK" sz="1000" dirty="0">
                  <a:solidFill>
                    <a:schemeClr val="tx1"/>
                  </a:solidFill>
                  <a:latin typeface="+mn-lt"/>
                </a:rPr>
              </a:br>
              <a:r>
                <a:rPr lang="da-DK" sz="1000" dirty="0">
                  <a:solidFill>
                    <a:schemeClr val="tx1"/>
                  </a:solidFill>
                  <a:latin typeface="+mn-lt"/>
                </a:rPr>
                <a:t>indryk’ for at skifte mellem</a:t>
              </a:r>
              <a:br>
                <a:rPr lang="da-DK" sz="1000" dirty="0">
                  <a:solidFill>
                    <a:schemeClr val="tx1"/>
                  </a:solidFill>
                  <a:latin typeface="+mn-lt"/>
                </a:rPr>
              </a:br>
              <a:r>
                <a:rPr lang="da-DK" sz="1000" dirty="0">
                  <a:solidFill>
                    <a:schemeClr val="tx1"/>
                  </a:solidFill>
                  <a:latin typeface="+mn-lt"/>
                </a:rPr>
                <a:t>de forskellige tekst niveauer</a:t>
              </a:r>
            </a:p>
            <a:p>
              <a:pPr algn="r" eaLnBrk="1" hangingPunct="1">
                <a:spcBef>
                  <a:spcPct val="50000"/>
                </a:spcBef>
                <a:defRPr/>
              </a:pPr>
              <a:endParaRPr lang="da-DK" sz="1000" dirty="0">
                <a:solidFill>
                  <a:schemeClr val="tx1"/>
                </a:solidFill>
                <a:latin typeface="+mn-lt"/>
              </a:endParaRPr>
            </a:p>
          </p:txBody>
        </p:sp>
        <p:grpSp>
          <p:nvGrpSpPr>
            <p:cNvPr id="53" name="Group 52"/>
            <p:cNvGrpSpPr/>
            <p:nvPr userDrawn="1"/>
          </p:nvGrpSpPr>
          <p:grpSpPr>
            <a:xfrm>
              <a:off x="-1072921" y="733313"/>
              <a:ext cx="992188" cy="250937"/>
              <a:chOff x="-1214439" y="765971"/>
              <a:chExt cx="992188" cy="250937"/>
            </a:xfrm>
          </p:grpSpPr>
          <p:grpSp>
            <p:nvGrpSpPr>
              <p:cNvPr id="54" name="Group 2"/>
              <p:cNvGrpSpPr>
                <a:grpSpLocks/>
              </p:cNvGrpSpPr>
              <p:nvPr/>
            </p:nvGrpSpPr>
            <p:grpSpPr bwMode="auto">
              <a:xfrm>
                <a:off x="-1214439" y="765971"/>
                <a:ext cx="437608" cy="246173"/>
                <a:chOff x="-1214439" y="732970"/>
                <a:chExt cx="437608" cy="246063"/>
              </a:xfrm>
            </p:grpSpPr>
            <p:grpSp>
              <p:nvGrpSpPr>
                <p:cNvPr id="59" name="Group 3"/>
                <p:cNvGrpSpPr>
                  <a:grpSpLocks/>
                </p:cNvGrpSpPr>
                <p:nvPr/>
              </p:nvGrpSpPr>
              <p:grpSpPr bwMode="auto">
                <a:xfrm>
                  <a:off x="-1214439" y="741702"/>
                  <a:ext cx="428625" cy="228600"/>
                  <a:chOff x="-727592" y="3306446"/>
                  <a:chExt cx="429053" cy="228767"/>
                </a:xfrm>
              </p:grpSpPr>
              <p:pic>
                <p:nvPicPr>
                  <p:cNvPr id="61" name="Picture 14" descr="fke3b.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7293" y="3306446"/>
                    <a:ext cx="428754" cy="2287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2" name="Rectangle 61"/>
                  <p:cNvSpPr/>
                  <p:nvPr/>
                </p:nvSpPr>
                <p:spPr bwMode="auto">
                  <a:xfrm>
                    <a:off x="-727591" y="3332754"/>
                    <a:ext cx="214527" cy="21596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sp>
              <p:nvSpPr>
                <p:cNvPr id="60" name="Rounded Rectangle 59"/>
                <p:cNvSpPr/>
                <p:nvPr/>
              </p:nvSpPr>
              <p:spPr bwMode="auto">
                <a:xfrm>
                  <a:off x="-1014413" y="733082"/>
                  <a:ext cx="238125" cy="245953"/>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nvGrpSpPr>
              <p:cNvPr id="55" name="Group 28"/>
              <p:cNvGrpSpPr>
                <a:grpSpLocks/>
              </p:cNvGrpSpPr>
              <p:nvPr/>
            </p:nvGrpSpPr>
            <p:grpSpPr bwMode="auto">
              <a:xfrm>
                <a:off x="-682626" y="770735"/>
                <a:ext cx="460375" cy="246173"/>
                <a:chOff x="-561836" y="3417665"/>
                <a:chExt cx="460236" cy="245883"/>
              </a:xfrm>
            </p:grpSpPr>
            <p:pic>
              <p:nvPicPr>
                <p:cNvPr id="5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9275" y="3434948"/>
                  <a:ext cx="447675"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7" name="Rectangle 56"/>
                <p:cNvSpPr/>
                <p:nvPr/>
              </p:nvSpPr>
              <p:spPr>
                <a:xfrm>
                  <a:off x="-317434" y="3436803"/>
                  <a:ext cx="214247" cy="21723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sp>
              <p:nvSpPr>
                <p:cNvPr id="58" name="Rounded Rectangle 57"/>
                <p:cNvSpPr/>
                <p:nvPr/>
              </p:nvSpPr>
              <p:spPr>
                <a:xfrm>
                  <a:off x="-561835" y="3417776"/>
                  <a:ext cx="238053" cy="245772"/>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grpSp>
      <p:sp>
        <p:nvSpPr>
          <p:cNvPr id="63" name="TextBox 62"/>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65" name="TextBox 17"/>
          <p:cNvSpPr txBox="1">
            <a:spLocks noChangeArrowheads="1"/>
          </p:cNvSpPr>
          <p:nvPr userDrawn="1"/>
        </p:nvSpPr>
        <p:spPr bwMode="auto">
          <a:xfrm>
            <a:off x="-2786742" y="1511771"/>
            <a:ext cx="2642280"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Skift</a:t>
            </a:r>
            <a:r>
              <a:rPr lang="da-DK" sz="1000" b="1" baseline="0" dirty="0">
                <a:solidFill>
                  <a:schemeClr val="tx1"/>
                </a:solidFill>
              </a:rPr>
              <a:t> farve på LF bjælkerne</a:t>
            </a:r>
            <a:endParaRPr lang="da-DK" sz="1000" b="1" dirty="0">
              <a:solidFill>
                <a:schemeClr val="tx1"/>
              </a:solidFill>
            </a:endParaRPr>
          </a:p>
          <a:p>
            <a:pPr marL="228600" indent="-228600" algn="r" eaLnBrk="1" hangingPunct="1">
              <a:buAutoNum type="arabicPeriod"/>
              <a:defRPr/>
            </a:pPr>
            <a:r>
              <a:rPr lang="da-DK" sz="1000" b="0" dirty="0">
                <a:solidFill>
                  <a:schemeClr val="tx1"/>
                </a:solidFill>
              </a:rPr>
              <a:t>Klik på bjælken</a:t>
            </a:r>
          </a:p>
          <a:p>
            <a:pPr marL="228600" indent="-228600" algn="r" eaLnBrk="1" hangingPunct="1">
              <a:buAutoNum type="arabicPeriod"/>
              <a:defRPr/>
            </a:pPr>
            <a:r>
              <a:rPr lang="da-DK" sz="1000" b="0" dirty="0">
                <a:solidFill>
                  <a:schemeClr val="tx1"/>
                </a:solidFill>
              </a:rPr>
              <a:t>Fra værktøjslinjen vælg ”Farvespanden”</a:t>
            </a:r>
          </a:p>
          <a:p>
            <a:pPr marL="228600" indent="-228600" algn="r" eaLnBrk="1" hangingPunct="1">
              <a:buAutoNum type="arabicPeriod"/>
              <a:defRPr/>
            </a:pPr>
            <a:r>
              <a:rPr lang="da-DK" sz="1000" b="0" dirty="0">
                <a:solidFill>
                  <a:schemeClr val="tx1"/>
                </a:solidFill>
              </a:rPr>
              <a:t>Fra ”drop ned” menuen vælg en af </a:t>
            </a:r>
            <a:r>
              <a:rPr lang="da-DK" sz="1000" b="0" dirty="0" err="1">
                <a:solidFill>
                  <a:schemeClr val="tx1"/>
                </a:solidFill>
              </a:rPr>
              <a:t>temafarvene</a:t>
            </a:r>
            <a:r>
              <a:rPr lang="da-DK" sz="1000" b="0" dirty="0">
                <a:solidFill>
                  <a:schemeClr val="tx1"/>
                </a:solidFill>
              </a:rPr>
              <a:t> for at farvelægge bjælken</a:t>
            </a:r>
          </a:p>
        </p:txBody>
      </p:sp>
      <p:pic>
        <p:nvPicPr>
          <p:cNvPr id="67" name="Picture 2"/>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73064" y="3420158"/>
            <a:ext cx="228600" cy="2365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8" name="TextBox 17"/>
          <p:cNvSpPr txBox="1">
            <a:spLocks noChangeArrowheads="1"/>
          </p:cNvSpPr>
          <p:nvPr userDrawn="1"/>
        </p:nvSpPr>
        <p:spPr bwMode="auto">
          <a:xfrm>
            <a:off x="-2679700" y="2607847"/>
            <a:ext cx="2535238"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a:t>
            </a:r>
            <a:r>
              <a:rPr lang="da-DK" sz="1000" b="1" baseline="0" dirty="0">
                <a:solidFill>
                  <a:schemeClr val="tx1"/>
                </a:solidFill>
              </a:rPr>
              <a:t> </a:t>
            </a:r>
            <a:r>
              <a:rPr lang="da-DK" sz="1000" b="1" dirty="0">
                <a:solidFill>
                  <a:schemeClr val="tx1"/>
                </a:solidFill>
              </a:rPr>
              <a:t>billede i pladsholderne</a:t>
            </a:r>
          </a:p>
          <a:p>
            <a:pPr marL="0" indent="0" algn="r" eaLnBrk="1" hangingPunct="1">
              <a:buNone/>
              <a:defRPr/>
            </a:pPr>
            <a:r>
              <a:rPr lang="da-DK" sz="1000" b="0" dirty="0">
                <a:solidFill>
                  <a:schemeClr val="tx1"/>
                </a:solidFill>
              </a:rPr>
              <a:t>1. Indsæt et billede ved at klikke på ikonet midt i pladsholderen</a:t>
            </a:r>
          </a:p>
          <a:p>
            <a:pPr marL="0" indent="0" algn="r" eaLnBrk="1" hangingPunct="1">
              <a:buNone/>
              <a:defRPr/>
            </a:pPr>
            <a:r>
              <a:rPr lang="da-DK" sz="1000" b="0" dirty="0">
                <a:solidFill>
                  <a:schemeClr val="tx1"/>
                </a:solidFill>
              </a:rPr>
              <a:t>2. V</a:t>
            </a:r>
            <a:r>
              <a:rPr lang="da-DK" sz="1000" b="0" baseline="0" dirty="0">
                <a:solidFill>
                  <a:schemeClr val="tx1"/>
                </a:solidFill>
              </a:rPr>
              <a:t>ælg et billedet, fra din computer, som skal indsættes</a:t>
            </a:r>
          </a:p>
        </p:txBody>
      </p:sp>
      <p:pic>
        <p:nvPicPr>
          <p:cNvPr id="29" name="Picture 28" descr="Skærmbillede 2016-04-05 kl. 09.35.22.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32" name="Text Placeholder 13"/>
          <p:cNvSpPr>
            <a:spLocks noGrp="1"/>
          </p:cNvSpPr>
          <p:nvPr>
            <p:ph type="body" sz="quarter" idx="27"/>
          </p:nvPr>
        </p:nvSpPr>
        <p:spPr>
          <a:xfrm flipH="1">
            <a:off x="0" y="0"/>
            <a:ext cx="216000" cy="5724000"/>
          </a:xfrm>
          <a:solidFill>
            <a:schemeClr val="tx2"/>
          </a:solidFill>
        </p:spPr>
        <p:txBody>
          <a:bodyPr tIns="0"/>
          <a:lstStyle>
            <a:lvl1pPr marL="0" indent="0">
              <a:buFont typeface="Arial" pitchFamily="34" charset="0"/>
              <a:buNone/>
              <a:defRPr sz="100"/>
            </a:lvl1pPr>
          </a:lstStyle>
          <a:p>
            <a:pPr lvl="0"/>
            <a:r>
              <a:rPr lang="da-DK"/>
              <a:t>Rediger typografien i masterens</a:t>
            </a:r>
          </a:p>
        </p:txBody>
      </p:sp>
      <p:sp>
        <p:nvSpPr>
          <p:cNvPr id="39" name="Text Placeholder 13"/>
          <p:cNvSpPr>
            <a:spLocks noGrp="1"/>
          </p:cNvSpPr>
          <p:nvPr>
            <p:ph type="body" sz="quarter" idx="28"/>
          </p:nvPr>
        </p:nvSpPr>
        <p:spPr>
          <a:xfrm>
            <a:off x="0" y="5706000"/>
            <a:ext cx="216000" cy="1152000"/>
          </a:xfrm>
          <a:solidFill>
            <a:schemeClr val="accent2"/>
          </a:solidFill>
        </p:spPr>
        <p:txBody>
          <a:bodyPr tIns="0"/>
          <a:lstStyle>
            <a:lvl1pPr marL="0" indent="0">
              <a:buFont typeface="Arial" pitchFamily="34" charset="0"/>
              <a:buNone/>
              <a:defRPr sz="100"/>
            </a:lvl1pPr>
          </a:lstStyle>
          <a:p>
            <a:pPr lvl="0"/>
            <a:r>
              <a:rPr lang="da-DK"/>
              <a:t>Rediger typografien i masterens</a:t>
            </a:r>
          </a:p>
        </p:txBody>
      </p:sp>
      <p:pic>
        <p:nvPicPr>
          <p:cNvPr id="30" name="Picture 29" descr="NogetAtLeveAf.NogetAtLeveFor_Green.png"/>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52366" y="6205994"/>
            <a:ext cx="2548125" cy="180000"/>
          </a:xfrm>
          <a:prstGeom prst="rect">
            <a:avLst/>
          </a:prstGeom>
        </p:spPr>
      </p:pic>
    </p:spTree>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kst og billede (venstre)">
    <p:spTree>
      <p:nvGrpSpPr>
        <p:cNvPr id="1" name=""/>
        <p:cNvGrpSpPr/>
        <p:nvPr/>
      </p:nvGrpSpPr>
      <p:grpSpPr>
        <a:xfrm>
          <a:off x="0" y="0"/>
          <a:ext cx="0" cy="0"/>
          <a:chOff x="0" y="0"/>
          <a:chExt cx="0" cy="0"/>
        </a:xfrm>
      </p:grpSpPr>
      <p:sp>
        <p:nvSpPr>
          <p:cNvPr id="33" name="Content Placeholder 6"/>
          <p:cNvSpPr>
            <a:spLocks noGrp="1"/>
          </p:cNvSpPr>
          <p:nvPr>
            <p:ph sz="quarter" idx="24" hasCustomPrompt="1"/>
          </p:nvPr>
        </p:nvSpPr>
        <p:spPr>
          <a:xfrm>
            <a:off x="4361828" y="1549399"/>
            <a:ext cx="7267575" cy="4148139"/>
          </a:xfrm>
        </p:spPr>
        <p:txBody>
          <a:bodyPr/>
          <a:lstStyle/>
          <a:p>
            <a:pPr lvl="0"/>
            <a:r>
              <a:rPr lang="da-DK" noProof="0" dirty="0"/>
              <a:t>Klik for at tilføje indhold</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34" name="Title 1"/>
          <p:cNvSpPr>
            <a:spLocks noGrp="1"/>
          </p:cNvSpPr>
          <p:nvPr>
            <p:ph type="title" hasCustomPrompt="1"/>
          </p:nvPr>
        </p:nvSpPr>
        <p:spPr>
          <a:xfrm>
            <a:off x="529792" y="392885"/>
            <a:ext cx="9385731" cy="711638"/>
          </a:xfrm>
        </p:spPr>
        <p:txBody>
          <a:bodyPr/>
          <a:lstStyle>
            <a:lvl1pPr>
              <a:defRPr/>
            </a:lvl1pPr>
          </a:lstStyle>
          <a:p>
            <a:r>
              <a:rPr lang="da-DK" noProof="0" dirty="0"/>
              <a:t>Overskrift i op til 2 linjer</a:t>
            </a:r>
          </a:p>
        </p:txBody>
      </p:sp>
      <p:sp>
        <p:nvSpPr>
          <p:cNvPr id="29" name="Picture Placeholder 7"/>
          <p:cNvSpPr>
            <a:spLocks noGrp="1"/>
          </p:cNvSpPr>
          <p:nvPr>
            <p:ph type="pic" sz="quarter" idx="25" hasCustomPrompt="1"/>
          </p:nvPr>
        </p:nvSpPr>
        <p:spPr>
          <a:xfrm>
            <a:off x="542925" y="1549399"/>
            <a:ext cx="3600000" cy="4148139"/>
          </a:xfrm>
        </p:spPr>
        <p:txBody>
          <a:bodyPr tIns="2376000"/>
          <a:lstStyle>
            <a:lvl1pPr marL="0" indent="0" algn="ctr">
              <a:buFont typeface="Arial" pitchFamily="34" charset="0"/>
              <a:buNone/>
              <a:defRPr sz="1400" b="0"/>
            </a:lvl1pPr>
          </a:lstStyle>
          <a:p>
            <a:r>
              <a:rPr lang="da-DK" noProof="0" dirty="0"/>
              <a:t>Indsæt billede</a:t>
            </a:r>
          </a:p>
        </p:txBody>
      </p:sp>
      <p:sp>
        <p:nvSpPr>
          <p:cNvPr id="2" name="Date Placeholder 1"/>
          <p:cNvSpPr>
            <a:spLocks noGrp="1"/>
          </p:cNvSpPr>
          <p:nvPr>
            <p:ph type="dt" sz="half" idx="26"/>
          </p:nvPr>
        </p:nvSpPr>
        <p:spPr/>
        <p:txBody>
          <a:bodyPr/>
          <a:lstStyle/>
          <a:p>
            <a:fld id="{22BFC3C4-8975-AE4F-91B9-596060FB9B74}" type="datetime1">
              <a:rPr lang="da-DK" smtClean="0"/>
              <a:t>12-12-2018</a:t>
            </a:fld>
            <a:endParaRPr lang="da-DK"/>
          </a:p>
        </p:txBody>
      </p:sp>
      <p:sp>
        <p:nvSpPr>
          <p:cNvPr id="3" name="Slide Number Placeholder 2"/>
          <p:cNvSpPr>
            <a:spLocks noGrp="1"/>
          </p:cNvSpPr>
          <p:nvPr>
            <p:ph type="sldNum" sz="quarter" idx="27"/>
          </p:nvPr>
        </p:nvSpPr>
        <p:spPr/>
        <p:txBody>
          <a:bodyPr/>
          <a:lstStyle/>
          <a:p>
            <a:fld id="{4F2B6656-7882-4CEF-9850-9EB873E823C4}" type="slidenum">
              <a:rPr lang="da-DK" smtClean="0"/>
              <a:pPr/>
              <a:t>‹nr.›</a:t>
            </a:fld>
            <a:endParaRPr lang="da-DK"/>
          </a:p>
        </p:txBody>
      </p:sp>
      <p:pic>
        <p:nvPicPr>
          <p:cNvPr id="35" name="Picture 34" descr="LF_Logo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80987" y="5988208"/>
            <a:ext cx="1007998" cy="587589"/>
          </a:xfrm>
          <a:prstGeom prst="rect">
            <a:avLst/>
          </a:prstGeom>
        </p:spPr>
      </p:pic>
      <p:grpSp>
        <p:nvGrpSpPr>
          <p:cNvPr id="39" name="Group 38"/>
          <p:cNvGrpSpPr/>
          <p:nvPr userDrawn="1"/>
        </p:nvGrpSpPr>
        <p:grpSpPr>
          <a:xfrm>
            <a:off x="-2481943" y="-680"/>
            <a:ext cx="2412094" cy="984930"/>
            <a:chOff x="-2481943" y="-680"/>
            <a:chExt cx="2412094" cy="984930"/>
          </a:xfrm>
        </p:grpSpPr>
        <p:sp>
          <p:nvSpPr>
            <p:cNvPr id="40" name="TextBox 20"/>
            <p:cNvSpPr txBox="1">
              <a:spLocks noChangeArrowheads="1"/>
            </p:cNvSpPr>
            <p:nvPr/>
          </p:nvSpPr>
          <p:spPr bwMode="auto">
            <a:xfrm>
              <a:off x="-2481943" y="-680"/>
              <a:ext cx="2412094"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latin typeface="+mn-lt"/>
                </a:rPr>
                <a:t>Tekstslide med punktopstilling</a:t>
              </a:r>
              <a:endParaRPr lang="da-DK" sz="1000" dirty="0">
                <a:solidFill>
                  <a:schemeClr val="tx1"/>
                </a:solidFill>
                <a:latin typeface="+mn-lt"/>
              </a:endParaRPr>
            </a:p>
            <a:p>
              <a:pPr algn="r" eaLnBrk="1" hangingPunct="1">
                <a:spcBef>
                  <a:spcPct val="50000"/>
                </a:spcBef>
                <a:defRPr/>
              </a:pPr>
              <a:r>
                <a:rPr lang="da-DK" sz="1000" dirty="0">
                  <a:solidFill>
                    <a:schemeClr val="tx1"/>
                  </a:solidFill>
                  <a:latin typeface="+mn-lt"/>
                </a:rPr>
                <a:t>Brug knapperne ‘Forøge / Formindske </a:t>
              </a:r>
              <a:br>
                <a:rPr lang="da-DK" sz="1000" dirty="0">
                  <a:solidFill>
                    <a:schemeClr val="tx1"/>
                  </a:solidFill>
                  <a:latin typeface="+mn-lt"/>
                </a:rPr>
              </a:br>
              <a:r>
                <a:rPr lang="da-DK" sz="1000" dirty="0">
                  <a:solidFill>
                    <a:schemeClr val="tx1"/>
                  </a:solidFill>
                  <a:latin typeface="+mn-lt"/>
                </a:rPr>
                <a:t>indryk’ for at skifte mellem</a:t>
              </a:r>
              <a:br>
                <a:rPr lang="da-DK" sz="1000" dirty="0">
                  <a:solidFill>
                    <a:schemeClr val="tx1"/>
                  </a:solidFill>
                  <a:latin typeface="+mn-lt"/>
                </a:rPr>
              </a:br>
              <a:r>
                <a:rPr lang="da-DK" sz="1000" dirty="0">
                  <a:solidFill>
                    <a:schemeClr val="tx1"/>
                  </a:solidFill>
                  <a:latin typeface="+mn-lt"/>
                </a:rPr>
                <a:t>de forskellige tekst niveauer</a:t>
              </a:r>
            </a:p>
            <a:p>
              <a:pPr algn="r" eaLnBrk="1" hangingPunct="1">
                <a:spcBef>
                  <a:spcPct val="50000"/>
                </a:spcBef>
                <a:defRPr/>
              </a:pPr>
              <a:endParaRPr lang="da-DK" sz="1000" dirty="0">
                <a:solidFill>
                  <a:schemeClr val="tx1"/>
                </a:solidFill>
                <a:latin typeface="+mn-lt"/>
              </a:endParaRPr>
            </a:p>
          </p:txBody>
        </p:sp>
        <p:grpSp>
          <p:nvGrpSpPr>
            <p:cNvPr id="41" name="Group 40"/>
            <p:cNvGrpSpPr/>
            <p:nvPr userDrawn="1"/>
          </p:nvGrpSpPr>
          <p:grpSpPr>
            <a:xfrm>
              <a:off x="-1072921" y="733313"/>
              <a:ext cx="992188" cy="250937"/>
              <a:chOff x="-1214439" y="765971"/>
              <a:chExt cx="992188" cy="250937"/>
            </a:xfrm>
          </p:grpSpPr>
          <p:grpSp>
            <p:nvGrpSpPr>
              <p:cNvPr id="42" name="Group 2"/>
              <p:cNvGrpSpPr>
                <a:grpSpLocks/>
              </p:cNvGrpSpPr>
              <p:nvPr/>
            </p:nvGrpSpPr>
            <p:grpSpPr bwMode="auto">
              <a:xfrm>
                <a:off x="-1214439" y="765971"/>
                <a:ext cx="437608" cy="246173"/>
                <a:chOff x="-1214439" y="732970"/>
                <a:chExt cx="437608" cy="246063"/>
              </a:xfrm>
            </p:grpSpPr>
            <p:grpSp>
              <p:nvGrpSpPr>
                <p:cNvPr id="47" name="Group 3"/>
                <p:cNvGrpSpPr>
                  <a:grpSpLocks/>
                </p:cNvGrpSpPr>
                <p:nvPr/>
              </p:nvGrpSpPr>
              <p:grpSpPr bwMode="auto">
                <a:xfrm>
                  <a:off x="-1214439" y="741702"/>
                  <a:ext cx="428625" cy="228600"/>
                  <a:chOff x="-727592" y="3306446"/>
                  <a:chExt cx="429053" cy="228767"/>
                </a:xfrm>
              </p:grpSpPr>
              <p:pic>
                <p:nvPicPr>
                  <p:cNvPr id="49" name="Picture 14" descr="fke3b.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7293" y="3306446"/>
                    <a:ext cx="428754" cy="2287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0" name="Rectangle 49"/>
                  <p:cNvSpPr/>
                  <p:nvPr/>
                </p:nvSpPr>
                <p:spPr bwMode="auto">
                  <a:xfrm>
                    <a:off x="-727591" y="3332754"/>
                    <a:ext cx="214527" cy="21596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sp>
              <p:nvSpPr>
                <p:cNvPr id="48" name="Rounded Rectangle 47"/>
                <p:cNvSpPr/>
                <p:nvPr/>
              </p:nvSpPr>
              <p:spPr bwMode="auto">
                <a:xfrm>
                  <a:off x="-1014413" y="733082"/>
                  <a:ext cx="238125" cy="245953"/>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nvGrpSpPr>
              <p:cNvPr id="43" name="Group 28"/>
              <p:cNvGrpSpPr>
                <a:grpSpLocks/>
              </p:cNvGrpSpPr>
              <p:nvPr/>
            </p:nvGrpSpPr>
            <p:grpSpPr bwMode="auto">
              <a:xfrm>
                <a:off x="-682626" y="770735"/>
                <a:ext cx="460375" cy="246173"/>
                <a:chOff x="-561836" y="3417665"/>
                <a:chExt cx="460236" cy="245883"/>
              </a:xfrm>
            </p:grpSpPr>
            <p:pic>
              <p:nvPicPr>
                <p:cNvPr id="4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9275" y="3434948"/>
                  <a:ext cx="447675"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5" name="Rectangle 44"/>
                <p:cNvSpPr/>
                <p:nvPr/>
              </p:nvSpPr>
              <p:spPr>
                <a:xfrm>
                  <a:off x="-317434" y="3436803"/>
                  <a:ext cx="214247" cy="21723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sp>
              <p:nvSpPr>
                <p:cNvPr id="46" name="Rounded Rectangle 45"/>
                <p:cNvSpPr/>
                <p:nvPr/>
              </p:nvSpPr>
              <p:spPr>
                <a:xfrm>
                  <a:off x="-561835" y="3417776"/>
                  <a:ext cx="238053" cy="245772"/>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grpSp>
      <p:sp>
        <p:nvSpPr>
          <p:cNvPr id="51" name="TextBox 50"/>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53" name="TextBox 17"/>
          <p:cNvSpPr txBox="1">
            <a:spLocks noChangeArrowheads="1"/>
          </p:cNvSpPr>
          <p:nvPr userDrawn="1"/>
        </p:nvSpPr>
        <p:spPr bwMode="auto">
          <a:xfrm>
            <a:off x="-2786742" y="1511771"/>
            <a:ext cx="2642280"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Skift</a:t>
            </a:r>
            <a:r>
              <a:rPr lang="da-DK" sz="1000" b="1" baseline="0" dirty="0">
                <a:solidFill>
                  <a:schemeClr val="tx1"/>
                </a:solidFill>
              </a:rPr>
              <a:t> farve på LF bjælkerne</a:t>
            </a:r>
            <a:endParaRPr lang="da-DK" sz="1000" b="1" dirty="0">
              <a:solidFill>
                <a:schemeClr val="tx1"/>
              </a:solidFill>
            </a:endParaRPr>
          </a:p>
          <a:p>
            <a:pPr marL="228600" indent="-228600" algn="r" eaLnBrk="1" hangingPunct="1">
              <a:buAutoNum type="arabicPeriod"/>
              <a:defRPr/>
            </a:pPr>
            <a:r>
              <a:rPr lang="da-DK" sz="1000" b="0" dirty="0">
                <a:solidFill>
                  <a:schemeClr val="tx1"/>
                </a:solidFill>
              </a:rPr>
              <a:t>Klik på bjælken</a:t>
            </a:r>
          </a:p>
          <a:p>
            <a:pPr marL="228600" indent="-228600" algn="r" eaLnBrk="1" hangingPunct="1">
              <a:buAutoNum type="arabicPeriod"/>
              <a:defRPr/>
            </a:pPr>
            <a:r>
              <a:rPr lang="da-DK" sz="1000" b="0" dirty="0">
                <a:solidFill>
                  <a:schemeClr val="tx1"/>
                </a:solidFill>
              </a:rPr>
              <a:t>Fra værktøjslinjen vælg ”Farvespanden”</a:t>
            </a:r>
          </a:p>
          <a:p>
            <a:pPr marL="228600" indent="-228600" algn="r" eaLnBrk="1" hangingPunct="1">
              <a:buAutoNum type="arabicPeriod"/>
              <a:defRPr/>
            </a:pPr>
            <a:r>
              <a:rPr lang="da-DK" sz="1000" b="0" dirty="0">
                <a:solidFill>
                  <a:schemeClr val="tx1"/>
                </a:solidFill>
              </a:rPr>
              <a:t>Fra ”drop ned” menuen vælg en af </a:t>
            </a:r>
            <a:r>
              <a:rPr lang="da-DK" sz="1000" b="0" dirty="0" err="1">
                <a:solidFill>
                  <a:schemeClr val="tx1"/>
                </a:solidFill>
              </a:rPr>
              <a:t>temafarvene</a:t>
            </a:r>
            <a:r>
              <a:rPr lang="da-DK" sz="1000" b="0" dirty="0">
                <a:solidFill>
                  <a:schemeClr val="tx1"/>
                </a:solidFill>
              </a:rPr>
              <a:t> for at farvelægge bjælken</a:t>
            </a:r>
          </a:p>
        </p:txBody>
      </p:sp>
      <p:pic>
        <p:nvPicPr>
          <p:cNvPr id="56" name="Picture 2"/>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73064" y="3420158"/>
            <a:ext cx="228600" cy="2365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7" name="TextBox 17"/>
          <p:cNvSpPr txBox="1">
            <a:spLocks noChangeArrowheads="1"/>
          </p:cNvSpPr>
          <p:nvPr userDrawn="1"/>
        </p:nvSpPr>
        <p:spPr bwMode="auto">
          <a:xfrm>
            <a:off x="-2679700" y="2607847"/>
            <a:ext cx="2535238"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a:t>
            </a:r>
            <a:r>
              <a:rPr lang="da-DK" sz="1000" b="1" baseline="0" dirty="0">
                <a:solidFill>
                  <a:schemeClr val="tx1"/>
                </a:solidFill>
              </a:rPr>
              <a:t> </a:t>
            </a:r>
            <a:r>
              <a:rPr lang="da-DK" sz="1000" b="1" dirty="0">
                <a:solidFill>
                  <a:schemeClr val="tx1"/>
                </a:solidFill>
              </a:rPr>
              <a:t>billede i pladsholderne</a:t>
            </a:r>
          </a:p>
          <a:p>
            <a:pPr marL="0" indent="0" algn="r" eaLnBrk="1" hangingPunct="1">
              <a:buNone/>
              <a:defRPr/>
            </a:pPr>
            <a:r>
              <a:rPr lang="da-DK" sz="1000" b="0" dirty="0">
                <a:solidFill>
                  <a:schemeClr val="tx1"/>
                </a:solidFill>
              </a:rPr>
              <a:t>1. Indsæt et billede ved at klikke på ikonet midt i pladsholderen</a:t>
            </a:r>
          </a:p>
          <a:p>
            <a:pPr marL="0" indent="0" algn="r" eaLnBrk="1" hangingPunct="1">
              <a:buNone/>
              <a:defRPr/>
            </a:pPr>
            <a:r>
              <a:rPr lang="da-DK" sz="1000" b="0" dirty="0">
                <a:solidFill>
                  <a:schemeClr val="tx1"/>
                </a:solidFill>
              </a:rPr>
              <a:t>2. V</a:t>
            </a:r>
            <a:r>
              <a:rPr lang="da-DK" sz="1000" b="0" baseline="0" dirty="0">
                <a:solidFill>
                  <a:schemeClr val="tx1"/>
                </a:solidFill>
              </a:rPr>
              <a:t>ælg et billedet, fra din computer, som skal indsættes</a:t>
            </a:r>
          </a:p>
        </p:txBody>
      </p:sp>
      <p:pic>
        <p:nvPicPr>
          <p:cNvPr id="30" name="Picture 29" descr="Skærmbillede 2016-04-05 kl. 09.35.22.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54" name="Text Placeholder 13"/>
          <p:cNvSpPr>
            <a:spLocks noGrp="1"/>
          </p:cNvSpPr>
          <p:nvPr>
            <p:ph type="body" sz="quarter" idx="28"/>
          </p:nvPr>
        </p:nvSpPr>
        <p:spPr>
          <a:xfrm flipH="1">
            <a:off x="0" y="0"/>
            <a:ext cx="216000" cy="5724000"/>
          </a:xfrm>
          <a:solidFill>
            <a:schemeClr val="tx2"/>
          </a:solidFill>
        </p:spPr>
        <p:txBody>
          <a:bodyPr tIns="0"/>
          <a:lstStyle>
            <a:lvl1pPr marL="0" indent="0">
              <a:buFont typeface="Arial" pitchFamily="34" charset="0"/>
              <a:buNone/>
              <a:defRPr sz="100"/>
            </a:lvl1pPr>
          </a:lstStyle>
          <a:p>
            <a:pPr lvl="0"/>
            <a:r>
              <a:rPr lang="da-DK"/>
              <a:t>Rediger typografien i masterens</a:t>
            </a:r>
          </a:p>
        </p:txBody>
      </p:sp>
      <p:sp>
        <p:nvSpPr>
          <p:cNvPr id="55" name="Text Placeholder 13"/>
          <p:cNvSpPr>
            <a:spLocks noGrp="1"/>
          </p:cNvSpPr>
          <p:nvPr>
            <p:ph type="body" sz="quarter" idx="29"/>
          </p:nvPr>
        </p:nvSpPr>
        <p:spPr>
          <a:xfrm>
            <a:off x="0" y="5706000"/>
            <a:ext cx="216000" cy="1152000"/>
          </a:xfrm>
          <a:solidFill>
            <a:schemeClr val="accent2"/>
          </a:solidFill>
        </p:spPr>
        <p:txBody>
          <a:bodyPr tIns="0"/>
          <a:lstStyle>
            <a:lvl1pPr marL="0" indent="0">
              <a:buFont typeface="Arial" pitchFamily="34" charset="0"/>
              <a:buNone/>
              <a:defRPr sz="100"/>
            </a:lvl1pPr>
          </a:lstStyle>
          <a:p>
            <a:pPr lvl="0"/>
            <a:r>
              <a:rPr lang="da-DK"/>
              <a:t>Rediger typografien i masterens</a:t>
            </a:r>
          </a:p>
        </p:txBody>
      </p:sp>
      <p:pic>
        <p:nvPicPr>
          <p:cNvPr id="31" name="Picture 30" descr="NogetAtLeveAf.NogetAtLeveFor_Green.png"/>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52366" y="6205994"/>
            <a:ext cx="2548125" cy="180000"/>
          </a:xfrm>
          <a:prstGeom prst="rect">
            <a:avLst/>
          </a:prstGeom>
        </p:spPr>
      </p:pic>
    </p:spTree>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om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da-DK" noProof="0" dirty="0"/>
              <a:t>Overskrift i op til 2 linjer</a:t>
            </a:r>
          </a:p>
        </p:txBody>
      </p:sp>
      <p:sp>
        <p:nvSpPr>
          <p:cNvPr id="8" name="Date Placeholder 7"/>
          <p:cNvSpPr>
            <a:spLocks noGrp="1"/>
          </p:cNvSpPr>
          <p:nvPr>
            <p:ph type="dt" sz="half" idx="10"/>
          </p:nvPr>
        </p:nvSpPr>
        <p:spPr/>
        <p:txBody>
          <a:bodyPr/>
          <a:lstStyle/>
          <a:p>
            <a:fld id="{13EC878D-0872-7E4B-9B68-F89B08C94C40}" type="datetime1">
              <a:rPr lang="da-DK" noProof="0" smtClean="0"/>
              <a:t>12-12-2018</a:t>
            </a:fld>
            <a:endParaRPr lang="da-DK" noProof="0"/>
          </a:p>
        </p:txBody>
      </p:sp>
      <p:sp>
        <p:nvSpPr>
          <p:cNvPr id="10" name="Slide Number Placeholder 9"/>
          <p:cNvSpPr>
            <a:spLocks noGrp="1"/>
          </p:cNvSpPr>
          <p:nvPr>
            <p:ph type="sldNum" sz="quarter" idx="12"/>
          </p:nvPr>
        </p:nvSpPr>
        <p:spPr/>
        <p:txBody>
          <a:bodyPr/>
          <a:lstStyle/>
          <a:p>
            <a:fld id="{4F2B6656-7882-4CEF-9850-9EB873E823C4}" type="slidenum">
              <a:rPr lang="da-DK" noProof="0" smtClean="0"/>
              <a:pPr/>
              <a:t>‹nr.›</a:t>
            </a:fld>
            <a:endParaRPr lang="da-DK" noProof="0"/>
          </a:p>
        </p:txBody>
      </p:sp>
      <p:pic>
        <p:nvPicPr>
          <p:cNvPr id="11" name="Picture 10" descr="LF_Logo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80987" y="5988208"/>
            <a:ext cx="1007998" cy="587589"/>
          </a:xfrm>
          <a:prstGeom prst="rect">
            <a:avLst/>
          </a:prstGeom>
        </p:spPr>
      </p:pic>
      <p:sp>
        <p:nvSpPr>
          <p:cNvPr id="30" name="TextBox 29"/>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32" name="TextBox 17"/>
          <p:cNvSpPr txBox="1">
            <a:spLocks noChangeArrowheads="1"/>
          </p:cNvSpPr>
          <p:nvPr userDrawn="1"/>
        </p:nvSpPr>
        <p:spPr bwMode="auto">
          <a:xfrm>
            <a:off x="-2786742" y="1511771"/>
            <a:ext cx="2642280"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Skift</a:t>
            </a:r>
            <a:r>
              <a:rPr lang="da-DK" sz="1000" b="1" baseline="0" dirty="0">
                <a:solidFill>
                  <a:schemeClr val="tx1"/>
                </a:solidFill>
              </a:rPr>
              <a:t> farve på LF bjælkerne</a:t>
            </a:r>
            <a:endParaRPr lang="da-DK" sz="1000" b="1" dirty="0">
              <a:solidFill>
                <a:schemeClr val="tx1"/>
              </a:solidFill>
            </a:endParaRPr>
          </a:p>
          <a:p>
            <a:pPr marL="228600" indent="-228600" algn="r" eaLnBrk="1" hangingPunct="1">
              <a:buAutoNum type="arabicPeriod"/>
              <a:defRPr/>
            </a:pPr>
            <a:r>
              <a:rPr lang="da-DK" sz="1000" b="0" dirty="0">
                <a:solidFill>
                  <a:schemeClr val="tx1"/>
                </a:solidFill>
              </a:rPr>
              <a:t>Klik på bjælken</a:t>
            </a:r>
          </a:p>
          <a:p>
            <a:pPr marL="228600" indent="-228600" algn="r" eaLnBrk="1" hangingPunct="1">
              <a:buAutoNum type="arabicPeriod"/>
              <a:defRPr/>
            </a:pPr>
            <a:r>
              <a:rPr lang="da-DK" sz="1000" b="0" dirty="0">
                <a:solidFill>
                  <a:schemeClr val="tx1"/>
                </a:solidFill>
              </a:rPr>
              <a:t>Fra værktøjslinjen vælg ”Farvespanden”</a:t>
            </a:r>
          </a:p>
          <a:p>
            <a:pPr marL="228600" indent="-228600" algn="r" eaLnBrk="1" hangingPunct="1">
              <a:buAutoNum type="arabicPeriod"/>
              <a:defRPr/>
            </a:pPr>
            <a:r>
              <a:rPr lang="da-DK" sz="1000" b="0" dirty="0">
                <a:solidFill>
                  <a:schemeClr val="tx1"/>
                </a:solidFill>
              </a:rPr>
              <a:t>Fra ”drop ned” menuen vælg en af </a:t>
            </a:r>
            <a:r>
              <a:rPr lang="da-DK" sz="1000" b="0" dirty="0" err="1">
                <a:solidFill>
                  <a:schemeClr val="tx1"/>
                </a:solidFill>
              </a:rPr>
              <a:t>temafarvene</a:t>
            </a:r>
            <a:r>
              <a:rPr lang="da-DK" sz="1000" b="0" dirty="0">
                <a:solidFill>
                  <a:schemeClr val="tx1"/>
                </a:solidFill>
              </a:rPr>
              <a:t> for at farvelægge bjælken</a:t>
            </a:r>
          </a:p>
        </p:txBody>
      </p:sp>
      <p:sp>
        <p:nvSpPr>
          <p:cNvPr id="33" name="AutoShape 4"/>
          <p:cNvSpPr>
            <a:spLocks/>
          </p:cNvSpPr>
          <p:nvPr userDrawn="1"/>
        </p:nvSpPr>
        <p:spPr bwMode="gray">
          <a:xfrm>
            <a:off x="-3378200" y="0"/>
            <a:ext cx="3261799"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wrap="square" lIns="0" tIns="0" rIns="0" bIns="0">
            <a:spAutoFit/>
          </a:bodyPr>
          <a:lstStyle/>
          <a:p>
            <a:pPr algn="r" defTabSz="457200">
              <a:tabLst>
                <a:tab pos="177800" algn="l"/>
              </a:tabLst>
              <a:defRPr/>
            </a:pPr>
            <a:r>
              <a:rPr lang="da-DK" sz="1000" b="1" dirty="0">
                <a:solidFill>
                  <a:schemeClr val="tx1"/>
                </a:solidFill>
                <a:cs typeface="Arial" charset="0"/>
              </a:rPr>
              <a:t>Vis hjælpelinjer</a:t>
            </a:r>
          </a:p>
          <a:p>
            <a:pPr algn="r" defTabSz="457200">
              <a:tabLst>
                <a:tab pos="177800" algn="l"/>
              </a:tabLst>
              <a:defRPr/>
            </a:pPr>
            <a:r>
              <a:rPr lang="da-DK" sz="1000" dirty="0">
                <a:solidFill>
                  <a:schemeClr val="tx1"/>
                </a:solidFill>
                <a:cs typeface="Arial" charset="0"/>
              </a:rPr>
              <a:t>1.	Højreklik udenfor </a:t>
            </a:r>
            <a:r>
              <a:rPr lang="da-DK" sz="1000" dirty="0" err="1">
                <a:solidFill>
                  <a:schemeClr val="tx1"/>
                </a:solidFill>
                <a:cs typeface="Arial" charset="0"/>
              </a:rPr>
              <a:t>slidet</a:t>
            </a:r>
            <a:r>
              <a:rPr lang="da-DK" sz="1000" dirty="0">
                <a:solidFill>
                  <a:schemeClr val="tx1"/>
                </a:solidFill>
                <a:cs typeface="Arial" charset="0"/>
              </a:rPr>
              <a:t> og vælg ’Gitter og hjælpelinjer’</a:t>
            </a:r>
          </a:p>
          <a:p>
            <a:pPr marL="228600" indent="-228600" algn="r" defTabSz="457200">
              <a:buFontTx/>
              <a:buAutoNum type="arabicPeriod" startAt="2"/>
              <a:tabLst>
                <a:tab pos="177800" algn="l"/>
              </a:tabLst>
              <a:defRPr/>
            </a:pPr>
            <a:r>
              <a:rPr lang="da-DK" sz="1000" dirty="0">
                <a:solidFill>
                  <a:schemeClr val="tx1"/>
                </a:solidFill>
                <a:cs typeface="Arial" charset="0"/>
              </a:rPr>
              <a:t>Sæt kryds ved ’Vis’ tegnehjælpelinjer på skærmen</a:t>
            </a:r>
          </a:p>
          <a:p>
            <a:pPr marL="228600" indent="-228600" algn="r" defTabSz="457200">
              <a:buFontTx/>
              <a:buAutoNum type="arabicPeriod" startAt="2"/>
              <a:tabLst>
                <a:tab pos="177800" algn="l"/>
              </a:tabLst>
              <a:defRPr/>
            </a:pPr>
            <a:r>
              <a:rPr lang="da-DK" sz="1000" dirty="0">
                <a:solidFill>
                  <a:schemeClr val="tx1"/>
                </a:solidFill>
                <a:cs typeface="Arial" charset="0"/>
              </a:rPr>
              <a:t>Sæt hak ved ”Fastgør objekter til gitter”</a:t>
            </a:r>
          </a:p>
          <a:p>
            <a:pPr marL="228600" indent="-228600" algn="r" defTabSz="457200">
              <a:buFontTx/>
              <a:buAutoNum type="arabicPeriod" startAt="2"/>
              <a:tabLst>
                <a:tab pos="177800" algn="l"/>
              </a:tabLst>
              <a:defRPr/>
            </a:pPr>
            <a:r>
              <a:rPr lang="da-DK" sz="1000" dirty="0">
                <a:solidFill>
                  <a:schemeClr val="tx1"/>
                </a:solidFill>
                <a:cs typeface="Arial" charset="0"/>
              </a:rPr>
              <a:t>Vælg OK </a:t>
            </a:r>
          </a:p>
        </p:txBody>
      </p:sp>
      <p:pic>
        <p:nvPicPr>
          <p:cNvPr id="15" name="Picture 14" descr="Skærmbillede 2016-04-05 kl. 09.35.22.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19" name="Text Placeholder 13"/>
          <p:cNvSpPr>
            <a:spLocks noGrp="1"/>
          </p:cNvSpPr>
          <p:nvPr>
            <p:ph type="body" sz="quarter" idx="25"/>
          </p:nvPr>
        </p:nvSpPr>
        <p:spPr>
          <a:xfrm flipH="1">
            <a:off x="0" y="0"/>
            <a:ext cx="216000" cy="5724000"/>
          </a:xfrm>
          <a:solidFill>
            <a:schemeClr val="tx2"/>
          </a:solidFill>
        </p:spPr>
        <p:txBody>
          <a:bodyPr tIns="0"/>
          <a:lstStyle>
            <a:lvl1pPr marL="0" indent="0">
              <a:buFont typeface="Arial" pitchFamily="34" charset="0"/>
              <a:buNone/>
              <a:defRPr sz="100"/>
            </a:lvl1pPr>
          </a:lstStyle>
          <a:p>
            <a:pPr lvl="0"/>
            <a:r>
              <a:rPr lang="da-DK"/>
              <a:t>Rediger typografien i masterens</a:t>
            </a:r>
          </a:p>
        </p:txBody>
      </p:sp>
      <p:sp>
        <p:nvSpPr>
          <p:cNvPr id="20" name="Text Placeholder 13"/>
          <p:cNvSpPr>
            <a:spLocks noGrp="1"/>
          </p:cNvSpPr>
          <p:nvPr>
            <p:ph type="body" sz="quarter" idx="24"/>
          </p:nvPr>
        </p:nvSpPr>
        <p:spPr>
          <a:xfrm>
            <a:off x="0" y="5706000"/>
            <a:ext cx="216000" cy="1152000"/>
          </a:xfrm>
          <a:solidFill>
            <a:schemeClr val="accent2"/>
          </a:solidFill>
        </p:spPr>
        <p:txBody>
          <a:bodyPr tIns="0"/>
          <a:lstStyle>
            <a:lvl1pPr marL="0" indent="0">
              <a:buFont typeface="Arial" pitchFamily="34" charset="0"/>
              <a:buNone/>
              <a:defRPr sz="100"/>
            </a:lvl1pPr>
          </a:lstStyle>
          <a:p>
            <a:pPr lvl="0"/>
            <a:r>
              <a:rPr lang="da-DK"/>
              <a:t>Rediger typografien i masterens</a:t>
            </a:r>
          </a:p>
        </p:txBody>
      </p:sp>
      <p:pic>
        <p:nvPicPr>
          <p:cNvPr id="13" name="Picture 12" descr="NogetAtLeveAf.NogetAtLeveFor_Green.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52366" y="6205994"/>
            <a:ext cx="2548125" cy="180000"/>
          </a:xfrm>
          <a:prstGeom prst="rect">
            <a:avLst/>
          </a:prstGeom>
        </p:spPr>
      </p:pic>
    </p:spTree>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Forside - Fuldt billede og tekstbånd - Hvidt logo">
    <p:spTree>
      <p:nvGrpSpPr>
        <p:cNvPr id="1" name=""/>
        <p:cNvGrpSpPr/>
        <p:nvPr/>
      </p:nvGrpSpPr>
      <p:grpSpPr>
        <a:xfrm>
          <a:off x="0" y="0"/>
          <a:ext cx="0" cy="0"/>
          <a:chOff x="0" y="0"/>
          <a:chExt cx="0" cy="0"/>
        </a:xfrm>
      </p:grpSpPr>
      <p:sp>
        <p:nvSpPr>
          <p:cNvPr id="4" name="Picture Placeholder 3"/>
          <p:cNvSpPr>
            <a:spLocks noGrp="1"/>
          </p:cNvSpPr>
          <p:nvPr>
            <p:ph type="pic" sz="quarter" idx="14" hasCustomPrompt="1"/>
          </p:nvPr>
        </p:nvSpPr>
        <p:spPr>
          <a:xfrm>
            <a:off x="0" y="0"/>
            <a:ext cx="12204700" cy="6858000"/>
          </a:xfrm>
        </p:spPr>
        <p:txBody>
          <a:bodyPr tIns="720000" anchor="t">
            <a:normAutofit/>
          </a:bodyPr>
          <a:lstStyle>
            <a:lvl1pPr marL="0" marR="0" indent="0" algn="ctr" defTabSz="914400" rtl="0" eaLnBrk="1" fontAlgn="auto" latinLnBrk="0" hangingPunct="1">
              <a:lnSpc>
                <a:spcPct val="94000"/>
              </a:lnSpc>
              <a:spcBef>
                <a:spcPts val="0"/>
              </a:spcBef>
              <a:spcAft>
                <a:spcPts val="2000"/>
              </a:spcAft>
              <a:buClrTx/>
              <a:buSzTx/>
              <a:buFont typeface="Arial" pitchFamily="34" charset="0"/>
              <a:buNone/>
              <a:tabLst/>
              <a:defRPr sz="1400" b="0" baseline="0"/>
            </a:lvl1pPr>
          </a:lstStyle>
          <a:p>
            <a:r>
              <a:rPr lang="da-DK" noProof="0" dirty="0"/>
              <a:t>Indsæt et baggrundsbillede ved at klikke på det hvide felt og indsæt billede via ”indsæt billede” i menulinjen</a:t>
            </a:r>
          </a:p>
        </p:txBody>
      </p:sp>
      <p:sp>
        <p:nvSpPr>
          <p:cNvPr id="17" name="Text Placeholder 13"/>
          <p:cNvSpPr>
            <a:spLocks noGrp="1"/>
          </p:cNvSpPr>
          <p:nvPr>
            <p:ph type="body" sz="quarter" idx="28"/>
          </p:nvPr>
        </p:nvSpPr>
        <p:spPr>
          <a:xfrm>
            <a:off x="-1" y="2245656"/>
            <a:ext cx="12190413" cy="3460344"/>
          </a:xfrm>
          <a:solidFill>
            <a:schemeClr val="accent2">
              <a:alpha val="75000"/>
            </a:schemeClr>
          </a:solidFill>
        </p:spPr>
        <p:txBody>
          <a:bodyPr tIns="0"/>
          <a:lstStyle>
            <a:lvl1pPr marL="0" indent="0">
              <a:buFont typeface="Arial" pitchFamily="34" charset="0"/>
              <a:buNone/>
              <a:defRPr sz="100"/>
            </a:lvl1pPr>
          </a:lstStyle>
          <a:p>
            <a:pPr lvl="0"/>
            <a:r>
              <a:rPr lang="da-DK"/>
              <a:t>Rediger typografien i masterens</a:t>
            </a:r>
          </a:p>
        </p:txBody>
      </p:sp>
      <p:sp>
        <p:nvSpPr>
          <p:cNvPr id="2" name="Title 1"/>
          <p:cNvSpPr>
            <a:spLocks noGrp="1"/>
          </p:cNvSpPr>
          <p:nvPr>
            <p:ph type="ctrTitle" hasCustomPrompt="1"/>
          </p:nvPr>
        </p:nvSpPr>
        <p:spPr>
          <a:xfrm>
            <a:off x="511309" y="2751608"/>
            <a:ext cx="7394441" cy="720197"/>
          </a:xfrm>
        </p:spPr>
        <p:txBody>
          <a:bodyPr anchor="t">
            <a:spAutoFit/>
          </a:bodyPr>
          <a:lstStyle>
            <a:lvl1pPr>
              <a:lnSpc>
                <a:spcPct val="88000"/>
              </a:lnSpc>
              <a:defRPr sz="5200" baseline="0">
                <a:solidFill>
                  <a:schemeClr val="bg1"/>
                </a:solidFill>
              </a:defRPr>
            </a:lvl1pPr>
          </a:lstStyle>
          <a:p>
            <a:r>
              <a:rPr lang="da-DK" noProof="0" dirty="0"/>
              <a:t>Titel på en linje</a:t>
            </a:r>
          </a:p>
        </p:txBody>
      </p:sp>
      <p:sp>
        <p:nvSpPr>
          <p:cNvPr id="37" name="Text Placeholder 6"/>
          <p:cNvSpPr>
            <a:spLocks noGrp="1"/>
          </p:cNvSpPr>
          <p:nvPr>
            <p:ph type="body" sz="quarter" idx="27" hasCustomPrompt="1"/>
          </p:nvPr>
        </p:nvSpPr>
        <p:spPr>
          <a:xfrm>
            <a:off x="554038" y="3829781"/>
            <a:ext cx="7351712" cy="1440000"/>
          </a:xfrm>
        </p:spPr>
        <p:txBody>
          <a:bodyPr/>
          <a:lstStyle>
            <a:lvl1pPr marL="0" indent="0">
              <a:buNone/>
              <a:defRPr sz="2400" b="0">
                <a:solidFill>
                  <a:srgbClr val="FFFFFF"/>
                </a:solidFill>
              </a:defRPr>
            </a:lvl1pPr>
            <a:lvl2pPr marL="252000" indent="0">
              <a:buNone/>
              <a:defRPr/>
            </a:lvl2pPr>
          </a:lstStyle>
          <a:p>
            <a:pPr lvl="0"/>
            <a:r>
              <a:rPr lang="da-DK" dirty="0"/>
              <a:t>Klik for at tilføje manchet i en eller flere linjer</a:t>
            </a:r>
          </a:p>
        </p:txBody>
      </p:sp>
      <p:sp>
        <p:nvSpPr>
          <p:cNvPr id="16" name="TextBox 15"/>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18" name="AutoShape 4"/>
          <p:cNvSpPr>
            <a:spLocks/>
          </p:cNvSpPr>
          <p:nvPr userDrawn="1"/>
        </p:nvSpPr>
        <p:spPr bwMode="gray">
          <a:xfrm>
            <a:off x="-3378200" y="0"/>
            <a:ext cx="3261799"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wrap="square" lIns="0" tIns="0" rIns="0" bIns="0">
            <a:spAutoFit/>
          </a:bodyPr>
          <a:lstStyle/>
          <a:p>
            <a:pPr algn="r" defTabSz="457200">
              <a:tabLst>
                <a:tab pos="177800" algn="l"/>
              </a:tabLst>
              <a:defRPr/>
            </a:pPr>
            <a:r>
              <a:rPr lang="da-DK" sz="1000" b="1" dirty="0">
                <a:solidFill>
                  <a:schemeClr val="tx1"/>
                </a:solidFill>
                <a:cs typeface="Arial" charset="0"/>
              </a:rPr>
              <a:t>Vis hjælpelinjer</a:t>
            </a:r>
          </a:p>
          <a:p>
            <a:pPr algn="r" defTabSz="457200">
              <a:tabLst>
                <a:tab pos="177800" algn="l"/>
              </a:tabLst>
              <a:defRPr/>
            </a:pPr>
            <a:r>
              <a:rPr lang="da-DK" sz="1000" dirty="0">
                <a:solidFill>
                  <a:schemeClr val="tx1"/>
                </a:solidFill>
                <a:cs typeface="Arial" charset="0"/>
              </a:rPr>
              <a:t>1.	Højreklik udenfor </a:t>
            </a:r>
            <a:r>
              <a:rPr lang="da-DK" sz="1000" dirty="0" err="1">
                <a:solidFill>
                  <a:schemeClr val="tx1"/>
                </a:solidFill>
                <a:cs typeface="Arial" charset="0"/>
              </a:rPr>
              <a:t>slidet</a:t>
            </a:r>
            <a:r>
              <a:rPr lang="da-DK" sz="1000" dirty="0">
                <a:solidFill>
                  <a:schemeClr val="tx1"/>
                </a:solidFill>
                <a:cs typeface="Arial" charset="0"/>
              </a:rPr>
              <a:t> og vælg ’Gitter og hjælpelinjer’</a:t>
            </a:r>
          </a:p>
          <a:p>
            <a:pPr marL="228600" indent="-228600" algn="r" defTabSz="457200">
              <a:buFontTx/>
              <a:buAutoNum type="arabicPeriod" startAt="2"/>
              <a:tabLst>
                <a:tab pos="177800" algn="l"/>
              </a:tabLst>
              <a:defRPr/>
            </a:pPr>
            <a:r>
              <a:rPr lang="da-DK" sz="1000" dirty="0">
                <a:solidFill>
                  <a:schemeClr val="tx1"/>
                </a:solidFill>
                <a:cs typeface="Arial" charset="0"/>
              </a:rPr>
              <a:t>Sæt kryds ved ’Vis’ tegnehjælpelinjer på skærmen</a:t>
            </a:r>
          </a:p>
          <a:p>
            <a:pPr marL="228600" indent="-228600" algn="r" defTabSz="457200">
              <a:buFontTx/>
              <a:buAutoNum type="arabicPeriod" startAt="2"/>
              <a:tabLst>
                <a:tab pos="177800" algn="l"/>
              </a:tabLst>
              <a:defRPr/>
            </a:pPr>
            <a:r>
              <a:rPr lang="da-DK" sz="1000" dirty="0">
                <a:solidFill>
                  <a:schemeClr val="tx1"/>
                </a:solidFill>
                <a:cs typeface="Arial" charset="0"/>
              </a:rPr>
              <a:t>Sæt hak ved ”Fastgør objekter til gitter”</a:t>
            </a:r>
          </a:p>
          <a:p>
            <a:pPr marL="228600" indent="-228600" algn="r" defTabSz="457200">
              <a:buFontTx/>
              <a:buAutoNum type="arabicPeriod" startAt="2"/>
              <a:tabLst>
                <a:tab pos="177800" algn="l"/>
              </a:tabLst>
              <a:defRPr/>
            </a:pPr>
            <a:r>
              <a:rPr lang="da-DK" sz="1000" dirty="0">
                <a:solidFill>
                  <a:schemeClr val="tx1"/>
                </a:solidFill>
                <a:cs typeface="Arial" charset="0"/>
              </a:rPr>
              <a:t>Vælg OK </a:t>
            </a:r>
          </a:p>
        </p:txBody>
      </p:sp>
      <p:sp>
        <p:nvSpPr>
          <p:cNvPr id="19" name="TextBox 17"/>
          <p:cNvSpPr txBox="1">
            <a:spLocks noChangeArrowheads="1"/>
          </p:cNvSpPr>
          <p:nvPr userDrawn="1"/>
        </p:nvSpPr>
        <p:spPr bwMode="auto">
          <a:xfrm>
            <a:off x="-2786742" y="1511771"/>
            <a:ext cx="2642280"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 et baggrundsbillede</a:t>
            </a:r>
          </a:p>
          <a:p>
            <a:pPr marL="0" indent="0" algn="r" eaLnBrk="1" hangingPunct="1">
              <a:buNone/>
              <a:defRPr/>
            </a:pPr>
            <a:r>
              <a:rPr lang="da-DK" sz="1000" b="0" dirty="0">
                <a:solidFill>
                  <a:schemeClr val="tx1"/>
                </a:solidFill>
              </a:rPr>
              <a:t>1. Indsæt et billede ved at klikke på den </a:t>
            </a:r>
            <a:br>
              <a:rPr lang="da-DK" sz="1000" b="0" dirty="0">
                <a:solidFill>
                  <a:schemeClr val="tx1"/>
                </a:solidFill>
              </a:rPr>
            </a:br>
            <a:r>
              <a:rPr lang="da-DK" sz="1000" b="0" dirty="0">
                <a:solidFill>
                  <a:schemeClr val="tx1"/>
                </a:solidFill>
              </a:rPr>
              <a:t>hvide </a:t>
            </a:r>
            <a:r>
              <a:rPr lang="da-DK" sz="1000" b="0" dirty="0" err="1">
                <a:solidFill>
                  <a:schemeClr val="tx1"/>
                </a:solidFill>
              </a:rPr>
              <a:t>billedepladsholder</a:t>
            </a:r>
            <a:endParaRPr lang="da-DK" sz="1000" b="0" dirty="0">
              <a:solidFill>
                <a:schemeClr val="tx1"/>
              </a:solidFill>
            </a:endParaRPr>
          </a:p>
          <a:p>
            <a:pPr marL="0" indent="0" algn="r" eaLnBrk="1" hangingPunct="1">
              <a:buNone/>
              <a:defRPr/>
            </a:pPr>
            <a:r>
              <a:rPr lang="da-DK" sz="1000" b="0" dirty="0">
                <a:solidFill>
                  <a:schemeClr val="tx1"/>
                </a:solidFill>
              </a:rPr>
              <a:t>2. Via</a:t>
            </a:r>
            <a:r>
              <a:rPr lang="da-DK" sz="1000" b="0" baseline="0" dirty="0">
                <a:solidFill>
                  <a:schemeClr val="tx1"/>
                </a:solidFill>
              </a:rPr>
              <a:t> ”indsæt” – Vælg ”billede” og ”billede fra fil” – Herfra vælger du billedet, fra din computer, som skal indsættes </a:t>
            </a:r>
          </a:p>
          <a:p>
            <a:pPr marL="0" indent="0" algn="r" eaLnBrk="1" hangingPunct="1">
              <a:buNone/>
              <a:defRPr/>
            </a:pPr>
            <a:r>
              <a:rPr lang="da-DK" sz="1000" b="0" baseline="0" dirty="0">
                <a:solidFill>
                  <a:schemeClr val="tx1"/>
                </a:solidFill>
              </a:rPr>
              <a:t>3. </a:t>
            </a:r>
            <a:r>
              <a:rPr lang="da-DK" sz="1000" b="0" dirty="0">
                <a:solidFill>
                  <a:schemeClr val="tx1"/>
                </a:solidFill>
              </a:rPr>
              <a:t>Højreklik på billedet og send</a:t>
            </a:r>
            <a:r>
              <a:rPr lang="da-DK" sz="1000" b="0" baseline="0" dirty="0">
                <a:solidFill>
                  <a:schemeClr val="tx1"/>
                </a:solidFill>
              </a:rPr>
              <a:t> det bagud</a:t>
            </a:r>
          </a:p>
        </p:txBody>
      </p:sp>
      <p:pic>
        <p:nvPicPr>
          <p:cNvPr id="13" name="Picture 12" descr="Skærmbillede 2016-04-05 kl. 09.35.2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15" name="Text Placeholder 13"/>
          <p:cNvSpPr>
            <a:spLocks noGrp="1"/>
          </p:cNvSpPr>
          <p:nvPr>
            <p:ph type="body" sz="quarter" idx="19"/>
          </p:nvPr>
        </p:nvSpPr>
        <p:spPr>
          <a:xfrm>
            <a:off x="10680987" y="5988208"/>
            <a:ext cx="1007997" cy="587589"/>
          </a:xfrm>
          <a:blipFill rotWithShape="1">
            <a:blip r:embed="rId3"/>
            <a:stretch>
              <a:fillRect/>
            </a:stretch>
          </a:blipFill>
        </p:spPr>
        <p:txBody>
          <a:bodyPr tIns="1800000"/>
          <a:lstStyle>
            <a:lvl1pPr marL="0" indent="0">
              <a:buFont typeface="Arial" pitchFamily="34" charset="0"/>
              <a:buNone/>
              <a:defRPr sz="100">
                <a:solidFill>
                  <a:srgbClr val="88919F"/>
                </a:solidFill>
              </a:defRPr>
            </a:lvl1pPr>
          </a:lstStyle>
          <a:p>
            <a:pPr lvl="0"/>
            <a:r>
              <a:rPr lang="da-DK"/>
              <a:t>Rediger typografien i masterens</a:t>
            </a:r>
          </a:p>
        </p:txBody>
      </p:sp>
      <p:sp>
        <p:nvSpPr>
          <p:cNvPr id="12" name="Text Placeholder 13"/>
          <p:cNvSpPr>
            <a:spLocks noGrp="1"/>
          </p:cNvSpPr>
          <p:nvPr>
            <p:ph type="body" sz="quarter" idx="29"/>
          </p:nvPr>
        </p:nvSpPr>
        <p:spPr>
          <a:xfrm>
            <a:off x="554038" y="6205995"/>
            <a:ext cx="2178000" cy="180000"/>
          </a:xfrm>
          <a:blipFill rotWithShape="1">
            <a:blip r:embed="rId4"/>
            <a:stretch>
              <a:fillRect/>
            </a:stretch>
          </a:blipFill>
        </p:spPr>
        <p:txBody>
          <a:bodyPr tIns="1800000"/>
          <a:lstStyle>
            <a:lvl1pPr marL="0" indent="0">
              <a:buFont typeface="Arial" pitchFamily="34" charset="0"/>
              <a:buNone/>
              <a:defRPr sz="100">
                <a:solidFill>
                  <a:srgbClr val="88919F"/>
                </a:solidFill>
              </a:defRPr>
            </a:lvl1pPr>
          </a:lstStyle>
          <a:p>
            <a:pPr lvl="0"/>
            <a:r>
              <a:rPr lang="da-DK"/>
              <a:t>Rediger typografien i masterens</a:t>
            </a:r>
          </a:p>
        </p:txBody>
      </p:sp>
    </p:spTree>
    <p:extLst>
      <p:ext uri="{BB962C8B-B14F-4D97-AF65-F5344CB8AC3E}">
        <p14:creationId xmlns:p14="http://schemas.microsoft.com/office/powerpoint/2010/main" val="262427839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Indhold – Billede og boks">
    <p:spTree>
      <p:nvGrpSpPr>
        <p:cNvPr id="1" name=""/>
        <p:cNvGrpSpPr/>
        <p:nvPr/>
      </p:nvGrpSpPr>
      <p:grpSpPr>
        <a:xfrm>
          <a:off x="0" y="0"/>
          <a:ext cx="0" cy="0"/>
          <a:chOff x="0" y="0"/>
          <a:chExt cx="0" cy="0"/>
        </a:xfrm>
      </p:grpSpPr>
      <p:sp>
        <p:nvSpPr>
          <p:cNvPr id="47" name="Picture Placeholder 5"/>
          <p:cNvSpPr>
            <a:spLocks noGrp="1"/>
          </p:cNvSpPr>
          <p:nvPr>
            <p:ph type="pic" sz="quarter" idx="27" hasCustomPrompt="1"/>
          </p:nvPr>
        </p:nvSpPr>
        <p:spPr>
          <a:xfrm>
            <a:off x="-1" y="3987801"/>
            <a:ext cx="12190413" cy="2870200"/>
          </a:xfrm>
        </p:spPr>
        <p:txBody>
          <a:bodyPr anchor="ctr"/>
          <a:lstStyle>
            <a:lvl1pPr marL="0" indent="0" algn="ctr">
              <a:buNone/>
              <a:defRPr sz="1000"/>
            </a:lvl1pPr>
          </a:lstStyle>
          <a:p>
            <a:r>
              <a:rPr lang="da-DK" dirty="0"/>
              <a:t>Indsæt billede</a:t>
            </a:r>
          </a:p>
        </p:txBody>
      </p:sp>
      <p:sp>
        <p:nvSpPr>
          <p:cNvPr id="26" name="Text Placeholder 13"/>
          <p:cNvSpPr>
            <a:spLocks noGrp="1"/>
          </p:cNvSpPr>
          <p:nvPr>
            <p:ph type="body" sz="quarter" idx="25"/>
          </p:nvPr>
        </p:nvSpPr>
        <p:spPr>
          <a:xfrm flipH="1">
            <a:off x="9782174" y="0"/>
            <a:ext cx="2408239" cy="6858000"/>
          </a:xfrm>
          <a:solidFill>
            <a:schemeClr val="accent2">
              <a:alpha val="75000"/>
            </a:schemeClr>
          </a:solidFill>
        </p:spPr>
        <p:txBody>
          <a:bodyPr tIns="0"/>
          <a:lstStyle>
            <a:lvl1pPr marL="0" indent="0">
              <a:buFont typeface="Arial" pitchFamily="34" charset="0"/>
              <a:buNone/>
              <a:defRPr sz="100"/>
            </a:lvl1pPr>
          </a:lstStyle>
          <a:p>
            <a:pPr lvl="0"/>
            <a:r>
              <a:rPr lang="da-DK"/>
              <a:t>Rediger typografien i masterens</a:t>
            </a:r>
          </a:p>
        </p:txBody>
      </p:sp>
      <p:sp>
        <p:nvSpPr>
          <p:cNvPr id="8" name="Title 7"/>
          <p:cNvSpPr>
            <a:spLocks noGrp="1"/>
          </p:cNvSpPr>
          <p:nvPr>
            <p:ph type="title" hasCustomPrompt="1"/>
          </p:nvPr>
        </p:nvSpPr>
        <p:spPr>
          <a:xfrm>
            <a:off x="529792" y="392885"/>
            <a:ext cx="9020175" cy="711638"/>
          </a:xfrm>
        </p:spPr>
        <p:txBody>
          <a:bodyPr/>
          <a:lstStyle/>
          <a:p>
            <a:r>
              <a:rPr lang="da-DK" noProof="0" dirty="0"/>
              <a:t>Overskrift i op til 2 linjer</a:t>
            </a:r>
            <a:endParaRPr lang="da-DK" dirty="0"/>
          </a:p>
        </p:txBody>
      </p:sp>
      <p:sp>
        <p:nvSpPr>
          <p:cNvPr id="30" name="Content Placeholder 6"/>
          <p:cNvSpPr>
            <a:spLocks noGrp="1"/>
          </p:cNvSpPr>
          <p:nvPr>
            <p:ph sz="quarter" idx="21" hasCustomPrompt="1"/>
          </p:nvPr>
        </p:nvSpPr>
        <p:spPr>
          <a:xfrm>
            <a:off x="542925" y="1549399"/>
            <a:ext cx="9020175" cy="2133601"/>
          </a:xfrm>
        </p:spPr>
        <p:txBody>
          <a:bodyPr/>
          <a:lstStyle/>
          <a:p>
            <a:pPr lvl="0"/>
            <a:r>
              <a:rPr lang="da-DK" noProof="0" dirty="0"/>
              <a:t>Klik for at tilføje indhold</a:t>
            </a:r>
          </a:p>
          <a:p>
            <a:pPr lvl="1"/>
            <a:r>
              <a:rPr lang="da-DK" noProof="0" dirty="0"/>
              <a:t>Andet niveau</a:t>
            </a:r>
          </a:p>
          <a:p>
            <a:pPr lvl="2"/>
            <a:r>
              <a:rPr lang="da-DK" noProof="0" dirty="0"/>
              <a:t>Tredje niveau</a:t>
            </a:r>
          </a:p>
          <a:p>
            <a:pPr lvl="3"/>
            <a:r>
              <a:rPr lang="da-DK" noProof="0" dirty="0"/>
              <a:t>Fjerde niveau</a:t>
            </a:r>
          </a:p>
        </p:txBody>
      </p:sp>
      <p:sp>
        <p:nvSpPr>
          <p:cNvPr id="9" name="Date Placeholder 8"/>
          <p:cNvSpPr>
            <a:spLocks noGrp="1"/>
          </p:cNvSpPr>
          <p:nvPr>
            <p:ph type="dt" sz="half" idx="28"/>
          </p:nvPr>
        </p:nvSpPr>
        <p:spPr/>
        <p:txBody>
          <a:bodyPr/>
          <a:lstStyle>
            <a:lvl1pPr>
              <a:defRPr>
                <a:solidFill>
                  <a:srgbClr val="FFFFFF"/>
                </a:solidFill>
              </a:defRPr>
            </a:lvl1pPr>
          </a:lstStyle>
          <a:p>
            <a:fld id="{A3019D5A-061D-0947-A1C3-8CE23808E547}" type="datetime1">
              <a:rPr lang="da-DK" smtClean="0"/>
              <a:t>12-12-2018</a:t>
            </a:fld>
            <a:endParaRPr lang="da-DK" dirty="0"/>
          </a:p>
        </p:txBody>
      </p:sp>
      <p:sp>
        <p:nvSpPr>
          <p:cNvPr id="10" name="Slide Number Placeholder 9"/>
          <p:cNvSpPr>
            <a:spLocks noGrp="1"/>
          </p:cNvSpPr>
          <p:nvPr>
            <p:ph type="sldNum" sz="quarter" idx="29"/>
          </p:nvPr>
        </p:nvSpPr>
        <p:spPr/>
        <p:txBody>
          <a:bodyPr/>
          <a:lstStyle>
            <a:lvl1pPr>
              <a:defRPr>
                <a:solidFill>
                  <a:srgbClr val="FFFFFF"/>
                </a:solidFill>
              </a:defRPr>
            </a:lvl1pPr>
          </a:lstStyle>
          <a:p>
            <a:fld id="{4F2B6656-7882-4CEF-9850-9EB873E823C4}" type="slidenum">
              <a:rPr lang="da-DK" smtClean="0"/>
              <a:pPr/>
              <a:t>‹nr.›</a:t>
            </a:fld>
            <a:endParaRPr lang="da-DK"/>
          </a:p>
        </p:txBody>
      </p:sp>
      <p:grpSp>
        <p:nvGrpSpPr>
          <p:cNvPr id="19" name="Group 18"/>
          <p:cNvGrpSpPr/>
          <p:nvPr userDrawn="1"/>
        </p:nvGrpSpPr>
        <p:grpSpPr>
          <a:xfrm>
            <a:off x="-2481943" y="-680"/>
            <a:ext cx="2412094" cy="984930"/>
            <a:chOff x="-2481943" y="-680"/>
            <a:chExt cx="2412094" cy="984930"/>
          </a:xfrm>
        </p:grpSpPr>
        <p:sp>
          <p:nvSpPr>
            <p:cNvPr id="27" name="TextBox 20"/>
            <p:cNvSpPr txBox="1">
              <a:spLocks noChangeArrowheads="1"/>
            </p:cNvSpPr>
            <p:nvPr/>
          </p:nvSpPr>
          <p:spPr bwMode="auto">
            <a:xfrm>
              <a:off x="-2481943" y="-680"/>
              <a:ext cx="2412094"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latin typeface="+mn-lt"/>
                </a:rPr>
                <a:t>Tekstslide med punktopstilling</a:t>
              </a:r>
              <a:endParaRPr lang="da-DK" sz="1000" dirty="0">
                <a:solidFill>
                  <a:schemeClr val="tx1"/>
                </a:solidFill>
                <a:latin typeface="+mn-lt"/>
              </a:endParaRPr>
            </a:p>
            <a:p>
              <a:pPr algn="r" eaLnBrk="1" hangingPunct="1">
                <a:spcBef>
                  <a:spcPct val="50000"/>
                </a:spcBef>
                <a:defRPr/>
              </a:pPr>
              <a:r>
                <a:rPr lang="da-DK" sz="1000" dirty="0">
                  <a:solidFill>
                    <a:schemeClr val="tx1"/>
                  </a:solidFill>
                  <a:latin typeface="+mn-lt"/>
                </a:rPr>
                <a:t>Brug knapperne ‘Forøge / Formindske </a:t>
              </a:r>
              <a:br>
                <a:rPr lang="da-DK" sz="1000" dirty="0">
                  <a:solidFill>
                    <a:schemeClr val="tx1"/>
                  </a:solidFill>
                  <a:latin typeface="+mn-lt"/>
                </a:rPr>
              </a:br>
              <a:r>
                <a:rPr lang="da-DK" sz="1000" dirty="0">
                  <a:solidFill>
                    <a:schemeClr val="tx1"/>
                  </a:solidFill>
                  <a:latin typeface="+mn-lt"/>
                </a:rPr>
                <a:t>indryk’ for at skifte mellem</a:t>
              </a:r>
              <a:br>
                <a:rPr lang="da-DK" sz="1000" dirty="0">
                  <a:solidFill>
                    <a:schemeClr val="tx1"/>
                  </a:solidFill>
                  <a:latin typeface="+mn-lt"/>
                </a:rPr>
              </a:br>
              <a:r>
                <a:rPr lang="da-DK" sz="1000" dirty="0">
                  <a:solidFill>
                    <a:schemeClr val="tx1"/>
                  </a:solidFill>
                  <a:latin typeface="+mn-lt"/>
                </a:rPr>
                <a:t>de forskellige tekst niveauer</a:t>
              </a:r>
            </a:p>
            <a:p>
              <a:pPr algn="r" eaLnBrk="1" hangingPunct="1">
                <a:spcBef>
                  <a:spcPct val="50000"/>
                </a:spcBef>
                <a:defRPr/>
              </a:pPr>
              <a:endParaRPr lang="da-DK" sz="1000" dirty="0">
                <a:solidFill>
                  <a:schemeClr val="tx1"/>
                </a:solidFill>
                <a:latin typeface="+mn-lt"/>
              </a:endParaRPr>
            </a:p>
          </p:txBody>
        </p:sp>
        <p:grpSp>
          <p:nvGrpSpPr>
            <p:cNvPr id="28" name="Group 27"/>
            <p:cNvGrpSpPr/>
            <p:nvPr userDrawn="1"/>
          </p:nvGrpSpPr>
          <p:grpSpPr>
            <a:xfrm>
              <a:off x="-1072921" y="733313"/>
              <a:ext cx="992188" cy="250937"/>
              <a:chOff x="-1214439" y="765971"/>
              <a:chExt cx="992188" cy="250937"/>
            </a:xfrm>
          </p:grpSpPr>
          <p:grpSp>
            <p:nvGrpSpPr>
              <p:cNvPr id="31" name="Group 2"/>
              <p:cNvGrpSpPr>
                <a:grpSpLocks/>
              </p:cNvGrpSpPr>
              <p:nvPr/>
            </p:nvGrpSpPr>
            <p:grpSpPr bwMode="auto">
              <a:xfrm>
                <a:off x="-1214439" y="765971"/>
                <a:ext cx="437608" cy="246173"/>
                <a:chOff x="-1214439" y="732970"/>
                <a:chExt cx="437608" cy="246063"/>
              </a:xfrm>
            </p:grpSpPr>
            <p:grpSp>
              <p:nvGrpSpPr>
                <p:cNvPr id="37" name="Group 3"/>
                <p:cNvGrpSpPr>
                  <a:grpSpLocks/>
                </p:cNvGrpSpPr>
                <p:nvPr/>
              </p:nvGrpSpPr>
              <p:grpSpPr bwMode="auto">
                <a:xfrm>
                  <a:off x="-1214439" y="741702"/>
                  <a:ext cx="428625" cy="228600"/>
                  <a:chOff x="-727592" y="3306446"/>
                  <a:chExt cx="429053" cy="228767"/>
                </a:xfrm>
              </p:grpSpPr>
              <p:pic>
                <p:nvPicPr>
                  <p:cNvPr id="39" name="Picture 14" descr="fke3b.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27293" y="3306446"/>
                    <a:ext cx="428754" cy="2287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0" name="Rectangle 39"/>
                  <p:cNvSpPr/>
                  <p:nvPr/>
                </p:nvSpPr>
                <p:spPr bwMode="auto">
                  <a:xfrm>
                    <a:off x="-727591" y="3332754"/>
                    <a:ext cx="214527" cy="21596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sp>
              <p:nvSpPr>
                <p:cNvPr id="38" name="Rounded Rectangle 37"/>
                <p:cNvSpPr/>
                <p:nvPr/>
              </p:nvSpPr>
              <p:spPr bwMode="auto">
                <a:xfrm>
                  <a:off x="-1014413" y="733082"/>
                  <a:ext cx="238125" cy="245953"/>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nvGrpSpPr>
              <p:cNvPr id="32" name="Group 28"/>
              <p:cNvGrpSpPr>
                <a:grpSpLocks/>
              </p:cNvGrpSpPr>
              <p:nvPr/>
            </p:nvGrpSpPr>
            <p:grpSpPr bwMode="auto">
              <a:xfrm>
                <a:off x="-682626" y="770735"/>
                <a:ext cx="460375" cy="246173"/>
                <a:chOff x="-561836" y="3417665"/>
                <a:chExt cx="460236" cy="245883"/>
              </a:xfrm>
            </p:grpSpPr>
            <p:pic>
              <p:nvPicPr>
                <p:cNvPr id="3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9275" y="3434948"/>
                  <a:ext cx="447675"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4" name="Rectangle 33"/>
                <p:cNvSpPr/>
                <p:nvPr/>
              </p:nvSpPr>
              <p:spPr>
                <a:xfrm>
                  <a:off x="-317434" y="3436803"/>
                  <a:ext cx="214247" cy="21723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sp>
              <p:nvSpPr>
                <p:cNvPr id="36" name="Rounded Rectangle 35"/>
                <p:cNvSpPr/>
                <p:nvPr/>
              </p:nvSpPr>
              <p:spPr>
                <a:xfrm>
                  <a:off x="-561835" y="3417776"/>
                  <a:ext cx="238053" cy="245772"/>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grpSp>
      <p:sp>
        <p:nvSpPr>
          <p:cNvPr id="41" name="TextBox 40"/>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44" name="TextBox 17"/>
          <p:cNvSpPr txBox="1">
            <a:spLocks noChangeArrowheads="1"/>
          </p:cNvSpPr>
          <p:nvPr userDrawn="1"/>
        </p:nvSpPr>
        <p:spPr bwMode="auto">
          <a:xfrm>
            <a:off x="-2679700" y="2231950"/>
            <a:ext cx="2535238"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a:t>
            </a:r>
            <a:r>
              <a:rPr lang="da-DK" sz="1000" b="1" baseline="0" dirty="0">
                <a:solidFill>
                  <a:schemeClr val="tx1"/>
                </a:solidFill>
              </a:rPr>
              <a:t> </a:t>
            </a:r>
            <a:r>
              <a:rPr lang="da-DK" sz="1000" b="1" dirty="0">
                <a:solidFill>
                  <a:schemeClr val="tx1"/>
                </a:solidFill>
              </a:rPr>
              <a:t>billede i pladsholderne</a:t>
            </a:r>
          </a:p>
          <a:p>
            <a:pPr marL="0" indent="0" algn="r" eaLnBrk="1" hangingPunct="1">
              <a:buNone/>
              <a:defRPr/>
            </a:pPr>
            <a:r>
              <a:rPr lang="da-DK" sz="1000" b="0" dirty="0">
                <a:solidFill>
                  <a:schemeClr val="tx1"/>
                </a:solidFill>
              </a:rPr>
              <a:t>1. Indsæt et billede ved at klikke på ikonet midt i pladsholderen</a:t>
            </a:r>
          </a:p>
          <a:p>
            <a:pPr marL="0" indent="0" algn="r" eaLnBrk="1" hangingPunct="1">
              <a:buNone/>
              <a:defRPr/>
            </a:pPr>
            <a:r>
              <a:rPr lang="da-DK" sz="1000" b="0" dirty="0">
                <a:solidFill>
                  <a:schemeClr val="tx1"/>
                </a:solidFill>
              </a:rPr>
              <a:t>2. V</a:t>
            </a:r>
            <a:r>
              <a:rPr lang="da-DK" sz="1000" b="0" baseline="0" dirty="0">
                <a:solidFill>
                  <a:schemeClr val="tx1"/>
                </a:solidFill>
              </a:rPr>
              <a:t>ælg et billedet, fra din computer, som skal indsættes</a:t>
            </a:r>
          </a:p>
          <a:p>
            <a:pPr marL="0" indent="0" algn="r" eaLnBrk="1" hangingPunct="1">
              <a:buNone/>
              <a:defRPr/>
            </a:pPr>
            <a:endParaRPr lang="da-DK" sz="1000" b="0" baseline="0" dirty="0">
              <a:solidFill>
                <a:schemeClr val="tx1"/>
              </a:solidFill>
            </a:endParaRPr>
          </a:p>
          <a:p>
            <a:pPr marL="0" indent="0" algn="r" eaLnBrk="1" hangingPunct="1">
              <a:buNone/>
              <a:defRPr/>
            </a:pPr>
            <a:endParaRPr lang="da-DK" sz="1000" b="0" baseline="0" dirty="0">
              <a:solidFill>
                <a:schemeClr val="tx1"/>
              </a:solidFill>
            </a:endParaRPr>
          </a:p>
        </p:txBody>
      </p:sp>
      <p:pic>
        <p:nvPicPr>
          <p:cNvPr id="45"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73064" y="3056961"/>
            <a:ext cx="228600" cy="2365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6" name="Picture 45" descr="Skærmbillede 2016-04-05 kl. 09.35.22.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42" name="Text Placeholder 13"/>
          <p:cNvSpPr>
            <a:spLocks noGrp="1"/>
          </p:cNvSpPr>
          <p:nvPr>
            <p:ph type="body" sz="quarter" idx="26"/>
          </p:nvPr>
        </p:nvSpPr>
        <p:spPr>
          <a:xfrm>
            <a:off x="552366" y="6205995"/>
            <a:ext cx="2548125" cy="180000"/>
          </a:xfrm>
          <a:blipFill rotWithShape="1">
            <a:blip r:embed="rId6"/>
            <a:stretch>
              <a:fillRect/>
            </a:stretch>
          </a:blipFill>
        </p:spPr>
        <p:txBody>
          <a:bodyPr tIns="1800000"/>
          <a:lstStyle>
            <a:lvl1pPr marL="0" indent="0">
              <a:buFont typeface="Arial" pitchFamily="34" charset="0"/>
              <a:buNone/>
              <a:defRPr sz="100">
                <a:solidFill>
                  <a:srgbClr val="88919F"/>
                </a:solidFill>
              </a:defRPr>
            </a:lvl1pPr>
          </a:lstStyle>
          <a:p>
            <a:pPr lvl="0"/>
            <a:r>
              <a:rPr lang="da-DK"/>
              <a:t>Rediger typografien i masterens</a:t>
            </a:r>
          </a:p>
        </p:txBody>
      </p:sp>
      <p:sp>
        <p:nvSpPr>
          <p:cNvPr id="43" name="Text Placeholder 13"/>
          <p:cNvSpPr>
            <a:spLocks noGrp="1"/>
          </p:cNvSpPr>
          <p:nvPr>
            <p:ph type="body" sz="quarter" idx="19"/>
          </p:nvPr>
        </p:nvSpPr>
        <p:spPr>
          <a:xfrm>
            <a:off x="10680987" y="5988208"/>
            <a:ext cx="1007997" cy="587589"/>
          </a:xfrm>
          <a:blipFill rotWithShape="1">
            <a:blip r:embed="rId7"/>
            <a:stretch>
              <a:fillRect/>
            </a:stretch>
          </a:blipFill>
        </p:spPr>
        <p:txBody>
          <a:bodyPr tIns="1800000"/>
          <a:lstStyle>
            <a:lvl1pPr marL="0" indent="0">
              <a:buFont typeface="Arial" pitchFamily="34" charset="0"/>
              <a:buNone/>
              <a:defRPr sz="100">
                <a:solidFill>
                  <a:srgbClr val="88919F"/>
                </a:solidFill>
              </a:defRPr>
            </a:lvl1pPr>
          </a:lstStyle>
          <a:p>
            <a:pPr lvl="0"/>
            <a:r>
              <a:rPr lang="da-DK"/>
              <a:t>Rediger typografien i masterens</a:t>
            </a:r>
          </a:p>
        </p:txBody>
      </p:sp>
    </p:spTree>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illedecollage - 4 billeder">
    <p:spTree>
      <p:nvGrpSpPr>
        <p:cNvPr id="1" name=""/>
        <p:cNvGrpSpPr/>
        <p:nvPr/>
      </p:nvGrpSpPr>
      <p:grpSpPr>
        <a:xfrm>
          <a:off x="0" y="0"/>
          <a:ext cx="0" cy="0"/>
          <a:chOff x="0" y="0"/>
          <a:chExt cx="0" cy="0"/>
        </a:xfrm>
      </p:grpSpPr>
      <p:sp>
        <p:nvSpPr>
          <p:cNvPr id="3" name="Picture Placeholder 2"/>
          <p:cNvSpPr>
            <a:spLocks noGrp="1"/>
          </p:cNvSpPr>
          <p:nvPr>
            <p:ph type="pic" sz="quarter" idx="27" hasCustomPrompt="1"/>
          </p:nvPr>
        </p:nvSpPr>
        <p:spPr>
          <a:xfrm>
            <a:off x="567890" y="1549400"/>
            <a:ext cx="4664510" cy="2070100"/>
          </a:xfrm>
          <a:noFill/>
          <a:ln w="38100" cmpd="sng">
            <a:solidFill>
              <a:schemeClr val="bg1"/>
            </a:solidFill>
          </a:ln>
        </p:spPr>
        <p:txBody>
          <a:bodyPr anchor="ctr"/>
          <a:lstStyle>
            <a:lvl1pPr marL="0" indent="0" algn="ctr">
              <a:buNone/>
              <a:defRPr sz="1200"/>
            </a:lvl1pPr>
          </a:lstStyle>
          <a:p>
            <a:r>
              <a:rPr lang="da-DK" dirty="0"/>
              <a:t>Indsæt billede</a:t>
            </a:r>
          </a:p>
        </p:txBody>
      </p:sp>
      <p:sp>
        <p:nvSpPr>
          <p:cNvPr id="37" name="Picture Placeholder 2"/>
          <p:cNvSpPr>
            <a:spLocks noGrp="1"/>
          </p:cNvSpPr>
          <p:nvPr>
            <p:ph type="pic" sz="quarter" idx="28" hasCustomPrompt="1"/>
          </p:nvPr>
        </p:nvSpPr>
        <p:spPr>
          <a:xfrm>
            <a:off x="567892" y="3623205"/>
            <a:ext cx="4664508" cy="2070100"/>
          </a:xfrm>
          <a:noFill/>
          <a:ln w="38100" cmpd="sng">
            <a:solidFill>
              <a:schemeClr val="bg1"/>
            </a:solidFill>
          </a:ln>
        </p:spPr>
        <p:txBody>
          <a:bodyPr anchor="ctr"/>
          <a:lstStyle>
            <a:lvl1pPr marL="0" indent="0" algn="ctr">
              <a:buNone/>
              <a:defRPr sz="1200"/>
            </a:lvl1pPr>
          </a:lstStyle>
          <a:p>
            <a:r>
              <a:rPr lang="da-DK" dirty="0"/>
              <a:t>Indsæt billede</a:t>
            </a:r>
          </a:p>
        </p:txBody>
      </p:sp>
      <p:sp>
        <p:nvSpPr>
          <p:cNvPr id="34" name="Title 1"/>
          <p:cNvSpPr>
            <a:spLocks noGrp="1"/>
          </p:cNvSpPr>
          <p:nvPr>
            <p:ph type="title" hasCustomPrompt="1"/>
          </p:nvPr>
        </p:nvSpPr>
        <p:spPr>
          <a:xfrm>
            <a:off x="529792" y="392885"/>
            <a:ext cx="9385731" cy="711638"/>
          </a:xfrm>
        </p:spPr>
        <p:txBody>
          <a:bodyPr/>
          <a:lstStyle>
            <a:lvl1pPr>
              <a:defRPr/>
            </a:lvl1pPr>
          </a:lstStyle>
          <a:p>
            <a:r>
              <a:rPr lang="da-DK" noProof="0" dirty="0"/>
              <a:t>Overskrift i op til 2 linjer</a:t>
            </a:r>
          </a:p>
        </p:txBody>
      </p:sp>
      <p:sp>
        <p:nvSpPr>
          <p:cNvPr id="48" name="Picture Placeholder 2"/>
          <p:cNvSpPr>
            <a:spLocks noGrp="1"/>
          </p:cNvSpPr>
          <p:nvPr>
            <p:ph type="pic" sz="quarter" idx="31" hasCustomPrompt="1"/>
          </p:nvPr>
        </p:nvSpPr>
        <p:spPr>
          <a:xfrm>
            <a:off x="5232400" y="1549400"/>
            <a:ext cx="4683123" cy="2070100"/>
          </a:xfrm>
          <a:noFill/>
          <a:ln w="38100" cmpd="sng">
            <a:solidFill>
              <a:schemeClr val="bg1"/>
            </a:solidFill>
          </a:ln>
        </p:spPr>
        <p:txBody>
          <a:bodyPr anchor="ctr"/>
          <a:lstStyle>
            <a:lvl1pPr marL="0" indent="0" algn="ctr">
              <a:buNone/>
              <a:defRPr sz="1200"/>
            </a:lvl1pPr>
          </a:lstStyle>
          <a:p>
            <a:r>
              <a:rPr lang="da-DK" dirty="0"/>
              <a:t>Indsæt billede</a:t>
            </a:r>
          </a:p>
        </p:txBody>
      </p:sp>
      <p:sp>
        <p:nvSpPr>
          <p:cNvPr id="49" name="Picture Placeholder 2"/>
          <p:cNvSpPr>
            <a:spLocks noGrp="1"/>
          </p:cNvSpPr>
          <p:nvPr>
            <p:ph type="pic" sz="quarter" idx="32" hasCustomPrompt="1"/>
          </p:nvPr>
        </p:nvSpPr>
        <p:spPr>
          <a:xfrm>
            <a:off x="5232400" y="3623205"/>
            <a:ext cx="4683123" cy="2070100"/>
          </a:xfrm>
          <a:noFill/>
          <a:ln w="38100" cmpd="sng">
            <a:solidFill>
              <a:schemeClr val="bg1"/>
            </a:solidFill>
          </a:ln>
        </p:spPr>
        <p:txBody>
          <a:bodyPr anchor="ctr"/>
          <a:lstStyle>
            <a:lvl1pPr marL="0" indent="0" algn="ctr">
              <a:buNone/>
              <a:defRPr sz="1200"/>
            </a:lvl1pPr>
          </a:lstStyle>
          <a:p>
            <a:r>
              <a:rPr lang="da-DK" dirty="0"/>
              <a:t>Indsæt billede</a:t>
            </a:r>
          </a:p>
        </p:txBody>
      </p:sp>
      <p:pic>
        <p:nvPicPr>
          <p:cNvPr id="50" name="Picture 49" descr="LF_Logo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80987" y="5988208"/>
            <a:ext cx="1007998" cy="587589"/>
          </a:xfrm>
          <a:prstGeom prst="rect">
            <a:avLst/>
          </a:prstGeom>
        </p:spPr>
      </p:pic>
      <p:sp>
        <p:nvSpPr>
          <p:cNvPr id="38" name="TextBox 37"/>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40" name="TextBox 17"/>
          <p:cNvSpPr txBox="1">
            <a:spLocks noChangeArrowheads="1"/>
          </p:cNvSpPr>
          <p:nvPr userDrawn="1"/>
        </p:nvSpPr>
        <p:spPr bwMode="auto">
          <a:xfrm>
            <a:off x="-2786742" y="1127050"/>
            <a:ext cx="2642280"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Skift</a:t>
            </a:r>
            <a:r>
              <a:rPr lang="da-DK" sz="1000" b="1" baseline="0" dirty="0">
                <a:solidFill>
                  <a:schemeClr val="tx1"/>
                </a:solidFill>
              </a:rPr>
              <a:t> farve på LF bjælkerne</a:t>
            </a:r>
            <a:endParaRPr lang="da-DK" sz="1000" b="1" dirty="0">
              <a:solidFill>
                <a:schemeClr val="tx1"/>
              </a:solidFill>
            </a:endParaRPr>
          </a:p>
          <a:p>
            <a:pPr marL="228600" indent="-228600" algn="r" eaLnBrk="1" hangingPunct="1">
              <a:buAutoNum type="arabicPeriod"/>
              <a:defRPr/>
            </a:pPr>
            <a:r>
              <a:rPr lang="da-DK" sz="1000" b="0" dirty="0">
                <a:solidFill>
                  <a:schemeClr val="tx1"/>
                </a:solidFill>
              </a:rPr>
              <a:t>Klik på bjælken</a:t>
            </a:r>
          </a:p>
          <a:p>
            <a:pPr marL="228600" indent="-228600" algn="r" eaLnBrk="1" hangingPunct="1">
              <a:buAutoNum type="arabicPeriod"/>
              <a:defRPr/>
            </a:pPr>
            <a:r>
              <a:rPr lang="da-DK" sz="1000" b="0" dirty="0">
                <a:solidFill>
                  <a:schemeClr val="tx1"/>
                </a:solidFill>
              </a:rPr>
              <a:t>Fra værktøjslinjen vælg ”Farvespanden”</a:t>
            </a:r>
          </a:p>
          <a:p>
            <a:pPr marL="228600" indent="-228600" algn="r" eaLnBrk="1" hangingPunct="1">
              <a:buAutoNum type="arabicPeriod"/>
              <a:defRPr/>
            </a:pPr>
            <a:r>
              <a:rPr lang="da-DK" sz="1000" b="0" dirty="0">
                <a:solidFill>
                  <a:schemeClr val="tx1"/>
                </a:solidFill>
              </a:rPr>
              <a:t>Fra ”drop ned” menuen vælg en af </a:t>
            </a:r>
            <a:r>
              <a:rPr lang="da-DK" sz="1000" b="0" dirty="0" err="1">
                <a:solidFill>
                  <a:schemeClr val="tx1"/>
                </a:solidFill>
              </a:rPr>
              <a:t>temafarvene</a:t>
            </a:r>
            <a:r>
              <a:rPr lang="da-DK" sz="1000" b="0" dirty="0">
                <a:solidFill>
                  <a:schemeClr val="tx1"/>
                </a:solidFill>
              </a:rPr>
              <a:t> for at farvelægge bjælken</a:t>
            </a:r>
          </a:p>
        </p:txBody>
      </p:sp>
      <p:sp>
        <p:nvSpPr>
          <p:cNvPr id="41" name="TextBox 17"/>
          <p:cNvSpPr txBox="1">
            <a:spLocks noChangeArrowheads="1"/>
          </p:cNvSpPr>
          <p:nvPr userDrawn="1"/>
        </p:nvSpPr>
        <p:spPr bwMode="auto">
          <a:xfrm>
            <a:off x="-2679700" y="2231950"/>
            <a:ext cx="2535238" cy="16927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a:t>
            </a:r>
            <a:r>
              <a:rPr lang="da-DK" sz="1000" b="1" baseline="0" dirty="0">
                <a:solidFill>
                  <a:schemeClr val="tx1"/>
                </a:solidFill>
              </a:rPr>
              <a:t> </a:t>
            </a:r>
            <a:r>
              <a:rPr lang="da-DK" sz="1000" b="1" dirty="0">
                <a:solidFill>
                  <a:schemeClr val="tx1"/>
                </a:solidFill>
              </a:rPr>
              <a:t>billede i pladsholderne</a:t>
            </a:r>
          </a:p>
          <a:p>
            <a:pPr marL="0" indent="0" algn="r" eaLnBrk="1" hangingPunct="1">
              <a:buNone/>
              <a:defRPr/>
            </a:pPr>
            <a:r>
              <a:rPr lang="da-DK" sz="1000" b="0" dirty="0">
                <a:solidFill>
                  <a:schemeClr val="tx1"/>
                </a:solidFill>
              </a:rPr>
              <a:t>1. Indsæt et billede ved at klikke på ikonet midt i pladsholderen</a:t>
            </a:r>
          </a:p>
          <a:p>
            <a:pPr marL="0" indent="0" algn="r" eaLnBrk="1" hangingPunct="1">
              <a:buNone/>
              <a:defRPr/>
            </a:pPr>
            <a:r>
              <a:rPr lang="da-DK" sz="1000" b="0" dirty="0">
                <a:solidFill>
                  <a:schemeClr val="tx1"/>
                </a:solidFill>
              </a:rPr>
              <a:t>2. V</a:t>
            </a:r>
            <a:r>
              <a:rPr lang="da-DK" sz="1000" b="0" baseline="0" dirty="0">
                <a:solidFill>
                  <a:schemeClr val="tx1"/>
                </a:solidFill>
              </a:rPr>
              <a:t>ælg et billedet, fra din computer, som skal indsættes</a:t>
            </a:r>
          </a:p>
          <a:p>
            <a:pPr marL="0" indent="0" algn="r" eaLnBrk="1" hangingPunct="1">
              <a:buNone/>
              <a:defRPr/>
            </a:pPr>
            <a:endParaRPr lang="da-DK" sz="1000" b="0" baseline="0" dirty="0">
              <a:solidFill>
                <a:schemeClr val="tx1"/>
              </a:solidFill>
            </a:endParaRPr>
          </a:p>
          <a:p>
            <a:pPr marL="0" indent="0" algn="r" eaLnBrk="1" hangingPunct="1">
              <a:buNone/>
              <a:defRPr/>
            </a:pPr>
            <a:endParaRPr lang="da-DK" sz="1000" b="0" baseline="0" dirty="0">
              <a:solidFill>
                <a:schemeClr val="tx1"/>
              </a:solidFill>
            </a:endParaRPr>
          </a:p>
          <a:p>
            <a:pPr marL="0" indent="0" algn="r" eaLnBrk="1" hangingPunct="1">
              <a:buNone/>
              <a:defRPr/>
            </a:pPr>
            <a:r>
              <a:rPr lang="da-DK" sz="1000" b="0" baseline="0" dirty="0">
                <a:solidFill>
                  <a:schemeClr val="tx1"/>
                </a:solidFill>
              </a:rPr>
              <a:t>Du beskærer billedet ved at klikke på ”Beskær” i værktøjslinjen – Når du beskærer kan du skalere billedet op og ned eller beskærer </a:t>
            </a:r>
            <a:r>
              <a:rPr lang="da-DK" sz="1000" b="0" baseline="0" dirty="0" err="1">
                <a:solidFill>
                  <a:schemeClr val="tx1"/>
                </a:solidFill>
              </a:rPr>
              <a:t>vha</a:t>
            </a:r>
            <a:r>
              <a:rPr lang="da-DK" sz="1000" b="0" baseline="0" dirty="0">
                <a:solidFill>
                  <a:schemeClr val="tx1"/>
                </a:solidFill>
              </a:rPr>
              <a:t> den sorte </a:t>
            </a:r>
            <a:r>
              <a:rPr lang="da-DK" sz="1000" b="0" baseline="0" dirty="0" err="1">
                <a:solidFill>
                  <a:schemeClr val="tx1"/>
                </a:solidFill>
              </a:rPr>
              <a:t>beskæringsmakør</a:t>
            </a:r>
            <a:r>
              <a:rPr lang="da-DK" sz="1000" b="0" baseline="0" dirty="0">
                <a:solidFill>
                  <a:schemeClr val="tx1"/>
                </a:solidFill>
              </a:rPr>
              <a:t>. </a:t>
            </a:r>
          </a:p>
        </p:txBody>
      </p:sp>
      <p:sp>
        <p:nvSpPr>
          <p:cNvPr id="42" name="AutoShape 4"/>
          <p:cNvSpPr>
            <a:spLocks/>
          </p:cNvSpPr>
          <p:nvPr userDrawn="1"/>
        </p:nvSpPr>
        <p:spPr bwMode="gray">
          <a:xfrm>
            <a:off x="-3378200" y="0"/>
            <a:ext cx="3261799"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wrap="square" lIns="0" tIns="0" rIns="0" bIns="0">
            <a:spAutoFit/>
          </a:bodyPr>
          <a:lstStyle/>
          <a:p>
            <a:pPr algn="r" defTabSz="457200">
              <a:tabLst>
                <a:tab pos="177800" algn="l"/>
              </a:tabLst>
              <a:defRPr/>
            </a:pPr>
            <a:r>
              <a:rPr lang="da-DK" sz="1000" b="1" dirty="0">
                <a:solidFill>
                  <a:schemeClr val="tx1"/>
                </a:solidFill>
                <a:cs typeface="Arial" charset="0"/>
              </a:rPr>
              <a:t>Vis hjælpelinjer</a:t>
            </a:r>
          </a:p>
          <a:p>
            <a:pPr algn="r" defTabSz="457200">
              <a:tabLst>
                <a:tab pos="177800" algn="l"/>
              </a:tabLst>
              <a:defRPr/>
            </a:pPr>
            <a:r>
              <a:rPr lang="da-DK" sz="1000" dirty="0">
                <a:solidFill>
                  <a:schemeClr val="tx1"/>
                </a:solidFill>
                <a:cs typeface="Arial" charset="0"/>
              </a:rPr>
              <a:t>1.	Højreklik udenfor </a:t>
            </a:r>
            <a:r>
              <a:rPr lang="da-DK" sz="1000" dirty="0" err="1">
                <a:solidFill>
                  <a:schemeClr val="tx1"/>
                </a:solidFill>
                <a:cs typeface="Arial" charset="0"/>
              </a:rPr>
              <a:t>slidet</a:t>
            </a:r>
            <a:r>
              <a:rPr lang="da-DK" sz="1000" dirty="0">
                <a:solidFill>
                  <a:schemeClr val="tx1"/>
                </a:solidFill>
                <a:cs typeface="Arial" charset="0"/>
              </a:rPr>
              <a:t> og vælg ’Gitter og hjælpelinjer’</a:t>
            </a:r>
          </a:p>
          <a:p>
            <a:pPr marL="228600" indent="-228600" algn="r" defTabSz="457200">
              <a:buFontTx/>
              <a:buAutoNum type="arabicPeriod" startAt="2"/>
              <a:tabLst>
                <a:tab pos="177800" algn="l"/>
              </a:tabLst>
              <a:defRPr/>
            </a:pPr>
            <a:r>
              <a:rPr lang="da-DK" sz="1000" dirty="0">
                <a:solidFill>
                  <a:schemeClr val="tx1"/>
                </a:solidFill>
                <a:cs typeface="Arial" charset="0"/>
              </a:rPr>
              <a:t>Sæt kryds ved ’Vis’ tegnehjælpelinjer på skærmen</a:t>
            </a:r>
          </a:p>
          <a:p>
            <a:pPr marL="228600" indent="-228600" algn="r" defTabSz="457200">
              <a:buFontTx/>
              <a:buAutoNum type="arabicPeriod" startAt="2"/>
              <a:tabLst>
                <a:tab pos="177800" algn="l"/>
              </a:tabLst>
              <a:defRPr/>
            </a:pPr>
            <a:r>
              <a:rPr lang="da-DK" sz="1000" dirty="0">
                <a:solidFill>
                  <a:schemeClr val="tx1"/>
                </a:solidFill>
                <a:cs typeface="Arial" charset="0"/>
              </a:rPr>
              <a:t>Sæt hak ved ”Fastgør objekter til gitter”</a:t>
            </a:r>
          </a:p>
          <a:p>
            <a:pPr marL="228600" indent="-228600" algn="r" defTabSz="457200">
              <a:buFontTx/>
              <a:buAutoNum type="arabicPeriod" startAt="2"/>
              <a:tabLst>
                <a:tab pos="177800" algn="l"/>
              </a:tabLst>
              <a:defRPr/>
            </a:pPr>
            <a:r>
              <a:rPr lang="da-DK" sz="1000" dirty="0">
                <a:solidFill>
                  <a:schemeClr val="tx1"/>
                </a:solidFill>
                <a:cs typeface="Arial" charset="0"/>
              </a:rPr>
              <a:t>Vælg OK </a:t>
            </a:r>
          </a:p>
        </p:txBody>
      </p:sp>
      <p:pic>
        <p:nvPicPr>
          <p:cNvPr id="44"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73064" y="3044261"/>
            <a:ext cx="228600" cy="2365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5" name="Picture 44" descr="Skærmbillede 2016-04-05 kl. 09.35.22.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54" name="Text Placeholder 13"/>
          <p:cNvSpPr>
            <a:spLocks noGrp="1"/>
          </p:cNvSpPr>
          <p:nvPr>
            <p:ph type="body" sz="quarter" idx="33"/>
          </p:nvPr>
        </p:nvSpPr>
        <p:spPr>
          <a:xfrm flipH="1">
            <a:off x="0" y="0"/>
            <a:ext cx="216000" cy="5724000"/>
          </a:xfrm>
          <a:solidFill>
            <a:schemeClr val="tx2"/>
          </a:solidFill>
        </p:spPr>
        <p:txBody>
          <a:bodyPr tIns="0"/>
          <a:lstStyle>
            <a:lvl1pPr marL="0" indent="0">
              <a:buFont typeface="Arial" pitchFamily="34" charset="0"/>
              <a:buNone/>
              <a:defRPr sz="100"/>
            </a:lvl1pPr>
          </a:lstStyle>
          <a:p>
            <a:pPr lvl="0"/>
            <a:r>
              <a:rPr lang="da-DK"/>
              <a:t>Rediger typografien i masterens</a:t>
            </a:r>
          </a:p>
        </p:txBody>
      </p:sp>
      <p:sp>
        <p:nvSpPr>
          <p:cNvPr id="55" name="Text Placeholder 13"/>
          <p:cNvSpPr>
            <a:spLocks noGrp="1"/>
          </p:cNvSpPr>
          <p:nvPr>
            <p:ph type="body" sz="quarter" idx="34"/>
          </p:nvPr>
        </p:nvSpPr>
        <p:spPr>
          <a:xfrm>
            <a:off x="0" y="5706000"/>
            <a:ext cx="216000" cy="1152000"/>
          </a:xfrm>
          <a:solidFill>
            <a:schemeClr val="accent2"/>
          </a:solidFill>
        </p:spPr>
        <p:txBody>
          <a:bodyPr tIns="0"/>
          <a:lstStyle>
            <a:lvl1pPr marL="0" indent="0">
              <a:buFont typeface="Arial" pitchFamily="34" charset="0"/>
              <a:buNone/>
              <a:defRPr sz="100"/>
            </a:lvl1pPr>
          </a:lstStyle>
          <a:p>
            <a:pPr lvl="0"/>
            <a:r>
              <a:rPr lang="da-DK"/>
              <a:t>Rediger typografien i masterens</a:t>
            </a:r>
          </a:p>
        </p:txBody>
      </p:sp>
      <p:pic>
        <p:nvPicPr>
          <p:cNvPr id="17" name="Picture 16" descr="NogetAtLeveAf.NogetAtLeveFor_Green.pn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52366" y="6205994"/>
            <a:ext cx="2548125" cy="180000"/>
          </a:xfrm>
          <a:prstGeom prst="rect">
            <a:avLst/>
          </a:prstGeom>
        </p:spPr>
      </p:pic>
    </p:spTree>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illedecollage">
    <p:spTree>
      <p:nvGrpSpPr>
        <p:cNvPr id="1" name=""/>
        <p:cNvGrpSpPr/>
        <p:nvPr/>
      </p:nvGrpSpPr>
      <p:grpSpPr>
        <a:xfrm>
          <a:off x="0" y="0"/>
          <a:ext cx="0" cy="0"/>
          <a:chOff x="0" y="0"/>
          <a:chExt cx="0" cy="0"/>
        </a:xfrm>
      </p:grpSpPr>
      <p:sp>
        <p:nvSpPr>
          <p:cNvPr id="34" name="Title 1"/>
          <p:cNvSpPr>
            <a:spLocks noGrp="1"/>
          </p:cNvSpPr>
          <p:nvPr>
            <p:ph type="title" hasCustomPrompt="1"/>
          </p:nvPr>
        </p:nvSpPr>
        <p:spPr>
          <a:xfrm>
            <a:off x="529792" y="392885"/>
            <a:ext cx="9385731" cy="711638"/>
          </a:xfrm>
        </p:spPr>
        <p:txBody>
          <a:bodyPr/>
          <a:lstStyle>
            <a:lvl1pPr>
              <a:defRPr/>
            </a:lvl1pPr>
          </a:lstStyle>
          <a:p>
            <a:r>
              <a:rPr lang="da-DK" noProof="0" dirty="0"/>
              <a:t>Overskrift i op til 2 linjer</a:t>
            </a:r>
          </a:p>
        </p:txBody>
      </p:sp>
      <p:pic>
        <p:nvPicPr>
          <p:cNvPr id="50" name="Picture 49" descr="LF_Logo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80987" y="5988208"/>
            <a:ext cx="1007998" cy="587589"/>
          </a:xfrm>
          <a:prstGeom prst="rect">
            <a:avLst/>
          </a:prstGeom>
        </p:spPr>
      </p:pic>
      <p:sp>
        <p:nvSpPr>
          <p:cNvPr id="38" name="TextBox 37"/>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40" name="TextBox 17"/>
          <p:cNvSpPr txBox="1">
            <a:spLocks noChangeArrowheads="1"/>
          </p:cNvSpPr>
          <p:nvPr userDrawn="1"/>
        </p:nvSpPr>
        <p:spPr bwMode="auto">
          <a:xfrm>
            <a:off x="-2786742" y="1127050"/>
            <a:ext cx="2642280"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Skift</a:t>
            </a:r>
            <a:r>
              <a:rPr lang="da-DK" sz="1000" b="1" baseline="0" dirty="0">
                <a:solidFill>
                  <a:schemeClr val="tx1"/>
                </a:solidFill>
              </a:rPr>
              <a:t> farve på LF bjælkerne</a:t>
            </a:r>
            <a:endParaRPr lang="da-DK" sz="1000" b="1" dirty="0">
              <a:solidFill>
                <a:schemeClr val="tx1"/>
              </a:solidFill>
            </a:endParaRPr>
          </a:p>
          <a:p>
            <a:pPr marL="228600" indent="-228600" algn="r" eaLnBrk="1" hangingPunct="1">
              <a:buAutoNum type="arabicPeriod"/>
              <a:defRPr/>
            </a:pPr>
            <a:r>
              <a:rPr lang="da-DK" sz="1000" b="0" dirty="0">
                <a:solidFill>
                  <a:schemeClr val="tx1"/>
                </a:solidFill>
              </a:rPr>
              <a:t>Klik på bjælken</a:t>
            </a:r>
          </a:p>
          <a:p>
            <a:pPr marL="228600" indent="-228600" algn="r" eaLnBrk="1" hangingPunct="1">
              <a:buAutoNum type="arabicPeriod"/>
              <a:defRPr/>
            </a:pPr>
            <a:r>
              <a:rPr lang="da-DK" sz="1000" b="0" dirty="0">
                <a:solidFill>
                  <a:schemeClr val="tx1"/>
                </a:solidFill>
              </a:rPr>
              <a:t>Fra værktøjslinjen vælg ”Farvespanden”</a:t>
            </a:r>
          </a:p>
          <a:p>
            <a:pPr marL="228600" indent="-228600" algn="r" eaLnBrk="1" hangingPunct="1">
              <a:buAutoNum type="arabicPeriod"/>
              <a:defRPr/>
            </a:pPr>
            <a:r>
              <a:rPr lang="da-DK" sz="1000" b="0" dirty="0">
                <a:solidFill>
                  <a:schemeClr val="tx1"/>
                </a:solidFill>
              </a:rPr>
              <a:t>Fra ”drop ned” menuen vælg en af </a:t>
            </a:r>
            <a:r>
              <a:rPr lang="da-DK" sz="1000" b="0" dirty="0" err="1">
                <a:solidFill>
                  <a:schemeClr val="tx1"/>
                </a:solidFill>
              </a:rPr>
              <a:t>temafarvene</a:t>
            </a:r>
            <a:r>
              <a:rPr lang="da-DK" sz="1000" b="0" dirty="0">
                <a:solidFill>
                  <a:schemeClr val="tx1"/>
                </a:solidFill>
              </a:rPr>
              <a:t> for at farvelægge bjælken</a:t>
            </a:r>
          </a:p>
        </p:txBody>
      </p:sp>
      <p:sp>
        <p:nvSpPr>
          <p:cNvPr id="41" name="TextBox 17"/>
          <p:cNvSpPr txBox="1">
            <a:spLocks noChangeArrowheads="1"/>
          </p:cNvSpPr>
          <p:nvPr userDrawn="1"/>
        </p:nvSpPr>
        <p:spPr bwMode="auto">
          <a:xfrm>
            <a:off x="-2679700" y="2231950"/>
            <a:ext cx="2535238" cy="16927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a:t>
            </a:r>
            <a:r>
              <a:rPr lang="da-DK" sz="1000" b="1" baseline="0" dirty="0">
                <a:solidFill>
                  <a:schemeClr val="tx1"/>
                </a:solidFill>
              </a:rPr>
              <a:t> </a:t>
            </a:r>
            <a:r>
              <a:rPr lang="da-DK" sz="1000" b="1" dirty="0">
                <a:solidFill>
                  <a:schemeClr val="tx1"/>
                </a:solidFill>
              </a:rPr>
              <a:t>billede i pladsholderne</a:t>
            </a:r>
          </a:p>
          <a:p>
            <a:pPr marL="0" indent="0" algn="r" eaLnBrk="1" hangingPunct="1">
              <a:buNone/>
              <a:defRPr/>
            </a:pPr>
            <a:r>
              <a:rPr lang="da-DK" sz="1000" b="0" dirty="0">
                <a:solidFill>
                  <a:schemeClr val="tx1"/>
                </a:solidFill>
              </a:rPr>
              <a:t>1. Indsæt et billede ved at klikke på ikonet midt i pladsholderen</a:t>
            </a:r>
          </a:p>
          <a:p>
            <a:pPr marL="0" indent="0" algn="r" eaLnBrk="1" hangingPunct="1">
              <a:buNone/>
              <a:defRPr/>
            </a:pPr>
            <a:r>
              <a:rPr lang="da-DK" sz="1000" b="0" dirty="0">
                <a:solidFill>
                  <a:schemeClr val="tx1"/>
                </a:solidFill>
              </a:rPr>
              <a:t>2. V</a:t>
            </a:r>
            <a:r>
              <a:rPr lang="da-DK" sz="1000" b="0" baseline="0" dirty="0">
                <a:solidFill>
                  <a:schemeClr val="tx1"/>
                </a:solidFill>
              </a:rPr>
              <a:t>ælg et billedet, fra din computer, som skal indsættes</a:t>
            </a:r>
          </a:p>
          <a:p>
            <a:pPr marL="0" indent="0" algn="r" eaLnBrk="1" hangingPunct="1">
              <a:buNone/>
              <a:defRPr/>
            </a:pPr>
            <a:endParaRPr lang="da-DK" sz="1000" b="0" baseline="0" dirty="0">
              <a:solidFill>
                <a:schemeClr val="tx1"/>
              </a:solidFill>
            </a:endParaRPr>
          </a:p>
          <a:p>
            <a:pPr marL="0" indent="0" algn="r" eaLnBrk="1" hangingPunct="1">
              <a:buNone/>
              <a:defRPr/>
            </a:pPr>
            <a:endParaRPr lang="da-DK" sz="1000" b="0" baseline="0" dirty="0">
              <a:solidFill>
                <a:schemeClr val="tx1"/>
              </a:solidFill>
            </a:endParaRPr>
          </a:p>
          <a:p>
            <a:pPr marL="0" indent="0" algn="r" eaLnBrk="1" hangingPunct="1">
              <a:buNone/>
              <a:defRPr/>
            </a:pPr>
            <a:r>
              <a:rPr lang="da-DK" sz="1000" b="0" baseline="0" dirty="0">
                <a:solidFill>
                  <a:schemeClr val="tx1"/>
                </a:solidFill>
              </a:rPr>
              <a:t>Du beskærer billedet ved at klikke på ”Beskær” i værktøjslinjen – Når du beskærer kan du skalere billedet op og ned eller beskærer </a:t>
            </a:r>
            <a:r>
              <a:rPr lang="da-DK" sz="1000" b="0" baseline="0" dirty="0" err="1">
                <a:solidFill>
                  <a:schemeClr val="tx1"/>
                </a:solidFill>
              </a:rPr>
              <a:t>vha</a:t>
            </a:r>
            <a:r>
              <a:rPr lang="da-DK" sz="1000" b="0" baseline="0" dirty="0">
                <a:solidFill>
                  <a:schemeClr val="tx1"/>
                </a:solidFill>
              </a:rPr>
              <a:t> den sorte </a:t>
            </a:r>
            <a:r>
              <a:rPr lang="da-DK" sz="1000" b="0" baseline="0" dirty="0" err="1">
                <a:solidFill>
                  <a:schemeClr val="tx1"/>
                </a:solidFill>
              </a:rPr>
              <a:t>beskæringsmakør</a:t>
            </a:r>
            <a:r>
              <a:rPr lang="da-DK" sz="1000" b="0" baseline="0" dirty="0">
                <a:solidFill>
                  <a:schemeClr val="tx1"/>
                </a:solidFill>
              </a:rPr>
              <a:t>. </a:t>
            </a:r>
          </a:p>
        </p:txBody>
      </p:sp>
      <p:sp>
        <p:nvSpPr>
          <p:cNvPr id="42" name="AutoShape 4"/>
          <p:cNvSpPr>
            <a:spLocks/>
          </p:cNvSpPr>
          <p:nvPr userDrawn="1"/>
        </p:nvSpPr>
        <p:spPr bwMode="gray">
          <a:xfrm>
            <a:off x="-3378200" y="0"/>
            <a:ext cx="3261799"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wrap="square" lIns="0" tIns="0" rIns="0" bIns="0">
            <a:spAutoFit/>
          </a:bodyPr>
          <a:lstStyle/>
          <a:p>
            <a:pPr algn="r" defTabSz="457200">
              <a:tabLst>
                <a:tab pos="177800" algn="l"/>
              </a:tabLst>
              <a:defRPr/>
            </a:pPr>
            <a:r>
              <a:rPr lang="da-DK" sz="1000" b="1" dirty="0">
                <a:solidFill>
                  <a:schemeClr val="tx1"/>
                </a:solidFill>
                <a:cs typeface="Arial" charset="0"/>
              </a:rPr>
              <a:t>Vis hjælpelinjer</a:t>
            </a:r>
          </a:p>
          <a:p>
            <a:pPr algn="r" defTabSz="457200">
              <a:tabLst>
                <a:tab pos="177800" algn="l"/>
              </a:tabLst>
              <a:defRPr/>
            </a:pPr>
            <a:r>
              <a:rPr lang="da-DK" sz="1000" dirty="0">
                <a:solidFill>
                  <a:schemeClr val="tx1"/>
                </a:solidFill>
                <a:cs typeface="Arial" charset="0"/>
              </a:rPr>
              <a:t>1.	Højreklik udenfor </a:t>
            </a:r>
            <a:r>
              <a:rPr lang="da-DK" sz="1000" dirty="0" err="1">
                <a:solidFill>
                  <a:schemeClr val="tx1"/>
                </a:solidFill>
                <a:cs typeface="Arial" charset="0"/>
              </a:rPr>
              <a:t>slidet</a:t>
            </a:r>
            <a:r>
              <a:rPr lang="da-DK" sz="1000" dirty="0">
                <a:solidFill>
                  <a:schemeClr val="tx1"/>
                </a:solidFill>
                <a:cs typeface="Arial" charset="0"/>
              </a:rPr>
              <a:t> og vælg ’Gitter og hjælpelinjer’</a:t>
            </a:r>
          </a:p>
          <a:p>
            <a:pPr marL="228600" indent="-228600" algn="r" defTabSz="457200">
              <a:buFontTx/>
              <a:buAutoNum type="arabicPeriod" startAt="2"/>
              <a:tabLst>
                <a:tab pos="177800" algn="l"/>
              </a:tabLst>
              <a:defRPr/>
            </a:pPr>
            <a:r>
              <a:rPr lang="da-DK" sz="1000" dirty="0">
                <a:solidFill>
                  <a:schemeClr val="tx1"/>
                </a:solidFill>
                <a:cs typeface="Arial" charset="0"/>
              </a:rPr>
              <a:t>Sæt kryds ved ’Vis’ tegnehjælpelinjer på skærmen</a:t>
            </a:r>
          </a:p>
          <a:p>
            <a:pPr marL="228600" indent="-228600" algn="r" defTabSz="457200">
              <a:buFontTx/>
              <a:buAutoNum type="arabicPeriod" startAt="2"/>
              <a:tabLst>
                <a:tab pos="177800" algn="l"/>
              </a:tabLst>
              <a:defRPr/>
            </a:pPr>
            <a:r>
              <a:rPr lang="da-DK" sz="1000" dirty="0">
                <a:solidFill>
                  <a:schemeClr val="tx1"/>
                </a:solidFill>
                <a:cs typeface="Arial" charset="0"/>
              </a:rPr>
              <a:t>Sæt hak ved ”Fastgør objekter til gitter”</a:t>
            </a:r>
          </a:p>
          <a:p>
            <a:pPr marL="228600" indent="-228600" algn="r" defTabSz="457200">
              <a:buFontTx/>
              <a:buAutoNum type="arabicPeriod" startAt="2"/>
              <a:tabLst>
                <a:tab pos="177800" algn="l"/>
              </a:tabLst>
              <a:defRPr/>
            </a:pPr>
            <a:r>
              <a:rPr lang="da-DK" sz="1000" dirty="0">
                <a:solidFill>
                  <a:schemeClr val="tx1"/>
                </a:solidFill>
                <a:cs typeface="Arial" charset="0"/>
              </a:rPr>
              <a:t>Vælg OK </a:t>
            </a:r>
          </a:p>
        </p:txBody>
      </p:sp>
      <p:pic>
        <p:nvPicPr>
          <p:cNvPr id="44"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73064" y="3044261"/>
            <a:ext cx="228600" cy="2365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 name="Picture 19" descr="Skærmbillede 2016-04-05 kl. 09.35.22.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21" name="Picture Placeholder 2"/>
          <p:cNvSpPr>
            <a:spLocks noGrp="1"/>
          </p:cNvSpPr>
          <p:nvPr>
            <p:ph type="pic" sz="quarter" idx="27" hasCustomPrompt="1"/>
          </p:nvPr>
        </p:nvSpPr>
        <p:spPr>
          <a:xfrm>
            <a:off x="567892" y="1549400"/>
            <a:ext cx="3686608" cy="2070100"/>
          </a:xfrm>
          <a:ln w="38100" cmpd="sng">
            <a:solidFill>
              <a:schemeClr val="bg1"/>
            </a:solidFill>
          </a:ln>
        </p:spPr>
        <p:txBody>
          <a:bodyPr anchor="ctr"/>
          <a:lstStyle>
            <a:lvl1pPr marL="0" indent="0" algn="ctr">
              <a:buNone/>
              <a:defRPr sz="1200"/>
            </a:lvl1pPr>
          </a:lstStyle>
          <a:p>
            <a:r>
              <a:rPr lang="da-DK" dirty="0"/>
              <a:t>Indsæt billede</a:t>
            </a:r>
          </a:p>
        </p:txBody>
      </p:sp>
      <p:sp>
        <p:nvSpPr>
          <p:cNvPr id="22" name="Picture Placeholder 2"/>
          <p:cNvSpPr>
            <a:spLocks noGrp="1"/>
          </p:cNvSpPr>
          <p:nvPr>
            <p:ph type="pic" sz="quarter" idx="28" hasCustomPrompt="1"/>
          </p:nvPr>
        </p:nvSpPr>
        <p:spPr>
          <a:xfrm>
            <a:off x="567892" y="3623205"/>
            <a:ext cx="3686608" cy="2070100"/>
          </a:xfrm>
          <a:ln w="38100" cmpd="sng">
            <a:solidFill>
              <a:schemeClr val="bg1"/>
            </a:solidFill>
          </a:ln>
        </p:spPr>
        <p:txBody>
          <a:bodyPr anchor="ctr"/>
          <a:lstStyle>
            <a:lvl1pPr marL="0" indent="0" algn="ctr">
              <a:buNone/>
              <a:defRPr sz="1200"/>
            </a:lvl1pPr>
          </a:lstStyle>
          <a:p>
            <a:r>
              <a:rPr lang="da-DK" dirty="0"/>
              <a:t>Indsæt billede</a:t>
            </a:r>
          </a:p>
        </p:txBody>
      </p:sp>
      <p:sp>
        <p:nvSpPr>
          <p:cNvPr id="23" name="Picture Placeholder 2"/>
          <p:cNvSpPr>
            <a:spLocks noGrp="1"/>
          </p:cNvSpPr>
          <p:nvPr>
            <p:ph type="pic" sz="quarter" idx="29" hasCustomPrompt="1"/>
          </p:nvPr>
        </p:nvSpPr>
        <p:spPr>
          <a:xfrm>
            <a:off x="4258734" y="1549400"/>
            <a:ext cx="3686608" cy="2070100"/>
          </a:xfrm>
          <a:ln w="38100" cmpd="sng">
            <a:solidFill>
              <a:schemeClr val="bg1"/>
            </a:solidFill>
          </a:ln>
        </p:spPr>
        <p:txBody>
          <a:bodyPr anchor="ctr"/>
          <a:lstStyle>
            <a:lvl1pPr marL="0" indent="0" algn="ctr">
              <a:buNone/>
              <a:defRPr sz="1200"/>
            </a:lvl1pPr>
          </a:lstStyle>
          <a:p>
            <a:r>
              <a:rPr lang="da-DK" dirty="0"/>
              <a:t>Indsæt billede</a:t>
            </a:r>
          </a:p>
        </p:txBody>
      </p:sp>
      <p:sp>
        <p:nvSpPr>
          <p:cNvPr id="24" name="Picture Placeholder 2"/>
          <p:cNvSpPr>
            <a:spLocks noGrp="1"/>
          </p:cNvSpPr>
          <p:nvPr>
            <p:ph type="pic" sz="quarter" idx="30" hasCustomPrompt="1"/>
          </p:nvPr>
        </p:nvSpPr>
        <p:spPr>
          <a:xfrm>
            <a:off x="4258734" y="3623205"/>
            <a:ext cx="3686608" cy="2070100"/>
          </a:xfrm>
          <a:ln w="38100" cmpd="sng">
            <a:solidFill>
              <a:schemeClr val="bg1"/>
            </a:solidFill>
          </a:ln>
        </p:spPr>
        <p:txBody>
          <a:bodyPr anchor="ctr"/>
          <a:lstStyle>
            <a:lvl1pPr marL="0" indent="0" algn="ctr">
              <a:buNone/>
              <a:defRPr sz="1200"/>
            </a:lvl1pPr>
          </a:lstStyle>
          <a:p>
            <a:r>
              <a:rPr lang="da-DK" dirty="0"/>
              <a:t>Indsæt billede</a:t>
            </a:r>
          </a:p>
        </p:txBody>
      </p:sp>
      <p:sp>
        <p:nvSpPr>
          <p:cNvPr id="25" name="Picture Placeholder 2"/>
          <p:cNvSpPr>
            <a:spLocks noGrp="1"/>
          </p:cNvSpPr>
          <p:nvPr>
            <p:ph type="pic" sz="quarter" idx="31" hasCustomPrompt="1"/>
          </p:nvPr>
        </p:nvSpPr>
        <p:spPr>
          <a:xfrm>
            <a:off x="7948949" y="1549400"/>
            <a:ext cx="3686608" cy="2070100"/>
          </a:xfrm>
          <a:ln w="38100" cmpd="sng">
            <a:solidFill>
              <a:schemeClr val="bg1"/>
            </a:solidFill>
          </a:ln>
        </p:spPr>
        <p:txBody>
          <a:bodyPr anchor="ctr"/>
          <a:lstStyle>
            <a:lvl1pPr marL="0" indent="0" algn="ctr">
              <a:buNone/>
              <a:defRPr sz="1200"/>
            </a:lvl1pPr>
          </a:lstStyle>
          <a:p>
            <a:r>
              <a:rPr lang="da-DK" dirty="0"/>
              <a:t>Indsæt billede</a:t>
            </a:r>
          </a:p>
        </p:txBody>
      </p:sp>
      <p:sp>
        <p:nvSpPr>
          <p:cNvPr id="26" name="Picture Placeholder 2"/>
          <p:cNvSpPr>
            <a:spLocks noGrp="1"/>
          </p:cNvSpPr>
          <p:nvPr>
            <p:ph type="pic" sz="quarter" idx="32" hasCustomPrompt="1"/>
          </p:nvPr>
        </p:nvSpPr>
        <p:spPr>
          <a:xfrm>
            <a:off x="7948949" y="3623205"/>
            <a:ext cx="3686608" cy="2070100"/>
          </a:xfrm>
          <a:ln w="38100" cmpd="sng">
            <a:solidFill>
              <a:schemeClr val="bg1"/>
            </a:solidFill>
          </a:ln>
        </p:spPr>
        <p:txBody>
          <a:bodyPr anchor="ctr"/>
          <a:lstStyle>
            <a:lvl1pPr marL="0" indent="0" algn="ctr">
              <a:buNone/>
              <a:defRPr sz="1200"/>
            </a:lvl1pPr>
          </a:lstStyle>
          <a:p>
            <a:r>
              <a:rPr lang="da-DK" dirty="0"/>
              <a:t>Indsæt billede</a:t>
            </a:r>
          </a:p>
        </p:txBody>
      </p:sp>
      <p:sp>
        <p:nvSpPr>
          <p:cNvPr id="27" name="Text Placeholder 13"/>
          <p:cNvSpPr>
            <a:spLocks noGrp="1"/>
          </p:cNvSpPr>
          <p:nvPr>
            <p:ph type="body" sz="quarter" idx="25"/>
          </p:nvPr>
        </p:nvSpPr>
        <p:spPr>
          <a:xfrm flipH="1">
            <a:off x="0" y="0"/>
            <a:ext cx="216000" cy="5724000"/>
          </a:xfrm>
          <a:solidFill>
            <a:schemeClr val="tx2"/>
          </a:solidFill>
        </p:spPr>
        <p:txBody>
          <a:bodyPr tIns="0"/>
          <a:lstStyle>
            <a:lvl1pPr marL="0" indent="0">
              <a:buFont typeface="Arial" pitchFamily="34" charset="0"/>
              <a:buNone/>
              <a:defRPr sz="100"/>
            </a:lvl1pPr>
          </a:lstStyle>
          <a:p>
            <a:pPr lvl="0"/>
            <a:r>
              <a:rPr lang="da-DK"/>
              <a:t>Rediger typografien i masterens</a:t>
            </a:r>
          </a:p>
        </p:txBody>
      </p:sp>
      <p:sp>
        <p:nvSpPr>
          <p:cNvPr id="28" name="Text Placeholder 13"/>
          <p:cNvSpPr>
            <a:spLocks noGrp="1"/>
          </p:cNvSpPr>
          <p:nvPr>
            <p:ph type="body" sz="quarter" idx="24"/>
          </p:nvPr>
        </p:nvSpPr>
        <p:spPr>
          <a:xfrm>
            <a:off x="0" y="5706000"/>
            <a:ext cx="216000" cy="1152000"/>
          </a:xfrm>
          <a:solidFill>
            <a:schemeClr val="accent2"/>
          </a:solidFill>
        </p:spPr>
        <p:txBody>
          <a:bodyPr tIns="0"/>
          <a:lstStyle>
            <a:lvl1pPr marL="0" indent="0">
              <a:buFont typeface="Arial" pitchFamily="34" charset="0"/>
              <a:buNone/>
              <a:defRPr sz="100"/>
            </a:lvl1pPr>
          </a:lstStyle>
          <a:p>
            <a:pPr lvl="0"/>
            <a:r>
              <a:rPr lang="da-DK"/>
              <a:t>Rediger typografien i masterens</a:t>
            </a:r>
          </a:p>
        </p:txBody>
      </p:sp>
      <p:pic>
        <p:nvPicPr>
          <p:cNvPr id="29" name="Picture 28" descr="NogetAtLeveAf.NogetAtLeveFor_Green.pn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52366" y="6205994"/>
            <a:ext cx="2548125" cy="180000"/>
          </a:xfrm>
          <a:prstGeom prst="rect">
            <a:avLst/>
          </a:prstGeom>
        </p:spPr>
      </p:pic>
    </p:spTree>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Breaker slide - Fuldt billede og stor boks">
    <p:spTree>
      <p:nvGrpSpPr>
        <p:cNvPr id="1" name=""/>
        <p:cNvGrpSpPr/>
        <p:nvPr/>
      </p:nvGrpSpPr>
      <p:grpSpPr>
        <a:xfrm>
          <a:off x="0" y="0"/>
          <a:ext cx="0" cy="0"/>
          <a:chOff x="0" y="0"/>
          <a:chExt cx="0" cy="0"/>
        </a:xfrm>
      </p:grpSpPr>
      <p:sp>
        <p:nvSpPr>
          <p:cNvPr id="4" name="Picture Placeholder 3"/>
          <p:cNvSpPr>
            <a:spLocks noGrp="1"/>
          </p:cNvSpPr>
          <p:nvPr>
            <p:ph type="pic" sz="quarter" idx="14" hasCustomPrompt="1"/>
          </p:nvPr>
        </p:nvSpPr>
        <p:spPr>
          <a:xfrm>
            <a:off x="0" y="0"/>
            <a:ext cx="12204700" cy="6858000"/>
          </a:xfrm>
        </p:spPr>
        <p:txBody>
          <a:bodyPr tIns="720000">
            <a:normAutofit/>
          </a:bodyPr>
          <a:lstStyle>
            <a:lvl1pPr marL="0" marR="0" indent="0" algn="ctr" defTabSz="914400" rtl="0" eaLnBrk="1" fontAlgn="auto" latinLnBrk="0" hangingPunct="1">
              <a:lnSpc>
                <a:spcPct val="94000"/>
              </a:lnSpc>
              <a:spcBef>
                <a:spcPts val="0"/>
              </a:spcBef>
              <a:spcAft>
                <a:spcPts val="2000"/>
              </a:spcAft>
              <a:buClrTx/>
              <a:buSzTx/>
              <a:buFont typeface="Arial" pitchFamily="34" charset="0"/>
              <a:buNone/>
              <a:tabLst/>
              <a:defRPr sz="1400" b="0" baseline="0"/>
            </a:lvl1pPr>
          </a:lstStyle>
          <a:p>
            <a:r>
              <a:rPr lang="da-DK" noProof="0" dirty="0"/>
              <a:t>Indsæt et baggrundsbillede ved at klikke på det hvide felt og indsæt billede via ”indsæt billede” i menulinjen</a:t>
            </a:r>
          </a:p>
        </p:txBody>
      </p:sp>
      <p:sp>
        <p:nvSpPr>
          <p:cNvPr id="26" name="Text Placeholder 13"/>
          <p:cNvSpPr>
            <a:spLocks noGrp="1"/>
          </p:cNvSpPr>
          <p:nvPr>
            <p:ph type="body" sz="quarter" idx="25"/>
          </p:nvPr>
        </p:nvSpPr>
        <p:spPr>
          <a:xfrm>
            <a:off x="-1" y="0"/>
            <a:ext cx="9782175" cy="5706000"/>
          </a:xfrm>
          <a:solidFill>
            <a:schemeClr val="accent3">
              <a:alpha val="75000"/>
            </a:schemeClr>
          </a:solidFill>
        </p:spPr>
        <p:txBody>
          <a:bodyPr tIns="0"/>
          <a:lstStyle>
            <a:lvl1pPr marL="0" indent="0">
              <a:buFont typeface="Arial" pitchFamily="34" charset="0"/>
              <a:buNone/>
              <a:defRPr sz="100"/>
            </a:lvl1pPr>
          </a:lstStyle>
          <a:p>
            <a:pPr lvl="0"/>
            <a:r>
              <a:rPr lang="da-DK"/>
              <a:t>Rediger typografien i masterens</a:t>
            </a:r>
          </a:p>
        </p:txBody>
      </p:sp>
      <p:sp>
        <p:nvSpPr>
          <p:cNvPr id="31" name="Text Placeholder 13"/>
          <p:cNvSpPr>
            <a:spLocks noGrp="1" noChangeAspect="1"/>
          </p:cNvSpPr>
          <p:nvPr>
            <p:ph type="body" sz="quarter" idx="23"/>
          </p:nvPr>
        </p:nvSpPr>
        <p:spPr>
          <a:xfrm>
            <a:off x="9782175" y="5706000"/>
            <a:ext cx="2428558" cy="1152000"/>
          </a:xfrm>
          <a:solidFill>
            <a:schemeClr val="accent2"/>
          </a:solidFill>
        </p:spPr>
        <p:txBody>
          <a:bodyPr tIns="0"/>
          <a:lstStyle>
            <a:lvl1pPr marL="0" indent="0">
              <a:buFont typeface="Arial" pitchFamily="34" charset="0"/>
              <a:buNone/>
              <a:defRPr sz="100"/>
            </a:lvl1pPr>
          </a:lstStyle>
          <a:p>
            <a:pPr lvl="0"/>
            <a:r>
              <a:rPr lang="da-DK"/>
              <a:t>Rediger typografien i masterens</a:t>
            </a:r>
          </a:p>
        </p:txBody>
      </p:sp>
      <p:sp>
        <p:nvSpPr>
          <p:cNvPr id="32" name="Text Placeholder 13"/>
          <p:cNvSpPr>
            <a:spLocks noGrp="1"/>
          </p:cNvSpPr>
          <p:nvPr>
            <p:ph type="body" sz="quarter" idx="24"/>
          </p:nvPr>
        </p:nvSpPr>
        <p:spPr>
          <a:xfrm>
            <a:off x="0" y="5706000"/>
            <a:ext cx="9782174" cy="1152000"/>
          </a:xfrm>
          <a:solidFill>
            <a:schemeClr val="tx2"/>
          </a:solidFill>
        </p:spPr>
        <p:txBody>
          <a:bodyPr tIns="0"/>
          <a:lstStyle>
            <a:lvl1pPr marL="0" indent="0">
              <a:buFont typeface="Arial" pitchFamily="34" charset="0"/>
              <a:buNone/>
              <a:defRPr sz="100"/>
            </a:lvl1pPr>
          </a:lstStyle>
          <a:p>
            <a:pPr lvl="0"/>
            <a:r>
              <a:rPr lang="da-DK"/>
              <a:t>Rediger typografien i masterens</a:t>
            </a:r>
          </a:p>
        </p:txBody>
      </p:sp>
      <p:sp>
        <p:nvSpPr>
          <p:cNvPr id="2" name="Title 1"/>
          <p:cNvSpPr>
            <a:spLocks noGrp="1"/>
          </p:cNvSpPr>
          <p:nvPr>
            <p:ph type="ctrTitle" hasCustomPrompt="1"/>
          </p:nvPr>
        </p:nvSpPr>
        <p:spPr>
          <a:xfrm>
            <a:off x="548133" y="1318017"/>
            <a:ext cx="7357617" cy="3222366"/>
          </a:xfrm>
        </p:spPr>
        <p:txBody>
          <a:bodyPr anchor="t">
            <a:noAutofit/>
          </a:bodyPr>
          <a:lstStyle>
            <a:lvl1pPr>
              <a:lnSpc>
                <a:spcPct val="88000"/>
              </a:lnSpc>
              <a:defRPr sz="7200" baseline="0">
                <a:solidFill>
                  <a:schemeClr val="bg1"/>
                </a:solidFill>
              </a:defRPr>
            </a:lvl1pPr>
          </a:lstStyle>
          <a:p>
            <a:r>
              <a:rPr lang="da-DK" noProof="0" dirty="0" err="1"/>
              <a:t>Breaker</a:t>
            </a:r>
            <a:r>
              <a:rPr lang="da-DK" noProof="0" dirty="0"/>
              <a:t> side med stor tekst </a:t>
            </a:r>
            <a:br>
              <a:rPr lang="da-DK" noProof="0" dirty="0"/>
            </a:br>
            <a:r>
              <a:rPr lang="da-DK" noProof="0" dirty="0"/>
              <a:t>i flere linjer</a:t>
            </a:r>
          </a:p>
        </p:txBody>
      </p:sp>
      <p:sp>
        <p:nvSpPr>
          <p:cNvPr id="17" name="TextBox 16"/>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18" name="AutoShape 4"/>
          <p:cNvSpPr>
            <a:spLocks/>
          </p:cNvSpPr>
          <p:nvPr userDrawn="1"/>
        </p:nvSpPr>
        <p:spPr bwMode="gray">
          <a:xfrm>
            <a:off x="-3378200" y="0"/>
            <a:ext cx="3261799"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wrap="square" lIns="0" tIns="0" rIns="0" bIns="0">
            <a:spAutoFit/>
          </a:bodyPr>
          <a:lstStyle/>
          <a:p>
            <a:pPr algn="r" defTabSz="457200">
              <a:tabLst>
                <a:tab pos="177800" algn="l"/>
              </a:tabLst>
              <a:defRPr/>
            </a:pPr>
            <a:r>
              <a:rPr lang="da-DK" sz="1000" b="1" dirty="0">
                <a:solidFill>
                  <a:schemeClr val="tx1"/>
                </a:solidFill>
                <a:cs typeface="Arial" charset="0"/>
              </a:rPr>
              <a:t>Vis hjælpelinjer</a:t>
            </a:r>
          </a:p>
          <a:p>
            <a:pPr algn="r" defTabSz="457200">
              <a:tabLst>
                <a:tab pos="177800" algn="l"/>
              </a:tabLst>
              <a:defRPr/>
            </a:pPr>
            <a:r>
              <a:rPr lang="da-DK" sz="1000" dirty="0">
                <a:solidFill>
                  <a:schemeClr val="tx1"/>
                </a:solidFill>
                <a:cs typeface="Arial" charset="0"/>
              </a:rPr>
              <a:t>1.	Højreklik udenfor </a:t>
            </a:r>
            <a:r>
              <a:rPr lang="da-DK" sz="1000" dirty="0" err="1">
                <a:solidFill>
                  <a:schemeClr val="tx1"/>
                </a:solidFill>
                <a:cs typeface="Arial" charset="0"/>
              </a:rPr>
              <a:t>slidet</a:t>
            </a:r>
            <a:r>
              <a:rPr lang="da-DK" sz="1000" dirty="0">
                <a:solidFill>
                  <a:schemeClr val="tx1"/>
                </a:solidFill>
                <a:cs typeface="Arial" charset="0"/>
              </a:rPr>
              <a:t> og vælg ’Gitter og hjælpelinjer’</a:t>
            </a:r>
          </a:p>
          <a:p>
            <a:pPr marL="228600" indent="-228600" algn="r" defTabSz="457200">
              <a:buFontTx/>
              <a:buAutoNum type="arabicPeriod" startAt="2"/>
              <a:tabLst>
                <a:tab pos="177800" algn="l"/>
              </a:tabLst>
              <a:defRPr/>
            </a:pPr>
            <a:r>
              <a:rPr lang="da-DK" sz="1000" dirty="0">
                <a:solidFill>
                  <a:schemeClr val="tx1"/>
                </a:solidFill>
                <a:cs typeface="Arial" charset="0"/>
              </a:rPr>
              <a:t>Sæt kryds ved ’Vis’ tegnehjælpelinjer på skærmen</a:t>
            </a:r>
          </a:p>
          <a:p>
            <a:pPr marL="228600" indent="-228600" algn="r" defTabSz="457200">
              <a:buFontTx/>
              <a:buAutoNum type="arabicPeriod" startAt="2"/>
              <a:tabLst>
                <a:tab pos="177800" algn="l"/>
              </a:tabLst>
              <a:defRPr/>
            </a:pPr>
            <a:r>
              <a:rPr lang="da-DK" sz="1000" dirty="0">
                <a:solidFill>
                  <a:schemeClr val="tx1"/>
                </a:solidFill>
                <a:cs typeface="Arial" charset="0"/>
              </a:rPr>
              <a:t>Sæt hak ved ”Fastgør objekter til gitter”</a:t>
            </a:r>
          </a:p>
          <a:p>
            <a:pPr marL="228600" indent="-228600" algn="r" defTabSz="457200">
              <a:buFontTx/>
              <a:buAutoNum type="arabicPeriod" startAt="2"/>
              <a:tabLst>
                <a:tab pos="177800" algn="l"/>
              </a:tabLst>
              <a:defRPr/>
            </a:pPr>
            <a:r>
              <a:rPr lang="da-DK" sz="1000" dirty="0">
                <a:solidFill>
                  <a:schemeClr val="tx1"/>
                </a:solidFill>
                <a:cs typeface="Arial" charset="0"/>
              </a:rPr>
              <a:t>Vælg OK </a:t>
            </a:r>
          </a:p>
        </p:txBody>
      </p:sp>
      <p:sp>
        <p:nvSpPr>
          <p:cNvPr id="19" name="TextBox 17"/>
          <p:cNvSpPr txBox="1">
            <a:spLocks noChangeArrowheads="1"/>
          </p:cNvSpPr>
          <p:nvPr userDrawn="1"/>
        </p:nvSpPr>
        <p:spPr bwMode="auto">
          <a:xfrm>
            <a:off x="-2786742" y="1511771"/>
            <a:ext cx="2642280"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 et baggrundsbillede</a:t>
            </a:r>
          </a:p>
          <a:p>
            <a:pPr marL="0" indent="0" algn="r" eaLnBrk="1" hangingPunct="1">
              <a:buNone/>
              <a:defRPr/>
            </a:pPr>
            <a:r>
              <a:rPr lang="da-DK" sz="1000" b="0" dirty="0">
                <a:solidFill>
                  <a:schemeClr val="tx1"/>
                </a:solidFill>
              </a:rPr>
              <a:t>1. Indsæt et billede ved at klikke på den </a:t>
            </a:r>
            <a:br>
              <a:rPr lang="da-DK" sz="1000" b="0" dirty="0">
                <a:solidFill>
                  <a:schemeClr val="tx1"/>
                </a:solidFill>
              </a:rPr>
            </a:br>
            <a:r>
              <a:rPr lang="da-DK" sz="1000" b="0" dirty="0">
                <a:solidFill>
                  <a:schemeClr val="tx1"/>
                </a:solidFill>
              </a:rPr>
              <a:t>hvide </a:t>
            </a:r>
            <a:r>
              <a:rPr lang="da-DK" sz="1000" b="0" dirty="0" err="1">
                <a:solidFill>
                  <a:schemeClr val="tx1"/>
                </a:solidFill>
              </a:rPr>
              <a:t>billedepladsholder</a:t>
            </a:r>
            <a:endParaRPr lang="da-DK" sz="1000" b="0" dirty="0">
              <a:solidFill>
                <a:schemeClr val="tx1"/>
              </a:solidFill>
            </a:endParaRPr>
          </a:p>
          <a:p>
            <a:pPr marL="0" indent="0" algn="r" eaLnBrk="1" hangingPunct="1">
              <a:buNone/>
              <a:defRPr/>
            </a:pPr>
            <a:r>
              <a:rPr lang="da-DK" sz="1000" b="0" dirty="0">
                <a:solidFill>
                  <a:schemeClr val="tx1"/>
                </a:solidFill>
              </a:rPr>
              <a:t>2. Via</a:t>
            </a:r>
            <a:r>
              <a:rPr lang="da-DK" sz="1000" b="0" baseline="0" dirty="0">
                <a:solidFill>
                  <a:schemeClr val="tx1"/>
                </a:solidFill>
              </a:rPr>
              <a:t> ”indsæt” – Vælg ”billede” og ”billede fra fil” – Herfra vælger du billedet, fra din computer, som skal indsættes </a:t>
            </a:r>
          </a:p>
          <a:p>
            <a:pPr marL="0" indent="0" algn="r" eaLnBrk="1" hangingPunct="1">
              <a:buNone/>
              <a:defRPr/>
            </a:pPr>
            <a:r>
              <a:rPr lang="da-DK" sz="1000" b="0" baseline="0" dirty="0">
                <a:solidFill>
                  <a:schemeClr val="tx1"/>
                </a:solidFill>
              </a:rPr>
              <a:t>3. </a:t>
            </a:r>
            <a:r>
              <a:rPr lang="da-DK" sz="1000" b="0" dirty="0">
                <a:solidFill>
                  <a:schemeClr val="tx1"/>
                </a:solidFill>
              </a:rPr>
              <a:t>Højreklik på billedet og send</a:t>
            </a:r>
            <a:r>
              <a:rPr lang="da-DK" sz="1000" b="0" baseline="0" dirty="0">
                <a:solidFill>
                  <a:schemeClr val="tx1"/>
                </a:solidFill>
              </a:rPr>
              <a:t> det bagud</a:t>
            </a:r>
          </a:p>
        </p:txBody>
      </p:sp>
      <p:pic>
        <p:nvPicPr>
          <p:cNvPr id="15" name="Picture 14" descr="Skærmbillede 2016-04-05 kl. 09.35.2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14" name="Text Placeholder 13"/>
          <p:cNvSpPr>
            <a:spLocks noGrp="1"/>
          </p:cNvSpPr>
          <p:nvPr>
            <p:ph type="body" sz="quarter" idx="26"/>
          </p:nvPr>
        </p:nvSpPr>
        <p:spPr>
          <a:xfrm>
            <a:off x="552366" y="6205995"/>
            <a:ext cx="2548125" cy="180000"/>
          </a:xfrm>
          <a:blipFill rotWithShape="1">
            <a:blip r:embed="rId3"/>
            <a:stretch>
              <a:fillRect/>
            </a:stretch>
          </a:blipFill>
        </p:spPr>
        <p:txBody>
          <a:bodyPr tIns="1800000"/>
          <a:lstStyle>
            <a:lvl1pPr marL="0" indent="0">
              <a:buFont typeface="Arial" pitchFamily="34" charset="0"/>
              <a:buNone/>
              <a:defRPr sz="100">
                <a:solidFill>
                  <a:srgbClr val="88919F"/>
                </a:solidFill>
              </a:defRPr>
            </a:lvl1pPr>
          </a:lstStyle>
          <a:p>
            <a:pPr lvl="0"/>
            <a:r>
              <a:rPr lang="da-DK"/>
              <a:t>Rediger typografien i masterens</a:t>
            </a:r>
          </a:p>
        </p:txBody>
      </p:sp>
      <p:sp>
        <p:nvSpPr>
          <p:cNvPr id="16" name="Text Placeholder 13"/>
          <p:cNvSpPr>
            <a:spLocks noGrp="1"/>
          </p:cNvSpPr>
          <p:nvPr>
            <p:ph type="body" sz="quarter" idx="19"/>
          </p:nvPr>
        </p:nvSpPr>
        <p:spPr>
          <a:xfrm>
            <a:off x="10680987" y="5988208"/>
            <a:ext cx="1007997" cy="587589"/>
          </a:xfrm>
          <a:blipFill rotWithShape="1">
            <a:blip r:embed="rId4"/>
            <a:stretch>
              <a:fillRect/>
            </a:stretch>
          </a:blipFill>
        </p:spPr>
        <p:txBody>
          <a:bodyPr tIns="1800000"/>
          <a:lstStyle>
            <a:lvl1pPr marL="0" indent="0">
              <a:buFont typeface="Arial" pitchFamily="34" charset="0"/>
              <a:buNone/>
              <a:defRPr sz="100">
                <a:solidFill>
                  <a:srgbClr val="88919F"/>
                </a:solidFill>
              </a:defRPr>
            </a:lvl1pPr>
          </a:lstStyle>
          <a:p>
            <a:pPr lvl="0"/>
            <a:r>
              <a:rPr lang="da-DK"/>
              <a:t>Rediger typografien i masterens</a:t>
            </a:r>
          </a:p>
        </p:txBody>
      </p:sp>
    </p:spTree>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Breaker slide - Fuldt billede eller farve">
    <p:spTree>
      <p:nvGrpSpPr>
        <p:cNvPr id="1" name=""/>
        <p:cNvGrpSpPr/>
        <p:nvPr/>
      </p:nvGrpSpPr>
      <p:grpSpPr>
        <a:xfrm>
          <a:off x="0" y="0"/>
          <a:ext cx="0" cy="0"/>
          <a:chOff x="0" y="0"/>
          <a:chExt cx="0" cy="0"/>
        </a:xfrm>
      </p:grpSpPr>
      <p:sp>
        <p:nvSpPr>
          <p:cNvPr id="4" name="Picture Placeholder 3"/>
          <p:cNvSpPr>
            <a:spLocks noGrp="1"/>
          </p:cNvSpPr>
          <p:nvPr>
            <p:ph type="pic" sz="quarter" idx="14" hasCustomPrompt="1"/>
          </p:nvPr>
        </p:nvSpPr>
        <p:spPr>
          <a:xfrm>
            <a:off x="0" y="0"/>
            <a:ext cx="12204700" cy="6858000"/>
          </a:xfrm>
          <a:solidFill>
            <a:srgbClr val="4B3E31"/>
          </a:solidFill>
        </p:spPr>
        <p:txBody>
          <a:bodyPr tIns="720000">
            <a:normAutofit/>
          </a:bodyPr>
          <a:lstStyle>
            <a:lvl1pPr marL="0" marR="0" indent="0" algn="ctr" defTabSz="914400" rtl="0" eaLnBrk="1" fontAlgn="auto" latinLnBrk="0" hangingPunct="1">
              <a:lnSpc>
                <a:spcPct val="94000"/>
              </a:lnSpc>
              <a:spcBef>
                <a:spcPts val="0"/>
              </a:spcBef>
              <a:spcAft>
                <a:spcPts val="2000"/>
              </a:spcAft>
              <a:buClrTx/>
              <a:buSzTx/>
              <a:buFont typeface="Arial" pitchFamily="34" charset="0"/>
              <a:buNone/>
              <a:tabLst/>
              <a:defRPr sz="1400" b="0" baseline="0"/>
            </a:lvl1pPr>
          </a:lstStyle>
          <a:p>
            <a:r>
              <a:rPr lang="da-DK" noProof="0" dirty="0"/>
              <a:t>Indsæt et baggrundsbillede ved at klikke på det brune felt og indsæt billede via ”indsæt billede” i menulinjen</a:t>
            </a:r>
          </a:p>
        </p:txBody>
      </p:sp>
      <p:sp>
        <p:nvSpPr>
          <p:cNvPr id="2" name="Title 1"/>
          <p:cNvSpPr>
            <a:spLocks noGrp="1"/>
          </p:cNvSpPr>
          <p:nvPr>
            <p:ph type="ctrTitle" hasCustomPrompt="1"/>
          </p:nvPr>
        </p:nvSpPr>
        <p:spPr>
          <a:xfrm>
            <a:off x="548133" y="1318017"/>
            <a:ext cx="7357617" cy="3222366"/>
          </a:xfrm>
        </p:spPr>
        <p:txBody>
          <a:bodyPr anchor="t">
            <a:noAutofit/>
          </a:bodyPr>
          <a:lstStyle>
            <a:lvl1pPr>
              <a:lnSpc>
                <a:spcPct val="88000"/>
              </a:lnSpc>
              <a:defRPr sz="7200" baseline="0">
                <a:solidFill>
                  <a:schemeClr val="bg1"/>
                </a:solidFill>
              </a:defRPr>
            </a:lvl1pPr>
          </a:lstStyle>
          <a:p>
            <a:r>
              <a:rPr lang="da-DK" noProof="0" dirty="0" err="1"/>
              <a:t>Breaker</a:t>
            </a:r>
            <a:r>
              <a:rPr lang="da-DK" noProof="0" dirty="0"/>
              <a:t> side med stor tekst </a:t>
            </a:r>
            <a:br>
              <a:rPr lang="da-DK" noProof="0" dirty="0"/>
            </a:br>
            <a:r>
              <a:rPr lang="da-DK" noProof="0" dirty="0"/>
              <a:t>i flere linjer</a:t>
            </a:r>
          </a:p>
        </p:txBody>
      </p:sp>
      <p:sp>
        <p:nvSpPr>
          <p:cNvPr id="23" name="AutoShape 4"/>
          <p:cNvSpPr>
            <a:spLocks/>
          </p:cNvSpPr>
          <p:nvPr userDrawn="1"/>
        </p:nvSpPr>
        <p:spPr bwMode="gray">
          <a:xfrm>
            <a:off x="-3408611" y="0"/>
            <a:ext cx="3292210"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wrap="square" lIns="0" tIns="0" rIns="0" bIns="0">
            <a:spAutoFit/>
          </a:bodyPr>
          <a:lstStyle/>
          <a:p>
            <a:pPr algn="r" defTabSz="457200">
              <a:tabLst>
                <a:tab pos="177800" algn="l"/>
              </a:tabLst>
              <a:defRPr/>
            </a:pPr>
            <a:r>
              <a:rPr lang="da-DK" sz="1000" b="1" dirty="0">
                <a:solidFill>
                  <a:schemeClr val="tx1"/>
                </a:solidFill>
                <a:cs typeface="Arial" charset="0"/>
              </a:rPr>
              <a:t>Vis hjælpelinjer som hjælper ved placering af objekter</a:t>
            </a:r>
          </a:p>
          <a:p>
            <a:pPr algn="r" defTabSz="457200">
              <a:tabLst>
                <a:tab pos="177800" algn="l"/>
              </a:tabLst>
              <a:defRPr/>
            </a:pPr>
            <a:r>
              <a:rPr lang="da-DK" sz="1000" dirty="0">
                <a:solidFill>
                  <a:schemeClr val="tx1"/>
                </a:solidFill>
                <a:cs typeface="Arial" charset="0"/>
              </a:rPr>
              <a:t>1.	Højreklik udenfor slidet og vælg ’Gitter og hjælpelinjer’</a:t>
            </a:r>
          </a:p>
          <a:p>
            <a:pPr marL="228600" indent="-228600" algn="r" defTabSz="457200">
              <a:buFontTx/>
              <a:buAutoNum type="arabicPeriod" startAt="2"/>
              <a:tabLst>
                <a:tab pos="177800" algn="l"/>
              </a:tabLst>
              <a:defRPr/>
            </a:pPr>
            <a:r>
              <a:rPr lang="da-DK" sz="1000" dirty="0">
                <a:solidFill>
                  <a:schemeClr val="tx1"/>
                </a:solidFill>
                <a:cs typeface="Arial" charset="0"/>
              </a:rPr>
              <a:t>Sæt kryds ved ’Vis’ tegnehjælpelinjer på skærmen</a:t>
            </a:r>
          </a:p>
          <a:p>
            <a:pPr marL="228600" indent="-228600" algn="r" defTabSz="457200">
              <a:buFontTx/>
              <a:buAutoNum type="arabicPeriod" startAt="2"/>
              <a:tabLst>
                <a:tab pos="177800" algn="l"/>
              </a:tabLst>
              <a:defRPr/>
            </a:pPr>
            <a:r>
              <a:rPr lang="da-DK" sz="1000" dirty="0">
                <a:solidFill>
                  <a:schemeClr val="tx1"/>
                </a:solidFill>
                <a:cs typeface="Arial" charset="0"/>
              </a:rPr>
              <a:t>Sæt hak ved ”Fastgør objekter til gitter”</a:t>
            </a:r>
          </a:p>
          <a:p>
            <a:pPr marL="228600" indent="-228600" algn="r" defTabSz="457200">
              <a:buFontTx/>
              <a:buAutoNum type="arabicPeriod" startAt="2"/>
              <a:tabLst>
                <a:tab pos="177800" algn="l"/>
              </a:tabLst>
              <a:defRPr/>
            </a:pPr>
            <a:r>
              <a:rPr lang="da-DK" sz="1000" dirty="0">
                <a:solidFill>
                  <a:schemeClr val="tx1"/>
                </a:solidFill>
                <a:cs typeface="Arial" charset="0"/>
              </a:rPr>
              <a:t>Vælg OK </a:t>
            </a:r>
          </a:p>
        </p:txBody>
      </p:sp>
      <p:sp>
        <p:nvSpPr>
          <p:cNvPr id="29" name="Text Placeholder 13"/>
          <p:cNvSpPr>
            <a:spLocks noGrp="1"/>
          </p:cNvSpPr>
          <p:nvPr>
            <p:ph type="body" sz="quarter" idx="19"/>
          </p:nvPr>
        </p:nvSpPr>
        <p:spPr>
          <a:xfrm>
            <a:off x="10680987" y="5988208"/>
            <a:ext cx="1007997" cy="587589"/>
          </a:xfrm>
          <a:blipFill rotWithShape="1">
            <a:blip r:embed="rId2"/>
            <a:stretch>
              <a:fillRect/>
            </a:stretch>
          </a:blipFill>
        </p:spPr>
        <p:txBody>
          <a:bodyPr tIns="1800000"/>
          <a:lstStyle>
            <a:lvl1pPr marL="0" indent="0">
              <a:buFont typeface="Arial" pitchFamily="34" charset="0"/>
              <a:buNone/>
              <a:defRPr sz="100">
                <a:solidFill>
                  <a:srgbClr val="88919F"/>
                </a:solidFill>
              </a:defRPr>
            </a:lvl1pPr>
          </a:lstStyle>
          <a:p>
            <a:pPr lvl="0"/>
            <a:r>
              <a:rPr lang="da-DK"/>
              <a:t>Rediger typografien i masterens</a:t>
            </a:r>
          </a:p>
        </p:txBody>
      </p:sp>
      <p:sp>
        <p:nvSpPr>
          <p:cNvPr id="14" name="TextBox 13"/>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26" name="TextBox 17"/>
          <p:cNvSpPr txBox="1">
            <a:spLocks noChangeArrowheads="1"/>
          </p:cNvSpPr>
          <p:nvPr userDrawn="1"/>
        </p:nvSpPr>
        <p:spPr bwMode="auto">
          <a:xfrm>
            <a:off x="-2786742" y="1511771"/>
            <a:ext cx="2642280"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 et baggrundsbillede</a:t>
            </a:r>
          </a:p>
          <a:p>
            <a:pPr marL="0" indent="0" algn="r" eaLnBrk="1" hangingPunct="1">
              <a:buNone/>
              <a:defRPr/>
            </a:pPr>
            <a:r>
              <a:rPr lang="da-DK" sz="1000" b="0" dirty="0">
                <a:solidFill>
                  <a:schemeClr val="tx1"/>
                </a:solidFill>
              </a:rPr>
              <a:t>1. Indsæt et billede ved at klikke på </a:t>
            </a:r>
            <a:r>
              <a:rPr lang="da-DK" sz="1000" b="0" dirty="0" err="1">
                <a:solidFill>
                  <a:schemeClr val="tx1"/>
                </a:solidFill>
              </a:rPr>
              <a:t>billedepladsholderen</a:t>
            </a:r>
            <a:endParaRPr lang="da-DK" sz="1000" b="0" dirty="0">
              <a:solidFill>
                <a:schemeClr val="tx1"/>
              </a:solidFill>
            </a:endParaRPr>
          </a:p>
          <a:p>
            <a:pPr marL="0" indent="0" algn="r" eaLnBrk="1" hangingPunct="1">
              <a:buNone/>
              <a:defRPr/>
            </a:pPr>
            <a:r>
              <a:rPr lang="da-DK" sz="1000" b="0" dirty="0">
                <a:solidFill>
                  <a:schemeClr val="tx1"/>
                </a:solidFill>
              </a:rPr>
              <a:t>2. Via</a:t>
            </a:r>
            <a:r>
              <a:rPr lang="da-DK" sz="1000" b="0" baseline="0" dirty="0">
                <a:solidFill>
                  <a:schemeClr val="tx1"/>
                </a:solidFill>
              </a:rPr>
              <a:t> ”indsæt” – Vælg ”billede” og ”billede fra fil” – Herfra vælger du billedet, fra din computer, som skal indsættes </a:t>
            </a:r>
          </a:p>
          <a:p>
            <a:pPr marL="0" indent="0" algn="r" eaLnBrk="1" hangingPunct="1">
              <a:buNone/>
              <a:defRPr/>
            </a:pPr>
            <a:r>
              <a:rPr lang="da-DK" sz="1000" b="0" baseline="0" dirty="0">
                <a:solidFill>
                  <a:schemeClr val="tx1"/>
                </a:solidFill>
              </a:rPr>
              <a:t>3. </a:t>
            </a:r>
            <a:r>
              <a:rPr lang="da-DK" sz="1000" b="0" dirty="0">
                <a:solidFill>
                  <a:schemeClr val="tx1"/>
                </a:solidFill>
              </a:rPr>
              <a:t>Højreklik på billedet og send</a:t>
            </a:r>
            <a:r>
              <a:rPr lang="da-DK" sz="1000" b="0" baseline="0" dirty="0">
                <a:solidFill>
                  <a:schemeClr val="tx1"/>
                </a:solidFill>
              </a:rPr>
              <a:t> det bagud</a:t>
            </a:r>
          </a:p>
        </p:txBody>
      </p:sp>
      <p:pic>
        <p:nvPicPr>
          <p:cNvPr id="11" name="Picture 10" descr="Skærmbillede 2016-04-05 kl. 09.35.22.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10" name="Text Placeholder 13"/>
          <p:cNvSpPr>
            <a:spLocks noGrp="1"/>
          </p:cNvSpPr>
          <p:nvPr>
            <p:ph type="body" sz="quarter" idx="26"/>
          </p:nvPr>
        </p:nvSpPr>
        <p:spPr>
          <a:xfrm>
            <a:off x="552366" y="6205995"/>
            <a:ext cx="2548125" cy="180000"/>
          </a:xfrm>
          <a:blipFill rotWithShape="1">
            <a:blip r:embed="rId4"/>
            <a:stretch>
              <a:fillRect/>
            </a:stretch>
          </a:blipFill>
        </p:spPr>
        <p:txBody>
          <a:bodyPr tIns="1800000"/>
          <a:lstStyle>
            <a:lvl1pPr marL="0" indent="0">
              <a:buFont typeface="Arial" pitchFamily="34" charset="0"/>
              <a:buNone/>
              <a:defRPr sz="100">
                <a:solidFill>
                  <a:srgbClr val="88919F"/>
                </a:solidFill>
              </a:defRPr>
            </a:lvl1pPr>
          </a:lstStyle>
          <a:p>
            <a:pPr lvl="0"/>
            <a:r>
              <a:rPr lang="da-DK"/>
              <a:t>Rediger typografien i masterens</a:t>
            </a:r>
          </a:p>
        </p:txBody>
      </p:sp>
    </p:spTree>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Forside - Fuldt billede og stor boks">
    <p:spTree>
      <p:nvGrpSpPr>
        <p:cNvPr id="1" name=""/>
        <p:cNvGrpSpPr/>
        <p:nvPr/>
      </p:nvGrpSpPr>
      <p:grpSpPr>
        <a:xfrm>
          <a:off x="0" y="0"/>
          <a:ext cx="0" cy="0"/>
          <a:chOff x="0" y="0"/>
          <a:chExt cx="0" cy="0"/>
        </a:xfrm>
      </p:grpSpPr>
      <p:sp>
        <p:nvSpPr>
          <p:cNvPr id="4" name="Picture Placeholder 3"/>
          <p:cNvSpPr>
            <a:spLocks noGrp="1"/>
          </p:cNvSpPr>
          <p:nvPr>
            <p:ph type="pic" sz="quarter" idx="14" hasCustomPrompt="1"/>
          </p:nvPr>
        </p:nvSpPr>
        <p:spPr>
          <a:xfrm>
            <a:off x="0" y="0"/>
            <a:ext cx="12204700" cy="6858000"/>
          </a:xfrm>
        </p:spPr>
        <p:txBody>
          <a:bodyPr tIns="3672000">
            <a:normAutofit/>
          </a:bodyPr>
          <a:lstStyle>
            <a:lvl1pPr marL="0" indent="0" algn="ctr">
              <a:buFont typeface="Arial" pitchFamily="34" charset="0"/>
              <a:buNone/>
              <a:defRPr sz="1400" b="0" baseline="0"/>
            </a:lvl1pPr>
          </a:lstStyle>
          <a:p>
            <a:r>
              <a:rPr lang="da-DK" noProof="0" dirty="0"/>
              <a:t>Indsæt et baggrundsbillede ved at klikke på det hvide felt og indsæt billede via ”indsæt billede” i menulinjen</a:t>
            </a:r>
          </a:p>
        </p:txBody>
      </p:sp>
      <p:sp>
        <p:nvSpPr>
          <p:cNvPr id="26" name="Text Placeholder 13"/>
          <p:cNvSpPr>
            <a:spLocks noGrp="1"/>
          </p:cNvSpPr>
          <p:nvPr>
            <p:ph type="body" sz="quarter" idx="25"/>
          </p:nvPr>
        </p:nvSpPr>
        <p:spPr>
          <a:xfrm>
            <a:off x="-1" y="0"/>
            <a:ext cx="9782175" cy="5706000"/>
          </a:xfrm>
          <a:solidFill>
            <a:schemeClr val="accent2">
              <a:alpha val="75000"/>
            </a:schemeClr>
          </a:solidFill>
        </p:spPr>
        <p:txBody>
          <a:bodyPr tIns="0"/>
          <a:lstStyle>
            <a:lvl1pPr marL="0" indent="0">
              <a:buFont typeface="Arial" pitchFamily="34" charset="0"/>
              <a:buNone/>
              <a:defRPr sz="100"/>
            </a:lvl1pPr>
          </a:lstStyle>
          <a:p>
            <a:pPr lvl="0"/>
            <a:r>
              <a:rPr lang="da-DK"/>
              <a:t>Click to edit Master text styles</a:t>
            </a:r>
          </a:p>
        </p:txBody>
      </p:sp>
      <p:sp>
        <p:nvSpPr>
          <p:cNvPr id="31" name="Text Placeholder 13"/>
          <p:cNvSpPr>
            <a:spLocks noGrp="1" noChangeAspect="1"/>
          </p:cNvSpPr>
          <p:nvPr>
            <p:ph type="body" sz="quarter" idx="23"/>
          </p:nvPr>
        </p:nvSpPr>
        <p:spPr>
          <a:xfrm>
            <a:off x="9782175" y="5706000"/>
            <a:ext cx="2428558" cy="1152000"/>
          </a:xfrm>
          <a:solidFill>
            <a:schemeClr val="accent1"/>
          </a:solidFill>
        </p:spPr>
        <p:txBody>
          <a:bodyPr tIns="0"/>
          <a:lstStyle>
            <a:lvl1pPr marL="0" indent="0">
              <a:buFont typeface="Arial" pitchFamily="34" charset="0"/>
              <a:buNone/>
              <a:defRPr sz="100"/>
            </a:lvl1pPr>
          </a:lstStyle>
          <a:p>
            <a:pPr lvl="0"/>
            <a:r>
              <a:rPr lang="da-DK"/>
              <a:t>Click to edit Master text styles</a:t>
            </a:r>
          </a:p>
        </p:txBody>
      </p:sp>
      <p:sp>
        <p:nvSpPr>
          <p:cNvPr id="32" name="Text Placeholder 13"/>
          <p:cNvSpPr>
            <a:spLocks noGrp="1"/>
          </p:cNvSpPr>
          <p:nvPr>
            <p:ph type="body" sz="quarter" idx="24"/>
          </p:nvPr>
        </p:nvSpPr>
        <p:spPr>
          <a:xfrm>
            <a:off x="0" y="5706000"/>
            <a:ext cx="9782174" cy="1152000"/>
          </a:xfrm>
          <a:solidFill>
            <a:schemeClr val="tx2"/>
          </a:solidFill>
        </p:spPr>
        <p:txBody>
          <a:bodyPr tIns="0"/>
          <a:lstStyle>
            <a:lvl1pPr marL="0" indent="0">
              <a:buFont typeface="Arial" pitchFamily="34" charset="0"/>
              <a:buNone/>
              <a:defRPr sz="100"/>
            </a:lvl1pPr>
          </a:lstStyle>
          <a:p>
            <a:pPr lvl="0"/>
            <a:r>
              <a:rPr lang="da-DK"/>
              <a:t>Click to edit Master text styles</a:t>
            </a:r>
          </a:p>
        </p:txBody>
      </p:sp>
      <p:sp>
        <p:nvSpPr>
          <p:cNvPr id="2" name="Title 1"/>
          <p:cNvSpPr>
            <a:spLocks noGrp="1"/>
          </p:cNvSpPr>
          <p:nvPr>
            <p:ph type="ctrTitle" hasCustomPrompt="1"/>
          </p:nvPr>
        </p:nvSpPr>
        <p:spPr>
          <a:xfrm>
            <a:off x="511309" y="1541463"/>
            <a:ext cx="7394441" cy="1424390"/>
          </a:xfrm>
        </p:spPr>
        <p:txBody>
          <a:bodyPr>
            <a:spAutoFit/>
          </a:bodyPr>
          <a:lstStyle>
            <a:lvl1pPr>
              <a:lnSpc>
                <a:spcPct val="88000"/>
              </a:lnSpc>
              <a:defRPr sz="5200">
                <a:solidFill>
                  <a:schemeClr val="bg1"/>
                </a:solidFill>
              </a:defRPr>
            </a:lvl1pPr>
          </a:lstStyle>
          <a:p>
            <a:r>
              <a:rPr lang="da-DK" noProof="0" dirty="0"/>
              <a:t>Titel i op til 2 linjers længde</a:t>
            </a:r>
          </a:p>
        </p:txBody>
      </p:sp>
      <p:sp>
        <p:nvSpPr>
          <p:cNvPr id="22" name="TextBox 21"/>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23" name="AutoShape 4"/>
          <p:cNvSpPr>
            <a:spLocks/>
          </p:cNvSpPr>
          <p:nvPr userDrawn="1"/>
        </p:nvSpPr>
        <p:spPr bwMode="gray">
          <a:xfrm>
            <a:off x="-3378200" y="0"/>
            <a:ext cx="3261799"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wrap="square" lIns="0" tIns="0" rIns="0" bIns="0">
            <a:spAutoFit/>
          </a:bodyPr>
          <a:lstStyle/>
          <a:p>
            <a:pPr algn="r" defTabSz="457200">
              <a:tabLst>
                <a:tab pos="177800" algn="l"/>
              </a:tabLst>
              <a:defRPr/>
            </a:pPr>
            <a:r>
              <a:rPr lang="da-DK" sz="1000" b="1" dirty="0">
                <a:solidFill>
                  <a:schemeClr val="tx1"/>
                </a:solidFill>
                <a:cs typeface="Arial" charset="0"/>
              </a:rPr>
              <a:t>Vis hjælpelinjer</a:t>
            </a:r>
          </a:p>
          <a:p>
            <a:pPr algn="r" defTabSz="457200">
              <a:tabLst>
                <a:tab pos="177800" algn="l"/>
              </a:tabLst>
              <a:defRPr/>
            </a:pPr>
            <a:r>
              <a:rPr lang="da-DK" sz="1000" dirty="0">
                <a:solidFill>
                  <a:schemeClr val="tx1"/>
                </a:solidFill>
                <a:cs typeface="Arial" charset="0"/>
              </a:rPr>
              <a:t>1.	Højreklik udenfor </a:t>
            </a:r>
            <a:r>
              <a:rPr lang="da-DK" sz="1000" dirty="0" err="1">
                <a:solidFill>
                  <a:schemeClr val="tx1"/>
                </a:solidFill>
                <a:cs typeface="Arial" charset="0"/>
              </a:rPr>
              <a:t>slidet</a:t>
            </a:r>
            <a:r>
              <a:rPr lang="da-DK" sz="1000" dirty="0">
                <a:solidFill>
                  <a:schemeClr val="tx1"/>
                </a:solidFill>
                <a:cs typeface="Arial" charset="0"/>
              </a:rPr>
              <a:t> og vælg ’Gitter og hjælpelinjer’</a:t>
            </a:r>
          </a:p>
          <a:p>
            <a:pPr marL="228600" indent="-228600" algn="r" defTabSz="457200">
              <a:buFontTx/>
              <a:buAutoNum type="arabicPeriod" startAt="2"/>
              <a:tabLst>
                <a:tab pos="177800" algn="l"/>
              </a:tabLst>
              <a:defRPr/>
            </a:pPr>
            <a:r>
              <a:rPr lang="da-DK" sz="1000" dirty="0">
                <a:solidFill>
                  <a:schemeClr val="tx1"/>
                </a:solidFill>
                <a:cs typeface="Arial" charset="0"/>
              </a:rPr>
              <a:t>Sæt kryds ved ’Vis’ tegnehjælpelinjer på skærmen</a:t>
            </a:r>
          </a:p>
          <a:p>
            <a:pPr marL="228600" indent="-228600" algn="r" defTabSz="457200">
              <a:buFontTx/>
              <a:buAutoNum type="arabicPeriod" startAt="2"/>
              <a:tabLst>
                <a:tab pos="177800" algn="l"/>
              </a:tabLst>
              <a:defRPr/>
            </a:pPr>
            <a:r>
              <a:rPr lang="da-DK" sz="1000" dirty="0">
                <a:solidFill>
                  <a:schemeClr val="tx1"/>
                </a:solidFill>
                <a:cs typeface="Arial" charset="0"/>
              </a:rPr>
              <a:t>Sæt hak ved ”Fastgør objekter til gitter”</a:t>
            </a:r>
          </a:p>
          <a:p>
            <a:pPr marL="228600" indent="-228600" algn="r" defTabSz="457200">
              <a:buFontTx/>
              <a:buAutoNum type="arabicPeriod" startAt="2"/>
              <a:tabLst>
                <a:tab pos="177800" algn="l"/>
              </a:tabLst>
              <a:defRPr/>
            </a:pPr>
            <a:r>
              <a:rPr lang="da-DK" sz="1000" dirty="0">
                <a:solidFill>
                  <a:schemeClr val="tx1"/>
                </a:solidFill>
                <a:cs typeface="Arial" charset="0"/>
              </a:rPr>
              <a:t>Vælg OK </a:t>
            </a:r>
          </a:p>
        </p:txBody>
      </p:sp>
      <p:sp>
        <p:nvSpPr>
          <p:cNvPr id="20" name="TextBox 17"/>
          <p:cNvSpPr txBox="1">
            <a:spLocks noChangeArrowheads="1"/>
          </p:cNvSpPr>
          <p:nvPr userDrawn="1"/>
        </p:nvSpPr>
        <p:spPr bwMode="auto">
          <a:xfrm>
            <a:off x="-2786742" y="1511771"/>
            <a:ext cx="2642280"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 et baggrundsbillede</a:t>
            </a:r>
          </a:p>
          <a:p>
            <a:pPr marL="0" indent="0" algn="r" eaLnBrk="1" hangingPunct="1">
              <a:buNone/>
              <a:defRPr/>
            </a:pPr>
            <a:r>
              <a:rPr lang="da-DK" sz="1000" b="0" dirty="0">
                <a:solidFill>
                  <a:schemeClr val="tx1"/>
                </a:solidFill>
              </a:rPr>
              <a:t>1. Indsæt et billede ved at klikke på den </a:t>
            </a:r>
            <a:br>
              <a:rPr lang="da-DK" sz="1000" b="0" dirty="0">
                <a:solidFill>
                  <a:schemeClr val="tx1"/>
                </a:solidFill>
              </a:rPr>
            </a:br>
            <a:r>
              <a:rPr lang="da-DK" sz="1000" b="0" dirty="0">
                <a:solidFill>
                  <a:schemeClr val="tx1"/>
                </a:solidFill>
              </a:rPr>
              <a:t>hvide </a:t>
            </a:r>
            <a:r>
              <a:rPr lang="da-DK" sz="1000" b="0" dirty="0" err="1">
                <a:solidFill>
                  <a:schemeClr val="tx1"/>
                </a:solidFill>
              </a:rPr>
              <a:t>billedepladsholder</a:t>
            </a:r>
            <a:endParaRPr lang="da-DK" sz="1000" b="0" dirty="0">
              <a:solidFill>
                <a:schemeClr val="tx1"/>
              </a:solidFill>
            </a:endParaRPr>
          </a:p>
          <a:p>
            <a:pPr marL="0" indent="0" algn="r" eaLnBrk="1" hangingPunct="1">
              <a:buNone/>
              <a:defRPr/>
            </a:pPr>
            <a:r>
              <a:rPr lang="da-DK" sz="1000" b="0" dirty="0">
                <a:solidFill>
                  <a:schemeClr val="tx1"/>
                </a:solidFill>
              </a:rPr>
              <a:t>2. Via</a:t>
            </a:r>
            <a:r>
              <a:rPr lang="da-DK" sz="1000" b="0" baseline="0" dirty="0">
                <a:solidFill>
                  <a:schemeClr val="tx1"/>
                </a:solidFill>
              </a:rPr>
              <a:t> ”indsæt” – Vælg ”billede” og ”billede fra fil” – Herfra vælger du billedet, fra din computer, som skal indsættes </a:t>
            </a:r>
          </a:p>
          <a:p>
            <a:pPr marL="0" indent="0" algn="r" eaLnBrk="1" hangingPunct="1">
              <a:buNone/>
              <a:defRPr/>
            </a:pPr>
            <a:r>
              <a:rPr lang="da-DK" sz="1000" b="0" baseline="0" dirty="0">
                <a:solidFill>
                  <a:schemeClr val="tx1"/>
                </a:solidFill>
              </a:rPr>
              <a:t>3. </a:t>
            </a:r>
            <a:r>
              <a:rPr lang="da-DK" sz="1000" b="0" dirty="0">
                <a:solidFill>
                  <a:schemeClr val="tx1"/>
                </a:solidFill>
              </a:rPr>
              <a:t>Højreklik på billedet og send</a:t>
            </a:r>
            <a:r>
              <a:rPr lang="da-DK" sz="1000" b="0" baseline="0" dirty="0">
                <a:solidFill>
                  <a:schemeClr val="tx1"/>
                </a:solidFill>
              </a:rPr>
              <a:t> det bagud</a:t>
            </a:r>
          </a:p>
        </p:txBody>
      </p:sp>
      <p:sp>
        <p:nvSpPr>
          <p:cNvPr id="37" name="Text Placeholder 6"/>
          <p:cNvSpPr>
            <a:spLocks noGrp="1"/>
          </p:cNvSpPr>
          <p:nvPr>
            <p:ph type="body" sz="quarter" idx="27" hasCustomPrompt="1"/>
          </p:nvPr>
        </p:nvSpPr>
        <p:spPr>
          <a:xfrm>
            <a:off x="554038" y="3323829"/>
            <a:ext cx="7351712" cy="1440000"/>
          </a:xfrm>
        </p:spPr>
        <p:txBody>
          <a:bodyPr/>
          <a:lstStyle>
            <a:lvl1pPr marL="0" indent="0">
              <a:buNone/>
              <a:defRPr sz="2400" b="0" baseline="0">
                <a:solidFill>
                  <a:schemeClr val="bg1"/>
                </a:solidFill>
              </a:defRPr>
            </a:lvl1pPr>
            <a:lvl2pPr marL="252000" indent="0">
              <a:buNone/>
              <a:defRPr/>
            </a:lvl2pPr>
          </a:lstStyle>
          <a:p>
            <a:pPr lvl="0"/>
            <a:r>
              <a:rPr lang="da-DK" dirty="0"/>
              <a:t>Klik for at tilføje manchet i en eller flere linjer</a:t>
            </a:r>
          </a:p>
        </p:txBody>
      </p:sp>
      <p:pic>
        <p:nvPicPr>
          <p:cNvPr id="6" name="Picture 5" descr="Skærmbillede 2016-04-05 kl. 09.35.2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15" name="Text Placeholder 13"/>
          <p:cNvSpPr>
            <a:spLocks noGrp="1"/>
          </p:cNvSpPr>
          <p:nvPr>
            <p:ph type="body" sz="quarter" idx="26"/>
          </p:nvPr>
        </p:nvSpPr>
        <p:spPr>
          <a:xfrm>
            <a:off x="548133" y="6205530"/>
            <a:ext cx="1296000" cy="152016"/>
          </a:xfrm>
          <a:blipFill rotWithShape="1">
            <a:blip r:embed="rId3"/>
            <a:stretch>
              <a:fillRect/>
            </a:stretch>
          </a:blipFill>
        </p:spPr>
        <p:txBody>
          <a:bodyPr tIns="1800000"/>
          <a:lstStyle>
            <a:lvl1pPr marL="0" indent="0">
              <a:buFont typeface="Arial" pitchFamily="34" charset="0"/>
              <a:buNone/>
              <a:defRPr sz="100">
                <a:solidFill>
                  <a:srgbClr val="88919F"/>
                </a:solidFill>
              </a:defRPr>
            </a:lvl1pPr>
          </a:lstStyle>
          <a:p>
            <a:pPr lvl="0"/>
            <a:r>
              <a:rPr lang="da-DK" dirty="0" err="1"/>
              <a:t>Click</a:t>
            </a:r>
            <a:r>
              <a:rPr lang="da-DK" dirty="0"/>
              <a:t> to </a:t>
            </a:r>
            <a:r>
              <a:rPr lang="da-DK" dirty="0" err="1"/>
              <a:t>edit</a:t>
            </a:r>
            <a:r>
              <a:rPr lang="da-DK" dirty="0"/>
              <a:t> Master </a:t>
            </a:r>
            <a:r>
              <a:rPr lang="da-DK" dirty="0" err="1"/>
              <a:t>text</a:t>
            </a:r>
            <a:r>
              <a:rPr lang="da-DK" dirty="0"/>
              <a:t> </a:t>
            </a:r>
            <a:r>
              <a:rPr lang="da-DK" dirty="0" err="1"/>
              <a:t>styles</a:t>
            </a:r>
            <a:endParaRPr lang="da-DK" dirty="0"/>
          </a:p>
        </p:txBody>
      </p:sp>
      <p:sp>
        <p:nvSpPr>
          <p:cNvPr id="14" name="Text Placeholder 13"/>
          <p:cNvSpPr>
            <a:spLocks noGrp="1"/>
          </p:cNvSpPr>
          <p:nvPr>
            <p:ph type="body" sz="quarter" idx="19"/>
          </p:nvPr>
        </p:nvSpPr>
        <p:spPr>
          <a:xfrm>
            <a:off x="10680987" y="5988208"/>
            <a:ext cx="1007997" cy="587589"/>
          </a:xfrm>
          <a:blipFill rotWithShape="1">
            <a:blip r:embed="rId4"/>
            <a:stretch>
              <a:fillRect/>
            </a:stretch>
          </a:blipFill>
        </p:spPr>
        <p:txBody>
          <a:bodyPr tIns="1800000"/>
          <a:lstStyle>
            <a:lvl1pPr marL="0" indent="0">
              <a:buFont typeface="Arial" pitchFamily="34" charset="0"/>
              <a:buNone/>
              <a:defRPr sz="100">
                <a:solidFill>
                  <a:srgbClr val="88919F"/>
                </a:solidFill>
              </a:defRPr>
            </a:lvl1pPr>
          </a:lstStyle>
          <a:p>
            <a:pPr lvl="0"/>
            <a:r>
              <a:rPr lang="da-DK" dirty="0" err="1"/>
              <a:t>Click</a:t>
            </a:r>
            <a:r>
              <a:rPr lang="da-DK" dirty="0"/>
              <a:t> to </a:t>
            </a:r>
            <a:r>
              <a:rPr lang="da-DK" dirty="0" err="1"/>
              <a:t>edit</a:t>
            </a:r>
            <a:r>
              <a:rPr lang="da-DK" dirty="0"/>
              <a:t> Master </a:t>
            </a:r>
            <a:r>
              <a:rPr lang="da-DK" dirty="0" err="1"/>
              <a:t>text</a:t>
            </a:r>
            <a:r>
              <a:rPr lang="da-DK" dirty="0"/>
              <a:t> </a:t>
            </a:r>
            <a:r>
              <a:rPr lang="da-DK" dirty="0" err="1"/>
              <a:t>styles</a:t>
            </a:r>
            <a:endParaRPr lang="da-DK" dirty="0"/>
          </a:p>
        </p:txBody>
      </p:sp>
    </p:spTree>
    <p:extLst>
      <p:ext uri="{BB962C8B-B14F-4D97-AF65-F5344CB8AC3E}">
        <p14:creationId xmlns:p14="http://schemas.microsoft.com/office/powerpoint/2010/main" val="303552087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Forside - Fuldt billede og små bokse">
    <p:spTree>
      <p:nvGrpSpPr>
        <p:cNvPr id="1" name=""/>
        <p:cNvGrpSpPr/>
        <p:nvPr/>
      </p:nvGrpSpPr>
      <p:grpSpPr>
        <a:xfrm>
          <a:off x="0" y="0"/>
          <a:ext cx="0" cy="0"/>
          <a:chOff x="0" y="0"/>
          <a:chExt cx="0" cy="0"/>
        </a:xfrm>
      </p:grpSpPr>
      <p:sp>
        <p:nvSpPr>
          <p:cNvPr id="4" name="Picture Placeholder 3"/>
          <p:cNvSpPr>
            <a:spLocks noGrp="1"/>
          </p:cNvSpPr>
          <p:nvPr>
            <p:ph type="pic" sz="quarter" idx="14" hasCustomPrompt="1"/>
          </p:nvPr>
        </p:nvSpPr>
        <p:spPr>
          <a:xfrm>
            <a:off x="0" y="0"/>
            <a:ext cx="12204700" cy="6858000"/>
          </a:xfrm>
        </p:spPr>
        <p:txBody>
          <a:bodyPr tIns="720000">
            <a:normAutofit/>
          </a:bodyPr>
          <a:lstStyle>
            <a:lvl1pPr marL="0" marR="0" indent="0" algn="ctr" defTabSz="914400" rtl="0" eaLnBrk="1" fontAlgn="auto" latinLnBrk="0" hangingPunct="1">
              <a:lnSpc>
                <a:spcPct val="94000"/>
              </a:lnSpc>
              <a:spcBef>
                <a:spcPts val="0"/>
              </a:spcBef>
              <a:spcAft>
                <a:spcPts val="2000"/>
              </a:spcAft>
              <a:buClrTx/>
              <a:buSzTx/>
              <a:buFont typeface="Arial" pitchFamily="34" charset="0"/>
              <a:buNone/>
              <a:tabLst/>
              <a:defRPr sz="1400" b="0" baseline="0"/>
            </a:lvl1pPr>
          </a:lstStyle>
          <a:p>
            <a:r>
              <a:rPr lang="da-DK" noProof="0" dirty="0"/>
              <a:t>Indsæt et baggrundsbillede ved at klikke på det hvide felt og indsæt billede via ”indsæt billede” i menulinjen</a:t>
            </a:r>
          </a:p>
        </p:txBody>
      </p:sp>
      <p:sp>
        <p:nvSpPr>
          <p:cNvPr id="26" name="Text Placeholder 13"/>
          <p:cNvSpPr>
            <a:spLocks noGrp="1"/>
          </p:cNvSpPr>
          <p:nvPr>
            <p:ph type="body" sz="quarter" idx="25"/>
          </p:nvPr>
        </p:nvSpPr>
        <p:spPr>
          <a:xfrm flipH="1">
            <a:off x="9782174" y="0"/>
            <a:ext cx="2408239" cy="6858000"/>
          </a:xfrm>
          <a:solidFill>
            <a:schemeClr val="tx2"/>
          </a:solidFill>
        </p:spPr>
        <p:txBody>
          <a:bodyPr tIns="0"/>
          <a:lstStyle>
            <a:lvl1pPr marL="0" indent="0">
              <a:buFont typeface="Arial" pitchFamily="34" charset="0"/>
              <a:buNone/>
              <a:defRPr sz="100"/>
            </a:lvl1pPr>
          </a:lstStyle>
          <a:p>
            <a:pPr lvl="0"/>
            <a:r>
              <a:rPr lang="da-DK"/>
              <a:t>Click to edit Master text styles</a:t>
            </a:r>
          </a:p>
        </p:txBody>
      </p:sp>
      <p:sp>
        <p:nvSpPr>
          <p:cNvPr id="32" name="Text Placeholder 13"/>
          <p:cNvSpPr>
            <a:spLocks noGrp="1"/>
          </p:cNvSpPr>
          <p:nvPr>
            <p:ph type="body" sz="quarter" idx="24"/>
          </p:nvPr>
        </p:nvSpPr>
        <p:spPr>
          <a:xfrm>
            <a:off x="-1" y="5706000"/>
            <a:ext cx="12190413" cy="1152000"/>
          </a:xfrm>
          <a:solidFill>
            <a:schemeClr val="accent2">
              <a:alpha val="75000"/>
            </a:schemeClr>
          </a:solidFill>
        </p:spPr>
        <p:txBody>
          <a:bodyPr tIns="0"/>
          <a:lstStyle>
            <a:lvl1pPr marL="0" indent="0">
              <a:buFont typeface="Arial" pitchFamily="34" charset="0"/>
              <a:buNone/>
              <a:defRPr sz="100"/>
            </a:lvl1pPr>
          </a:lstStyle>
          <a:p>
            <a:pPr lvl="0"/>
            <a:r>
              <a:rPr lang="da-DK"/>
              <a:t>Click to edit Master text styles</a:t>
            </a:r>
          </a:p>
        </p:txBody>
      </p:sp>
      <p:sp>
        <p:nvSpPr>
          <p:cNvPr id="2" name="Title 1"/>
          <p:cNvSpPr>
            <a:spLocks noGrp="1"/>
          </p:cNvSpPr>
          <p:nvPr>
            <p:ph type="ctrTitle" hasCustomPrompt="1"/>
          </p:nvPr>
        </p:nvSpPr>
        <p:spPr>
          <a:xfrm>
            <a:off x="511309" y="1541463"/>
            <a:ext cx="7394441" cy="1424390"/>
          </a:xfrm>
        </p:spPr>
        <p:txBody>
          <a:bodyPr>
            <a:spAutoFit/>
          </a:bodyPr>
          <a:lstStyle>
            <a:lvl1pPr>
              <a:lnSpc>
                <a:spcPct val="88000"/>
              </a:lnSpc>
              <a:defRPr sz="5200">
                <a:solidFill>
                  <a:schemeClr val="tx2"/>
                </a:solidFill>
              </a:defRPr>
            </a:lvl1pPr>
          </a:lstStyle>
          <a:p>
            <a:r>
              <a:rPr lang="da-DK" noProof="0" dirty="0"/>
              <a:t>Titel i op til 2 linjers længde</a:t>
            </a:r>
          </a:p>
        </p:txBody>
      </p:sp>
      <p:sp>
        <p:nvSpPr>
          <p:cNvPr id="37" name="Text Placeholder 6"/>
          <p:cNvSpPr>
            <a:spLocks noGrp="1"/>
          </p:cNvSpPr>
          <p:nvPr>
            <p:ph type="body" sz="quarter" idx="27" hasCustomPrompt="1"/>
          </p:nvPr>
        </p:nvSpPr>
        <p:spPr>
          <a:xfrm>
            <a:off x="554038" y="3323829"/>
            <a:ext cx="7351712" cy="1440000"/>
          </a:xfrm>
        </p:spPr>
        <p:txBody>
          <a:bodyPr/>
          <a:lstStyle>
            <a:lvl1pPr marL="0" indent="0">
              <a:buNone/>
              <a:defRPr sz="2400" b="0">
                <a:solidFill>
                  <a:schemeClr val="accent2"/>
                </a:solidFill>
              </a:defRPr>
            </a:lvl1pPr>
            <a:lvl2pPr marL="252000" indent="0">
              <a:buNone/>
              <a:defRPr/>
            </a:lvl2pPr>
          </a:lstStyle>
          <a:p>
            <a:pPr lvl="0"/>
            <a:r>
              <a:rPr lang="da-DK" dirty="0"/>
              <a:t>Klik for at tilføje manchet i en eller flere linjer</a:t>
            </a:r>
          </a:p>
        </p:txBody>
      </p:sp>
      <p:sp>
        <p:nvSpPr>
          <p:cNvPr id="17" name="TextBox 16"/>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18" name="AutoShape 4"/>
          <p:cNvSpPr>
            <a:spLocks/>
          </p:cNvSpPr>
          <p:nvPr userDrawn="1"/>
        </p:nvSpPr>
        <p:spPr bwMode="gray">
          <a:xfrm>
            <a:off x="-3378200" y="0"/>
            <a:ext cx="3261799"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wrap="square" lIns="0" tIns="0" rIns="0" bIns="0">
            <a:spAutoFit/>
          </a:bodyPr>
          <a:lstStyle/>
          <a:p>
            <a:pPr algn="r" defTabSz="457200">
              <a:tabLst>
                <a:tab pos="177800" algn="l"/>
              </a:tabLst>
              <a:defRPr/>
            </a:pPr>
            <a:r>
              <a:rPr lang="da-DK" sz="1000" b="1" dirty="0">
                <a:solidFill>
                  <a:schemeClr val="tx1"/>
                </a:solidFill>
                <a:cs typeface="Arial" charset="0"/>
              </a:rPr>
              <a:t>Vis hjælpelinjer</a:t>
            </a:r>
          </a:p>
          <a:p>
            <a:pPr algn="r" defTabSz="457200">
              <a:tabLst>
                <a:tab pos="177800" algn="l"/>
              </a:tabLst>
              <a:defRPr/>
            </a:pPr>
            <a:r>
              <a:rPr lang="da-DK" sz="1000" dirty="0">
                <a:solidFill>
                  <a:schemeClr val="tx1"/>
                </a:solidFill>
                <a:cs typeface="Arial" charset="0"/>
              </a:rPr>
              <a:t>1.	Højreklik udenfor </a:t>
            </a:r>
            <a:r>
              <a:rPr lang="da-DK" sz="1000" dirty="0" err="1">
                <a:solidFill>
                  <a:schemeClr val="tx1"/>
                </a:solidFill>
                <a:cs typeface="Arial" charset="0"/>
              </a:rPr>
              <a:t>slidet</a:t>
            </a:r>
            <a:r>
              <a:rPr lang="da-DK" sz="1000" dirty="0">
                <a:solidFill>
                  <a:schemeClr val="tx1"/>
                </a:solidFill>
                <a:cs typeface="Arial" charset="0"/>
              </a:rPr>
              <a:t> og vælg ’Gitter og hjælpelinjer’</a:t>
            </a:r>
          </a:p>
          <a:p>
            <a:pPr marL="228600" indent="-228600" algn="r" defTabSz="457200">
              <a:buFontTx/>
              <a:buAutoNum type="arabicPeriod" startAt="2"/>
              <a:tabLst>
                <a:tab pos="177800" algn="l"/>
              </a:tabLst>
              <a:defRPr/>
            </a:pPr>
            <a:r>
              <a:rPr lang="da-DK" sz="1000" dirty="0">
                <a:solidFill>
                  <a:schemeClr val="tx1"/>
                </a:solidFill>
                <a:cs typeface="Arial" charset="0"/>
              </a:rPr>
              <a:t>Sæt kryds ved ’Vis’ tegnehjælpelinjer på skærmen</a:t>
            </a:r>
          </a:p>
          <a:p>
            <a:pPr marL="228600" indent="-228600" algn="r" defTabSz="457200">
              <a:buFontTx/>
              <a:buAutoNum type="arabicPeriod" startAt="2"/>
              <a:tabLst>
                <a:tab pos="177800" algn="l"/>
              </a:tabLst>
              <a:defRPr/>
            </a:pPr>
            <a:r>
              <a:rPr lang="da-DK" sz="1000" dirty="0">
                <a:solidFill>
                  <a:schemeClr val="tx1"/>
                </a:solidFill>
                <a:cs typeface="Arial" charset="0"/>
              </a:rPr>
              <a:t>Sæt hak ved ”Fastgør objekter til gitter”</a:t>
            </a:r>
          </a:p>
          <a:p>
            <a:pPr marL="228600" indent="-228600" algn="r" defTabSz="457200">
              <a:buFontTx/>
              <a:buAutoNum type="arabicPeriod" startAt="2"/>
              <a:tabLst>
                <a:tab pos="177800" algn="l"/>
              </a:tabLst>
              <a:defRPr/>
            </a:pPr>
            <a:r>
              <a:rPr lang="da-DK" sz="1000" dirty="0">
                <a:solidFill>
                  <a:schemeClr val="tx1"/>
                </a:solidFill>
                <a:cs typeface="Arial" charset="0"/>
              </a:rPr>
              <a:t>Vælg OK </a:t>
            </a:r>
          </a:p>
        </p:txBody>
      </p:sp>
      <p:sp>
        <p:nvSpPr>
          <p:cNvPr id="19" name="TextBox 17"/>
          <p:cNvSpPr txBox="1">
            <a:spLocks noChangeArrowheads="1"/>
          </p:cNvSpPr>
          <p:nvPr userDrawn="1"/>
        </p:nvSpPr>
        <p:spPr bwMode="auto">
          <a:xfrm>
            <a:off x="-2786742" y="1511771"/>
            <a:ext cx="2642280"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 et baggrundsbillede</a:t>
            </a:r>
          </a:p>
          <a:p>
            <a:pPr marL="0" indent="0" algn="r" eaLnBrk="1" hangingPunct="1">
              <a:buNone/>
              <a:defRPr/>
            </a:pPr>
            <a:r>
              <a:rPr lang="da-DK" sz="1000" b="0" dirty="0">
                <a:solidFill>
                  <a:schemeClr val="tx1"/>
                </a:solidFill>
              </a:rPr>
              <a:t>1. Indsæt et billede ved at klikke på den </a:t>
            </a:r>
            <a:br>
              <a:rPr lang="da-DK" sz="1000" b="0" dirty="0">
                <a:solidFill>
                  <a:schemeClr val="tx1"/>
                </a:solidFill>
              </a:rPr>
            </a:br>
            <a:r>
              <a:rPr lang="da-DK" sz="1000" b="0" dirty="0">
                <a:solidFill>
                  <a:schemeClr val="tx1"/>
                </a:solidFill>
              </a:rPr>
              <a:t>hvide </a:t>
            </a:r>
            <a:r>
              <a:rPr lang="da-DK" sz="1000" b="0" dirty="0" err="1">
                <a:solidFill>
                  <a:schemeClr val="tx1"/>
                </a:solidFill>
              </a:rPr>
              <a:t>billedepladsholder</a:t>
            </a:r>
            <a:endParaRPr lang="da-DK" sz="1000" b="0" dirty="0">
              <a:solidFill>
                <a:schemeClr val="tx1"/>
              </a:solidFill>
            </a:endParaRPr>
          </a:p>
          <a:p>
            <a:pPr marL="0" indent="0" algn="r" eaLnBrk="1" hangingPunct="1">
              <a:buNone/>
              <a:defRPr/>
            </a:pPr>
            <a:r>
              <a:rPr lang="da-DK" sz="1000" b="0" dirty="0">
                <a:solidFill>
                  <a:schemeClr val="tx1"/>
                </a:solidFill>
              </a:rPr>
              <a:t>2. Via</a:t>
            </a:r>
            <a:r>
              <a:rPr lang="da-DK" sz="1000" b="0" baseline="0" dirty="0">
                <a:solidFill>
                  <a:schemeClr val="tx1"/>
                </a:solidFill>
              </a:rPr>
              <a:t> ”indsæt” – Vælg ”billede” og ”billede fra fil” – Herfra vælger du billedet, fra din computer, som skal indsættes </a:t>
            </a:r>
          </a:p>
          <a:p>
            <a:pPr marL="0" indent="0" algn="r" eaLnBrk="1" hangingPunct="1">
              <a:buNone/>
              <a:defRPr/>
            </a:pPr>
            <a:r>
              <a:rPr lang="da-DK" sz="1000" b="0" baseline="0" dirty="0">
                <a:solidFill>
                  <a:schemeClr val="tx1"/>
                </a:solidFill>
              </a:rPr>
              <a:t>3. </a:t>
            </a:r>
            <a:r>
              <a:rPr lang="da-DK" sz="1000" b="0" dirty="0">
                <a:solidFill>
                  <a:schemeClr val="tx1"/>
                </a:solidFill>
              </a:rPr>
              <a:t>Højreklik på billedet og send</a:t>
            </a:r>
            <a:r>
              <a:rPr lang="da-DK" sz="1000" b="0" baseline="0" dirty="0">
                <a:solidFill>
                  <a:schemeClr val="tx1"/>
                </a:solidFill>
              </a:rPr>
              <a:t> det bagud</a:t>
            </a:r>
          </a:p>
        </p:txBody>
      </p:sp>
      <p:pic>
        <p:nvPicPr>
          <p:cNvPr id="28" name="Picture 27" descr="Skærmbillede 2016-04-05 kl. 09.35.2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14" name="Text Placeholder 13"/>
          <p:cNvSpPr>
            <a:spLocks noGrp="1"/>
          </p:cNvSpPr>
          <p:nvPr>
            <p:ph type="body" sz="quarter" idx="26"/>
          </p:nvPr>
        </p:nvSpPr>
        <p:spPr>
          <a:xfrm>
            <a:off x="548133" y="6205530"/>
            <a:ext cx="1296000" cy="152016"/>
          </a:xfrm>
          <a:blipFill rotWithShape="1">
            <a:blip r:embed="rId3"/>
            <a:stretch>
              <a:fillRect/>
            </a:stretch>
          </a:blipFill>
        </p:spPr>
        <p:txBody>
          <a:bodyPr tIns="1800000"/>
          <a:lstStyle>
            <a:lvl1pPr marL="0" indent="0">
              <a:buFont typeface="Arial" pitchFamily="34" charset="0"/>
              <a:buNone/>
              <a:defRPr sz="100">
                <a:solidFill>
                  <a:srgbClr val="88919F"/>
                </a:solidFill>
              </a:defRPr>
            </a:lvl1pPr>
          </a:lstStyle>
          <a:p>
            <a:pPr lvl="0"/>
            <a:r>
              <a:rPr lang="da-DK" dirty="0" err="1"/>
              <a:t>Click</a:t>
            </a:r>
            <a:r>
              <a:rPr lang="da-DK" dirty="0"/>
              <a:t> to </a:t>
            </a:r>
            <a:r>
              <a:rPr lang="da-DK" dirty="0" err="1"/>
              <a:t>edit</a:t>
            </a:r>
            <a:r>
              <a:rPr lang="da-DK" dirty="0"/>
              <a:t> Master </a:t>
            </a:r>
            <a:r>
              <a:rPr lang="da-DK" dirty="0" err="1"/>
              <a:t>text</a:t>
            </a:r>
            <a:r>
              <a:rPr lang="da-DK" dirty="0"/>
              <a:t> </a:t>
            </a:r>
            <a:r>
              <a:rPr lang="da-DK" dirty="0" err="1"/>
              <a:t>styles</a:t>
            </a:r>
            <a:endParaRPr lang="da-DK" dirty="0"/>
          </a:p>
        </p:txBody>
      </p:sp>
      <p:sp>
        <p:nvSpPr>
          <p:cNvPr id="15" name="Text Placeholder 13"/>
          <p:cNvSpPr>
            <a:spLocks noGrp="1"/>
          </p:cNvSpPr>
          <p:nvPr>
            <p:ph type="body" sz="quarter" idx="19"/>
          </p:nvPr>
        </p:nvSpPr>
        <p:spPr>
          <a:xfrm>
            <a:off x="10680987" y="5988208"/>
            <a:ext cx="1007997" cy="587589"/>
          </a:xfrm>
          <a:blipFill rotWithShape="1">
            <a:blip r:embed="rId4"/>
            <a:stretch>
              <a:fillRect/>
            </a:stretch>
          </a:blipFill>
        </p:spPr>
        <p:txBody>
          <a:bodyPr tIns="1800000"/>
          <a:lstStyle>
            <a:lvl1pPr marL="0" indent="0">
              <a:buFont typeface="Arial" pitchFamily="34" charset="0"/>
              <a:buNone/>
              <a:defRPr sz="100">
                <a:solidFill>
                  <a:srgbClr val="88919F"/>
                </a:solidFill>
              </a:defRPr>
            </a:lvl1pPr>
          </a:lstStyle>
          <a:p>
            <a:pPr lvl="0"/>
            <a:r>
              <a:rPr lang="da-DK" dirty="0" err="1"/>
              <a:t>Click</a:t>
            </a:r>
            <a:r>
              <a:rPr lang="da-DK" dirty="0"/>
              <a:t> to </a:t>
            </a:r>
            <a:r>
              <a:rPr lang="da-DK" dirty="0" err="1"/>
              <a:t>edit</a:t>
            </a:r>
            <a:r>
              <a:rPr lang="da-DK" dirty="0"/>
              <a:t> Master </a:t>
            </a:r>
            <a:r>
              <a:rPr lang="da-DK" dirty="0" err="1"/>
              <a:t>text</a:t>
            </a:r>
            <a:r>
              <a:rPr lang="da-DK" dirty="0"/>
              <a:t> </a:t>
            </a:r>
            <a:r>
              <a:rPr lang="da-DK" dirty="0" err="1"/>
              <a:t>styles</a:t>
            </a:r>
            <a:endParaRPr lang="da-DK" dirty="0"/>
          </a:p>
        </p:txBody>
      </p:sp>
    </p:spTree>
    <p:extLst>
      <p:ext uri="{BB962C8B-B14F-4D97-AF65-F5344CB8AC3E}">
        <p14:creationId xmlns:p14="http://schemas.microsoft.com/office/powerpoint/2010/main" val="185443583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Forside - Fuldt billede og tekstbånd - Hvidt logo">
    <p:spTree>
      <p:nvGrpSpPr>
        <p:cNvPr id="1" name=""/>
        <p:cNvGrpSpPr/>
        <p:nvPr/>
      </p:nvGrpSpPr>
      <p:grpSpPr>
        <a:xfrm>
          <a:off x="0" y="0"/>
          <a:ext cx="0" cy="0"/>
          <a:chOff x="0" y="0"/>
          <a:chExt cx="0" cy="0"/>
        </a:xfrm>
      </p:grpSpPr>
      <p:sp>
        <p:nvSpPr>
          <p:cNvPr id="4" name="Picture Placeholder 3"/>
          <p:cNvSpPr>
            <a:spLocks noGrp="1"/>
          </p:cNvSpPr>
          <p:nvPr>
            <p:ph type="pic" sz="quarter" idx="14" hasCustomPrompt="1"/>
          </p:nvPr>
        </p:nvSpPr>
        <p:spPr>
          <a:xfrm>
            <a:off x="0" y="0"/>
            <a:ext cx="12204700" cy="6858000"/>
          </a:xfrm>
        </p:spPr>
        <p:txBody>
          <a:bodyPr tIns="720000" anchor="t">
            <a:normAutofit/>
          </a:bodyPr>
          <a:lstStyle>
            <a:lvl1pPr marL="0" marR="0" indent="0" algn="ctr" defTabSz="914400" rtl="0" eaLnBrk="1" fontAlgn="auto" latinLnBrk="0" hangingPunct="1">
              <a:lnSpc>
                <a:spcPct val="94000"/>
              </a:lnSpc>
              <a:spcBef>
                <a:spcPts val="0"/>
              </a:spcBef>
              <a:spcAft>
                <a:spcPts val="2000"/>
              </a:spcAft>
              <a:buClrTx/>
              <a:buSzTx/>
              <a:buFont typeface="Arial" pitchFamily="34" charset="0"/>
              <a:buNone/>
              <a:tabLst/>
              <a:defRPr sz="1400" b="0" baseline="0"/>
            </a:lvl1pPr>
          </a:lstStyle>
          <a:p>
            <a:r>
              <a:rPr lang="da-DK" noProof="0" dirty="0"/>
              <a:t>Indsæt et baggrundsbillede ved at klikke på det hvide felt og indsæt billede via ”indsæt billede” i menulinjen</a:t>
            </a:r>
          </a:p>
        </p:txBody>
      </p:sp>
      <p:sp>
        <p:nvSpPr>
          <p:cNvPr id="17" name="Text Placeholder 13"/>
          <p:cNvSpPr>
            <a:spLocks noGrp="1"/>
          </p:cNvSpPr>
          <p:nvPr>
            <p:ph type="body" sz="quarter" idx="28"/>
          </p:nvPr>
        </p:nvSpPr>
        <p:spPr>
          <a:xfrm>
            <a:off x="-1" y="2245656"/>
            <a:ext cx="12190413" cy="3460344"/>
          </a:xfrm>
          <a:solidFill>
            <a:schemeClr val="accent2">
              <a:alpha val="75000"/>
            </a:schemeClr>
          </a:solidFill>
        </p:spPr>
        <p:txBody>
          <a:bodyPr tIns="0"/>
          <a:lstStyle>
            <a:lvl1pPr marL="0" indent="0">
              <a:buFont typeface="Arial" pitchFamily="34" charset="0"/>
              <a:buNone/>
              <a:defRPr sz="100"/>
            </a:lvl1pPr>
          </a:lstStyle>
          <a:p>
            <a:pPr lvl="0"/>
            <a:r>
              <a:rPr lang="da-DK"/>
              <a:t>Click to edit Master text styles</a:t>
            </a:r>
          </a:p>
        </p:txBody>
      </p:sp>
      <p:sp>
        <p:nvSpPr>
          <p:cNvPr id="2" name="Title 1"/>
          <p:cNvSpPr>
            <a:spLocks noGrp="1"/>
          </p:cNvSpPr>
          <p:nvPr>
            <p:ph type="ctrTitle" hasCustomPrompt="1"/>
          </p:nvPr>
        </p:nvSpPr>
        <p:spPr>
          <a:xfrm>
            <a:off x="511309" y="2751608"/>
            <a:ext cx="7394441" cy="720197"/>
          </a:xfrm>
        </p:spPr>
        <p:txBody>
          <a:bodyPr anchor="t">
            <a:spAutoFit/>
          </a:bodyPr>
          <a:lstStyle>
            <a:lvl1pPr>
              <a:lnSpc>
                <a:spcPct val="88000"/>
              </a:lnSpc>
              <a:defRPr sz="5200" baseline="0">
                <a:solidFill>
                  <a:schemeClr val="bg1"/>
                </a:solidFill>
              </a:defRPr>
            </a:lvl1pPr>
          </a:lstStyle>
          <a:p>
            <a:r>
              <a:rPr lang="da-DK" noProof="0" dirty="0"/>
              <a:t>Titel på en linje</a:t>
            </a:r>
          </a:p>
        </p:txBody>
      </p:sp>
      <p:sp>
        <p:nvSpPr>
          <p:cNvPr id="37" name="Text Placeholder 6"/>
          <p:cNvSpPr>
            <a:spLocks noGrp="1"/>
          </p:cNvSpPr>
          <p:nvPr>
            <p:ph type="body" sz="quarter" idx="27" hasCustomPrompt="1"/>
          </p:nvPr>
        </p:nvSpPr>
        <p:spPr>
          <a:xfrm>
            <a:off x="554038" y="3829781"/>
            <a:ext cx="7351712" cy="1440000"/>
          </a:xfrm>
        </p:spPr>
        <p:txBody>
          <a:bodyPr/>
          <a:lstStyle>
            <a:lvl1pPr marL="0" indent="0">
              <a:buNone/>
              <a:defRPr sz="2400" b="0">
                <a:solidFill>
                  <a:srgbClr val="FFFFFF"/>
                </a:solidFill>
              </a:defRPr>
            </a:lvl1pPr>
            <a:lvl2pPr marL="252000" indent="0">
              <a:buNone/>
              <a:defRPr/>
            </a:lvl2pPr>
          </a:lstStyle>
          <a:p>
            <a:pPr lvl="0"/>
            <a:r>
              <a:rPr lang="da-DK" dirty="0"/>
              <a:t>Klik for at tilføje manchet i en eller flere linjer</a:t>
            </a:r>
          </a:p>
        </p:txBody>
      </p:sp>
      <p:sp>
        <p:nvSpPr>
          <p:cNvPr id="16" name="TextBox 15"/>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18" name="AutoShape 4"/>
          <p:cNvSpPr>
            <a:spLocks/>
          </p:cNvSpPr>
          <p:nvPr userDrawn="1"/>
        </p:nvSpPr>
        <p:spPr bwMode="gray">
          <a:xfrm>
            <a:off x="-3378200" y="0"/>
            <a:ext cx="3261799"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wrap="square" lIns="0" tIns="0" rIns="0" bIns="0">
            <a:spAutoFit/>
          </a:bodyPr>
          <a:lstStyle/>
          <a:p>
            <a:pPr algn="r" defTabSz="457200">
              <a:tabLst>
                <a:tab pos="177800" algn="l"/>
              </a:tabLst>
              <a:defRPr/>
            </a:pPr>
            <a:r>
              <a:rPr lang="da-DK" sz="1000" b="1" dirty="0">
                <a:solidFill>
                  <a:schemeClr val="tx1"/>
                </a:solidFill>
                <a:cs typeface="Arial" charset="0"/>
              </a:rPr>
              <a:t>Vis hjælpelinjer</a:t>
            </a:r>
          </a:p>
          <a:p>
            <a:pPr algn="r" defTabSz="457200">
              <a:tabLst>
                <a:tab pos="177800" algn="l"/>
              </a:tabLst>
              <a:defRPr/>
            </a:pPr>
            <a:r>
              <a:rPr lang="da-DK" sz="1000" dirty="0">
                <a:solidFill>
                  <a:schemeClr val="tx1"/>
                </a:solidFill>
                <a:cs typeface="Arial" charset="0"/>
              </a:rPr>
              <a:t>1.	Højreklik udenfor </a:t>
            </a:r>
            <a:r>
              <a:rPr lang="da-DK" sz="1000" dirty="0" err="1">
                <a:solidFill>
                  <a:schemeClr val="tx1"/>
                </a:solidFill>
                <a:cs typeface="Arial" charset="0"/>
              </a:rPr>
              <a:t>slidet</a:t>
            </a:r>
            <a:r>
              <a:rPr lang="da-DK" sz="1000" dirty="0">
                <a:solidFill>
                  <a:schemeClr val="tx1"/>
                </a:solidFill>
                <a:cs typeface="Arial" charset="0"/>
              </a:rPr>
              <a:t> og vælg ’Gitter og hjælpelinjer’</a:t>
            </a:r>
          </a:p>
          <a:p>
            <a:pPr marL="228600" indent="-228600" algn="r" defTabSz="457200">
              <a:buFontTx/>
              <a:buAutoNum type="arabicPeriod" startAt="2"/>
              <a:tabLst>
                <a:tab pos="177800" algn="l"/>
              </a:tabLst>
              <a:defRPr/>
            </a:pPr>
            <a:r>
              <a:rPr lang="da-DK" sz="1000" dirty="0">
                <a:solidFill>
                  <a:schemeClr val="tx1"/>
                </a:solidFill>
                <a:cs typeface="Arial" charset="0"/>
              </a:rPr>
              <a:t>Sæt kryds ved ’Vis’ tegnehjælpelinjer på skærmen</a:t>
            </a:r>
          </a:p>
          <a:p>
            <a:pPr marL="228600" indent="-228600" algn="r" defTabSz="457200">
              <a:buFontTx/>
              <a:buAutoNum type="arabicPeriod" startAt="2"/>
              <a:tabLst>
                <a:tab pos="177800" algn="l"/>
              </a:tabLst>
              <a:defRPr/>
            </a:pPr>
            <a:r>
              <a:rPr lang="da-DK" sz="1000" dirty="0">
                <a:solidFill>
                  <a:schemeClr val="tx1"/>
                </a:solidFill>
                <a:cs typeface="Arial" charset="0"/>
              </a:rPr>
              <a:t>Sæt hak ved ”Fastgør objekter til gitter”</a:t>
            </a:r>
          </a:p>
          <a:p>
            <a:pPr marL="228600" indent="-228600" algn="r" defTabSz="457200">
              <a:buFontTx/>
              <a:buAutoNum type="arabicPeriod" startAt="2"/>
              <a:tabLst>
                <a:tab pos="177800" algn="l"/>
              </a:tabLst>
              <a:defRPr/>
            </a:pPr>
            <a:r>
              <a:rPr lang="da-DK" sz="1000" dirty="0">
                <a:solidFill>
                  <a:schemeClr val="tx1"/>
                </a:solidFill>
                <a:cs typeface="Arial" charset="0"/>
              </a:rPr>
              <a:t>Vælg OK </a:t>
            </a:r>
          </a:p>
        </p:txBody>
      </p:sp>
      <p:sp>
        <p:nvSpPr>
          <p:cNvPr id="19" name="TextBox 17"/>
          <p:cNvSpPr txBox="1">
            <a:spLocks noChangeArrowheads="1"/>
          </p:cNvSpPr>
          <p:nvPr userDrawn="1"/>
        </p:nvSpPr>
        <p:spPr bwMode="auto">
          <a:xfrm>
            <a:off x="-2786742" y="1511771"/>
            <a:ext cx="2642280"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 et baggrundsbillede</a:t>
            </a:r>
          </a:p>
          <a:p>
            <a:pPr marL="0" indent="0" algn="r" eaLnBrk="1" hangingPunct="1">
              <a:buNone/>
              <a:defRPr/>
            </a:pPr>
            <a:r>
              <a:rPr lang="da-DK" sz="1000" b="0" dirty="0">
                <a:solidFill>
                  <a:schemeClr val="tx1"/>
                </a:solidFill>
              </a:rPr>
              <a:t>1. Indsæt et billede ved at klikke på den </a:t>
            </a:r>
            <a:br>
              <a:rPr lang="da-DK" sz="1000" b="0" dirty="0">
                <a:solidFill>
                  <a:schemeClr val="tx1"/>
                </a:solidFill>
              </a:rPr>
            </a:br>
            <a:r>
              <a:rPr lang="da-DK" sz="1000" b="0" dirty="0">
                <a:solidFill>
                  <a:schemeClr val="tx1"/>
                </a:solidFill>
              </a:rPr>
              <a:t>hvide </a:t>
            </a:r>
            <a:r>
              <a:rPr lang="da-DK" sz="1000" b="0" dirty="0" err="1">
                <a:solidFill>
                  <a:schemeClr val="tx1"/>
                </a:solidFill>
              </a:rPr>
              <a:t>billedepladsholder</a:t>
            </a:r>
            <a:endParaRPr lang="da-DK" sz="1000" b="0" dirty="0">
              <a:solidFill>
                <a:schemeClr val="tx1"/>
              </a:solidFill>
            </a:endParaRPr>
          </a:p>
          <a:p>
            <a:pPr marL="0" indent="0" algn="r" eaLnBrk="1" hangingPunct="1">
              <a:buNone/>
              <a:defRPr/>
            </a:pPr>
            <a:r>
              <a:rPr lang="da-DK" sz="1000" b="0" dirty="0">
                <a:solidFill>
                  <a:schemeClr val="tx1"/>
                </a:solidFill>
              </a:rPr>
              <a:t>2. Via</a:t>
            </a:r>
            <a:r>
              <a:rPr lang="da-DK" sz="1000" b="0" baseline="0" dirty="0">
                <a:solidFill>
                  <a:schemeClr val="tx1"/>
                </a:solidFill>
              </a:rPr>
              <a:t> ”indsæt” – Vælg ”billede” og ”billede fra fil” – Herfra vælger du billedet, fra din computer, som skal indsættes </a:t>
            </a:r>
          </a:p>
          <a:p>
            <a:pPr marL="0" indent="0" algn="r" eaLnBrk="1" hangingPunct="1">
              <a:buNone/>
              <a:defRPr/>
            </a:pPr>
            <a:r>
              <a:rPr lang="da-DK" sz="1000" b="0" baseline="0" dirty="0">
                <a:solidFill>
                  <a:schemeClr val="tx1"/>
                </a:solidFill>
              </a:rPr>
              <a:t>3. </a:t>
            </a:r>
            <a:r>
              <a:rPr lang="da-DK" sz="1000" b="0" dirty="0">
                <a:solidFill>
                  <a:schemeClr val="tx1"/>
                </a:solidFill>
              </a:rPr>
              <a:t>Højreklik på billedet og send</a:t>
            </a:r>
            <a:r>
              <a:rPr lang="da-DK" sz="1000" b="0" baseline="0" dirty="0">
                <a:solidFill>
                  <a:schemeClr val="tx1"/>
                </a:solidFill>
              </a:rPr>
              <a:t> det bagud</a:t>
            </a:r>
          </a:p>
        </p:txBody>
      </p:sp>
      <p:pic>
        <p:nvPicPr>
          <p:cNvPr id="27" name="Picture 26" descr="Skærmbillede 2016-04-05 kl. 09.35.2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13" name="Text Placeholder 13"/>
          <p:cNvSpPr>
            <a:spLocks noGrp="1"/>
          </p:cNvSpPr>
          <p:nvPr>
            <p:ph type="body" sz="quarter" idx="26"/>
          </p:nvPr>
        </p:nvSpPr>
        <p:spPr>
          <a:xfrm>
            <a:off x="548133" y="6205530"/>
            <a:ext cx="1296000" cy="152016"/>
          </a:xfrm>
          <a:blipFill rotWithShape="1">
            <a:blip r:embed="rId3"/>
            <a:stretch>
              <a:fillRect/>
            </a:stretch>
          </a:blipFill>
        </p:spPr>
        <p:txBody>
          <a:bodyPr tIns="1800000"/>
          <a:lstStyle>
            <a:lvl1pPr marL="0" indent="0">
              <a:buFont typeface="Arial" pitchFamily="34" charset="0"/>
              <a:buNone/>
              <a:defRPr sz="100">
                <a:solidFill>
                  <a:srgbClr val="88919F"/>
                </a:solidFill>
              </a:defRPr>
            </a:lvl1pPr>
          </a:lstStyle>
          <a:p>
            <a:pPr lvl="0"/>
            <a:r>
              <a:rPr lang="da-DK" dirty="0" err="1"/>
              <a:t>Click</a:t>
            </a:r>
            <a:r>
              <a:rPr lang="da-DK" dirty="0"/>
              <a:t> to </a:t>
            </a:r>
            <a:r>
              <a:rPr lang="da-DK" dirty="0" err="1"/>
              <a:t>edit</a:t>
            </a:r>
            <a:r>
              <a:rPr lang="da-DK" dirty="0"/>
              <a:t> Master </a:t>
            </a:r>
            <a:r>
              <a:rPr lang="da-DK" dirty="0" err="1"/>
              <a:t>text</a:t>
            </a:r>
            <a:r>
              <a:rPr lang="da-DK" dirty="0"/>
              <a:t> </a:t>
            </a:r>
            <a:r>
              <a:rPr lang="da-DK" dirty="0" err="1"/>
              <a:t>styles</a:t>
            </a:r>
            <a:endParaRPr lang="da-DK" dirty="0"/>
          </a:p>
        </p:txBody>
      </p:sp>
      <p:sp>
        <p:nvSpPr>
          <p:cNvPr id="14" name="Text Placeholder 13"/>
          <p:cNvSpPr>
            <a:spLocks noGrp="1"/>
          </p:cNvSpPr>
          <p:nvPr>
            <p:ph type="body" sz="quarter" idx="19"/>
          </p:nvPr>
        </p:nvSpPr>
        <p:spPr>
          <a:xfrm>
            <a:off x="10680987" y="5988208"/>
            <a:ext cx="1007997" cy="587589"/>
          </a:xfrm>
          <a:blipFill rotWithShape="1">
            <a:blip r:embed="rId4"/>
            <a:stretch>
              <a:fillRect/>
            </a:stretch>
          </a:blipFill>
        </p:spPr>
        <p:txBody>
          <a:bodyPr tIns="1800000"/>
          <a:lstStyle>
            <a:lvl1pPr marL="0" indent="0">
              <a:buFont typeface="Arial" pitchFamily="34" charset="0"/>
              <a:buNone/>
              <a:defRPr sz="100">
                <a:solidFill>
                  <a:srgbClr val="88919F"/>
                </a:solidFill>
              </a:defRPr>
            </a:lvl1pPr>
          </a:lstStyle>
          <a:p>
            <a:pPr lvl="0"/>
            <a:r>
              <a:rPr lang="da-DK" dirty="0" err="1"/>
              <a:t>Click</a:t>
            </a:r>
            <a:r>
              <a:rPr lang="da-DK" dirty="0"/>
              <a:t> to </a:t>
            </a:r>
            <a:r>
              <a:rPr lang="da-DK" dirty="0" err="1"/>
              <a:t>edit</a:t>
            </a:r>
            <a:r>
              <a:rPr lang="da-DK" dirty="0"/>
              <a:t> Master </a:t>
            </a:r>
            <a:r>
              <a:rPr lang="da-DK" dirty="0" err="1"/>
              <a:t>text</a:t>
            </a:r>
            <a:r>
              <a:rPr lang="da-DK" dirty="0"/>
              <a:t> </a:t>
            </a:r>
            <a:r>
              <a:rPr lang="da-DK" dirty="0" err="1"/>
              <a:t>styles</a:t>
            </a:r>
            <a:endParaRPr lang="da-DK" dirty="0"/>
          </a:p>
        </p:txBody>
      </p:sp>
    </p:spTree>
    <p:extLst>
      <p:ext uri="{BB962C8B-B14F-4D97-AF65-F5344CB8AC3E}">
        <p14:creationId xmlns:p14="http://schemas.microsoft.com/office/powerpoint/2010/main" val="373217820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Forside - Fuldt billede og tekstbånd - Grønt logo">
    <p:spTree>
      <p:nvGrpSpPr>
        <p:cNvPr id="1" name=""/>
        <p:cNvGrpSpPr/>
        <p:nvPr/>
      </p:nvGrpSpPr>
      <p:grpSpPr>
        <a:xfrm>
          <a:off x="0" y="0"/>
          <a:ext cx="0" cy="0"/>
          <a:chOff x="0" y="0"/>
          <a:chExt cx="0" cy="0"/>
        </a:xfrm>
      </p:grpSpPr>
      <p:sp>
        <p:nvSpPr>
          <p:cNvPr id="4" name="Picture Placeholder 3"/>
          <p:cNvSpPr>
            <a:spLocks noGrp="1"/>
          </p:cNvSpPr>
          <p:nvPr>
            <p:ph type="pic" sz="quarter" idx="14" hasCustomPrompt="1"/>
          </p:nvPr>
        </p:nvSpPr>
        <p:spPr>
          <a:xfrm>
            <a:off x="0" y="0"/>
            <a:ext cx="12204700" cy="6858000"/>
          </a:xfrm>
        </p:spPr>
        <p:txBody>
          <a:bodyPr tIns="720000" anchor="t">
            <a:normAutofit/>
          </a:bodyPr>
          <a:lstStyle>
            <a:lvl1pPr marL="0" marR="0" indent="0" algn="ctr" defTabSz="914400" rtl="0" eaLnBrk="1" fontAlgn="auto" latinLnBrk="0" hangingPunct="1">
              <a:lnSpc>
                <a:spcPct val="94000"/>
              </a:lnSpc>
              <a:spcBef>
                <a:spcPts val="0"/>
              </a:spcBef>
              <a:spcAft>
                <a:spcPts val="2000"/>
              </a:spcAft>
              <a:buClrTx/>
              <a:buSzTx/>
              <a:buFont typeface="Arial" pitchFamily="34" charset="0"/>
              <a:buNone/>
              <a:tabLst/>
              <a:defRPr sz="1400" b="0" baseline="0"/>
            </a:lvl1pPr>
          </a:lstStyle>
          <a:p>
            <a:r>
              <a:rPr lang="da-DK" noProof="0" dirty="0"/>
              <a:t>Indsæt et baggrundsbillede ved at klikke på det hvide felt og indsæt billede via ”indsæt billede” i menulinjen</a:t>
            </a:r>
          </a:p>
        </p:txBody>
      </p:sp>
      <p:sp>
        <p:nvSpPr>
          <p:cNvPr id="17" name="Text Placeholder 13"/>
          <p:cNvSpPr>
            <a:spLocks noGrp="1"/>
          </p:cNvSpPr>
          <p:nvPr>
            <p:ph type="body" sz="quarter" idx="28"/>
          </p:nvPr>
        </p:nvSpPr>
        <p:spPr>
          <a:xfrm>
            <a:off x="-1" y="2245656"/>
            <a:ext cx="12190413" cy="3460344"/>
          </a:xfrm>
          <a:solidFill>
            <a:schemeClr val="accent2">
              <a:alpha val="75000"/>
            </a:schemeClr>
          </a:solidFill>
        </p:spPr>
        <p:txBody>
          <a:bodyPr tIns="0"/>
          <a:lstStyle>
            <a:lvl1pPr marL="0" indent="0">
              <a:buFont typeface="Arial" pitchFamily="34" charset="0"/>
              <a:buNone/>
              <a:defRPr sz="100"/>
            </a:lvl1pPr>
          </a:lstStyle>
          <a:p>
            <a:pPr lvl="0"/>
            <a:r>
              <a:rPr lang="da-DK"/>
              <a:t>Click to edit Master text styles</a:t>
            </a:r>
          </a:p>
        </p:txBody>
      </p:sp>
      <p:sp>
        <p:nvSpPr>
          <p:cNvPr id="2" name="Title 1"/>
          <p:cNvSpPr>
            <a:spLocks noGrp="1"/>
          </p:cNvSpPr>
          <p:nvPr>
            <p:ph type="ctrTitle" hasCustomPrompt="1"/>
          </p:nvPr>
        </p:nvSpPr>
        <p:spPr>
          <a:xfrm>
            <a:off x="511309" y="2751608"/>
            <a:ext cx="7394441" cy="720197"/>
          </a:xfrm>
        </p:spPr>
        <p:txBody>
          <a:bodyPr anchor="t">
            <a:spAutoFit/>
          </a:bodyPr>
          <a:lstStyle>
            <a:lvl1pPr>
              <a:lnSpc>
                <a:spcPct val="88000"/>
              </a:lnSpc>
              <a:defRPr sz="5200" baseline="0">
                <a:solidFill>
                  <a:schemeClr val="bg1"/>
                </a:solidFill>
              </a:defRPr>
            </a:lvl1pPr>
          </a:lstStyle>
          <a:p>
            <a:r>
              <a:rPr lang="da-DK" noProof="0" dirty="0"/>
              <a:t>Titel på en linje</a:t>
            </a:r>
          </a:p>
        </p:txBody>
      </p:sp>
      <p:sp>
        <p:nvSpPr>
          <p:cNvPr id="37" name="Text Placeholder 6"/>
          <p:cNvSpPr>
            <a:spLocks noGrp="1"/>
          </p:cNvSpPr>
          <p:nvPr>
            <p:ph type="body" sz="quarter" idx="27" hasCustomPrompt="1"/>
          </p:nvPr>
        </p:nvSpPr>
        <p:spPr>
          <a:xfrm>
            <a:off x="554038" y="3829781"/>
            <a:ext cx="7351712" cy="1440000"/>
          </a:xfrm>
        </p:spPr>
        <p:txBody>
          <a:bodyPr/>
          <a:lstStyle>
            <a:lvl1pPr marL="0" indent="0">
              <a:buNone/>
              <a:defRPr sz="2400" b="0">
                <a:solidFill>
                  <a:srgbClr val="FFFFFF"/>
                </a:solidFill>
              </a:defRPr>
            </a:lvl1pPr>
            <a:lvl2pPr marL="252000" indent="0">
              <a:buNone/>
              <a:defRPr/>
            </a:lvl2pPr>
          </a:lstStyle>
          <a:p>
            <a:pPr lvl="0"/>
            <a:r>
              <a:rPr lang="da-DK" dirty="0"/>
              <a:t>Klik for at tilføje manchet i en eller flere linjer</a:t>
            </a:r>
          </a:p>
        </p:txBody>
      </p:sp>
      <p:sp>
        <p:nvSpPr>
          <p:cNvPr id="16" name="TextBox 15"/>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18" name="AutoShape 4"/>
          <p:cNvSpPr>
            <a:spLocks/>
          </p:cNvSpPr>
          <p:nvPr userDrawn="1"/>
        </p:nvSpPr>
        <p:spPr bwMode="gray">
          <a:xfrm>
            <a:off x="-3378200" y="0"/>
            <a:ext cx="3261799"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wrap="square" lIns="0" tIns="0" rIns="0" bIns="0">
            <a:spAutoFit/>
          </a:bodyPr>
          <a:lstStyle/>
          <a:p>
            <a:pPr algn="r" defTabSz="457200">
              <a:tabLst>
                <a:tab pos="177800" algn="l"/>
              </a:tabLst>
              <a:defRPr/>
            </a:pPr>
            <a:r>
              <a:rPr lang="da-DK" sz="1000" b="1" dirty="0">
                <a:solidFill>
                  <a:schemeClr val="tx1"/>
                </a:solidFill>
                <a:cs typeface="Arial" charset="0"/>
              </a:rPr>
              <a:t>Vis hjælpelinjer</a:t>
            </a:r>
          </a:p>
          <a:p>
            <a:pPr algn="r" defTabSz="457200">
              <a:tabLst>
                <a:tab pos="177800" algn="l"/>
              </a:tabLst>
              <a:defRPr/>
            </a:pPr>
            <a:r>
              <a:rPr lang="da-DK" sz="1000" dirty="0">
                <a:solidFill>
                  <a:schemeClr val="tx1"/>
                </a:solidFill>
                <a:cs typeface="Arial" charset="0"/>
              </a:rPr>
              <a:t>1.	Højreklik udenfor </a:t>
            </a:r>
            <a:r>
              <a:rPr lang="da-DK" sz="1000" dirty="0" err="1">
                <a:solidFill>
                  <a:schemeClr val="tx1"/>
                </a:solidFill>
                <a:cs typeface="Arial" charset="0"/>
              </a:rPr>
              <a:t>slidet</a:t>
            </a:r>
            <a:r>
              <a:rPr lang="da-DK" sz="1000" dirty="0">
                <a:solidFill>
                  <a:schemeClr val="tx1"/>
                </a:solidFill>
                <a:cs typeface="Arial" charset="0"/>
              </a:rPr>
              <a:t> og vælg ’Gitter og hjælpelinjer’</a:t>
            </a:r>
          </a:p>
          <a:p>
            <a:pPr marL="228600" indent="-228600" algn="r" defTabSz="457200">
              <a:buFontTx/>
              <a:buAutoNum type="arabicPeriod" startAt="2"/>
              <a:tabLst>
                <a:tab pos="177800" algn="l"/>
              </a:tabLst>
              <a:defRPr/>
            </a:pPr>
            <a:r>
              <a:rPr lang="da-DK" sz="1000" dirty="0">
                <a:solidFill>
                  <a:schemeClr val="tx1"/>
                </a:solidFill>
                <a:cs typeface="Arial" charset="0"/>
              </a:rPr>
              <a:t>Sæt kryds ved ’Vis’ tegnehjælpelinjer på skærmen</a:t>
            </a:r>
          </a:p>
          <a:p>
            <a:pPr marL="228600" indent="-228600" algn="r" defTabSz="457200">
              <a:buFontTx/>
              <a:buAutoNum type="arabicPeriod" startAt="2"/>
              <a:tabLst>
                <a:tab pos="177800" algn="l"/>
              </a:tabLst>
              <a:defRPr/>
            </a:pPr>
            <a:r>
              <a:rPr lang="da-DK" sz="1000" dirty="0">
                <a:solidFill>
                  <a:schemeClr val="tx1"/>
                </a:solidFill>
                <a:cs typeface="Arial" charset="0"/>
              </a:rPr>
              <a:t>Sæt hak ved ”Fastgør objekter til gitter”</a:t>
            </a:r>
          </a:p>
          <a:p>
            <a:pPr marL="228600" indent="-228600" algn="r" defTabSz="457200">
              <a:buFontTx/>
              <a:buAutoNum type="arabicPeriod" startAt="2"/>
              <a:tabLst>
                <a:tab pos="177800" algn="l"/>
              </a:tabLst>
              <a:defRPr/>
            </a:pPr>
            <a:r>
              <a:rPr lang="da-DK" sz="1000" dirty="0">
                <a:solidFill>
                  <a:schemeClr val="tx1"/>
                </a:solidFill>
                <a:cs typeface="Arial" charset="0"/>
              </a:rPr>
              <a:t>Vælg OK </a:t>
            </a:r>
          </a:p>
        </p:txBody>
      </p:sp>
      <p:sp>
        <p:nvSpPr>
          <p:cNvPr id="19" name="TextBox 17"/>
          <p:cNvSpPr txBox="1">
            <a:spLocks noChangeArrowheads="1"/>
          </p:cNvSpPr>
          <p:nvPr userDrawn="1"/>
        </p:nvSpPr>
        <p:spPr bwMode="auto">
          <a:xfrm>
            <a:off x="-2786742" y="1511771"/>
            <a:ext cx="2642280"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 et baggrundsbillede</a:t>
            </a:r>
          </a:p>
          <a:p>
            <a:pPr marL="0" indent="0" algn="r" eaLnBrk="1" hangingPunct="1">
              <a:buNone/>
              <a:defRPr/>
            </a:pPr>
            <a:r>
              <a:rPr lang="da-DK" sz="1000" b="0" dirty="0">
                <a:solidFill>
                  <a:schemeClr val="tx1"/>
                </a:solidFill>
              </a:rPr>
              <a:t>1. Indsæt et billede ved at klikke på den </a:t>
            </a:r>
            <a:br>
              <a:rPr lang="da-DK" sz="1000" b="0" dirty="0">
                <a:solidFill>
                  <a:schemeClr val="tx1"/>
                </a:solidFill>
              </a:rPr>
            </a:br>
            <a:r>
              <a:rPr lang="da-DK" sz="1000" b="0" dirty="0">
                <a:solidFill>
                  <a:schemeClr val="tx1"/>
                </a:solidFill>
              </a:rPr>
              <a:t>hvide </a:t>
            </a:r>
            <a:r>
              <a:rPr lang="da-DK" sz="1000" b="0" dirty="0" err="1">
                <a:solidFill>
                  <a:schemeClr val="tx1"/>
                </a:solidFill>
              </a:rPr>
              <a:t>billedepladsholder</a:t>
            </a:r>
            <a:endParaRPr lang="da-DK" sz="1000" b="0" dirty="0">
              <a:solidFill>
                <a:schemeClr val="tx1"/>
              </a:solidFill>
            </a:endParaRPr>
          </a:p>
          <a:p>
            <a:pPr marL="0" indent="0" algn="r" eaLnBrk="1" hangingPunct="1">
              <a:buNone/>
              <a:defRPr/>
            </a:pPr>
            <a:r>
              <a:rPr lang="da-DK" sz="1000" b="0" dirty="0">
                <a:solidFill>
                  <a:schemeClr val="tx1"/>
                </a:solidFill>
              </a:rPr>
              <a:t>2. Via</a:t>
            </a:r>
            <a:r>
              <a:rPr lang="da-DK" sz="1000" b="0" baseline="0" dirty="0">
                <a:solidFill>
                  <a:schemeClr val="tx1"/>
                </a:solidFill>
              </a:rPr>
              <a:t> ”indsæt” – Vælg ”billede” og ”billede fra fil” – Herfra vælger du billedet, fra din computer, som skal indsættes </a:t>
            </a:r>
          </a:p>
          <a:p>
            <a:pPr marL="0" indent="0" algn="r" eaLnBrk="1" hangingPunct="1">
              <a:buNone/>
              <a:defRPr/>
            </a:pPr>
            <a:r>
              <a:rPr lang="da-DK" sz="1000" b="0" baseline="0" dirty="0">
                <a:solidFill>
                  <a:schemeClr val="tx1"/>
                </a:solidFill>
              </a:rPr>
              <a:t>3. </a:t>
            </a:r>
            <a:r>
              <a:rPr lang="da-DK" sz="1000" b="0" dirty="0">
                <a:solidFill>
                  <a:schemeClr val="tx1"/>
                </a:solidFill>
              </a:rPr>
              <a:t>Højreklik på billedet og send</a:t>
            </a:r>
            <a:r>
              <a:rPr lang="da-DK" sz="1000" b="0" baseline="0" dirty="0">
                <a:solidFill>
                  <a:schemeClr val="tx1"/>
                </a:solidFill>
              </a:rPr>
              <a:t> det bagud</a:t>
            </a:r>
          </a:p>
        </p:txBody>
      </p:sp>
      <p:pic>
        <p:nvPicPr>
          <p:cNvPr id="27" name="Picture 26" descr="Skærmbillede 2016-04-05 kl. 09.35.2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12" name="Text Placeholder 13"/>
          <p:cNvSpPr>
            <a:spLocks noGrp="1"/>
          </p:cNvSpPr>
          <p:nvPr>
            <p:ph type="body" sz="quarter" idx="19"/>
          </p:nvPr>
        </p:nvSpPr>
        <p:spPr>
          <a:xfrm>
            <a:off x="10680987" y="5988208"/>
            <a:ext cx="1007997" cy="587589"/>
          </a:xfrm>
          <a:blipFill rotWithShape="1">
            <a:blip r:embed="rId3"/>
            <a:stretch>
              <a:fillRect/>
            </a:stretch>
          </a:blipFill>
        </p:spPr>
        <p:txBody>
          <a:bodyPr tIns="1800000"/>
          <a:lstStyle>
            <a:lvl1pPr marL="0" indent="0">
              <a:buFont typeface="Arial" pitchFamily="34" charset="0"/>
              <a:buNone/>
              <a:defRPr sz="100">
                <a:solidFill>
                  <a:srgbClr val="88919F"/>
                </a:solidFill>
              </a:defRPr>
            </a:lvl1pPr>
          </a:lstStyle>
          <a:p>
            <a:pPr lvl="0"/>
            <a:r>
              <a:rPr lang="da-DK" dirty="0" err="1"/>
              <a:t>Click</a:t>
            </a:r>
            <a:r>
              <a:rPr lang="da-DK" dirty="0"/>
              <a:t> to </a:t>
            </a:r>
            <a:r>
              <a:rPr lang="da-DK" dirty="0" err="1"/>
              <a:t>edit</a:t>
            </a:r>
            <a:r>
              <a:rPr lang="da-DK" dirty="0"/>
              <a:t> Master </a:t>
            </a:r>
            <a:r>
              <a:rPr lang="da-DK" dirty="0" err="1"/>
              <a:t>text</a:t>
            </a:r>
            <a:r>
              <a:rPr lang="da-DK" dirty="0"/>
              <a:t> </a:t>
            </a:r>
            <a:r>
              <a:rPr lang="da-DK" dirty="0" err="1"/>
              <a:t>styles</a:t>
            </a:r>
            <a:endParaRPr lang="da-DK" dirty="0"/>
          </a:p>
        </p:txBody>
      </p:sp>
      <p:sp>
        <p:nvSpPr>
          <p:cNvPr id="15" name="Text Placeholder 13"/>
          <p:cNvSpPr>
            <a:spLocks noGrp="1"/>
          </p:cNvSpPr>
          <p:nvPr>
            <p:ph type="body" sz="quarter" idx="26"/>
          </p:nvPr>
        </p:nvSpPr>
        <p:spPr>
          <a:xfrm>
            <a:off x="548133" y="6205530"/>
            <a:ext cx="1296000" cy="152016"/>
          </a:xfrm>
          <a:blipFill rotWithShape="1">
            <a:blip r:embed="rId4"/>
            <a:stretch>
              <a:fillRect/>
            </a:stretch>
          </a:blipFill>
        </p:spPr>
        <p:txBody>
          <a:bodyPr tIns="1800000"/>
          <a:lstStyle>
            <a:lvl1pPr marL="0" indent="0">
              <a:buFont typeface="Arial" pitchFamily="34" charset="0"/>
              <a:buNone/>
              <a:defRPr sz="100">
                <a:solidFill>
                  <a:srgbClr val="88919F"/>
                </a:solidFill>
              </a:defRPr>
            </a:lvl1pPr>
          </a:lstStyle>
          <a:p>
            <a:pPr lvl="0"/>
            <a:r>
              <a:rPr lang="da-DK" dirty="0" err="1"/>
              <a:t>Click</a:t>
            </a:r>
            <a:r>
              <a:rPr lang="da-DK" dirty="0"/>
              <a:t> to </a:t>
            </a:r>
            <a:r>
              <a:rPr lang="da-DK" dirty="0" err="1"/>
              <a:t>edit</a:t>
            </a:r>
            <a:r>
              <a:rPr lang="da-DK" dirty="0"/>
              <a:t> Master </a:t>
            </a:r>
            <a:r>
              <a:rPr lang="da-DK" dirty="0" err="1"/>
              <a:t>text</a:t>
            </a:r>
            <a:r>
              <a:rPr lang="da-DK" dirty="0"/>
              <a:t> </a:t>
            </a:r>
            <a:r>
              <a:rPr lang="da-DK" dirty="0" err="1"/>
              <a:t>styles</a:t>
            </a:r>
            <a:endParaRPr lang="da-DK" dirty="0"/>
          </a:p>
        </p:txBody>
      </p:sp>
    </p:spTree>
    <p:extLst>
      <p:ext uri="{BB962C8B-B14F-4D97-AF65-F5344CB8AC3E}">
        <p14:creationId xmlns:p14="http://schemas.microsoft.com/office/powerpoint/2010/main" val="239985458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Forside – Snævert tekstbånd - Hvidt logo">
    <p:spTree>
      <p:nvGrpSpPr>
        <p:cNvPr id="1" name=""/>
        <p:cNvGrpSpPr/>
        <p:nvPr/>
      </p:nvGrpSpPr>
      <p:grpSpPr>
        <a:xfrm>
          <a:off x="0" y="0"/>
          <a:ext cx="0" cy="0"/>
          <a:chOff x="0" y="0"/>
          <a:chExt cx="0" cy="0"/>
        </a:xfrm>
      </p:grpSpPr>
      <p:sp>
        <p:nvSpPr>
          <p:cNvPr id="4" name="Picture Placeholder 3"/>
          <p:cNvSpPr>
            <a:spLocks noGrp="1"/>
          </p:cNvSpPr>
          <p:nvPr>
            <p:ph type="pic" sz="quarter" idx="14" hasCustomPrompt="1"/>
          </p:nvPr>
        </p:nvSpPr>
        <p:spPr>
          <a:xfrm>
            <a:off x="0" y="0"/>
            <a:ext cx="12204700" cy="6858000"/>
          </a:xfrm>
        </p:spPr>
        <p:txBody>
          <a:bodyPr tIns="720000" anchor="t">
            <a:normAutofit/>
          </a:bodyPr>
          <a:lstStyle>
            <a:lvl1pPr marL="0" marR="0" indent="0" algn="ctr" defTabSz="914400" rtl="0" eaLnBrk="1" fontAlgn="auto" latinLnBrk="0" hangingPunct="1">
              <a:lnSpc>
                <a:spcPct val="94000"/>
              </a:lnSpc>
              <a:spcBef>
                <a:spcPts val="0"/>
              </a:spcBef>
              <a:spcAft>
                <a:spcPts val="2000"/>
              </a:spcAft>
              <a:buClrTx/>
              <a:buSzTx/>
              <a:buFont typeface="Arial" pitchFamily="34" charset="0"/>
              <a:buNone/>
              <a:tabLst/>
              <a:defRPr sz="1400" b="0" baseline="0"/>
            </a:lvl1pPr>
          </a:lstStyle>
          <a:p>
            <a:r>
              <a:rPr lang="da-DK" noProof="0" dirty="0"/>
              <a:t>Indsæt et baggrundsbillede ved at klikke på det hvide felt og indsæt billede via ”indsæt billede” i menulinjen</a:t>
            </a:r>
          </a:p>
        </p:txBody>
      </p:sp>
      <p:sp>
        <p:nvSpPr>
          <p:cNvPr id="17" name="Text Placeholder 13"/>
          <p:cNvSpPr>
            <a:spLocks noGrp="1"/>
          </p:cNvSpPr>
          <p:nvPr>
            <p:ph type="body" sz="quarter" idx="28"/>
          </p:nvPr>
        </p:nvSpPr>
        <p:spPr>
          <a:xfrm>
            <a:off x="-1" y="2743839"/>
            <a:ext cx="12190413" cy="2520000"/>
          </a:xfrm>
          <a:solidFill>
            <a:schemeClr val="accent2">
              <a:alpha val="75000"/>
            </a:schemeClr>
          </a:solidFill>
        </p:spPr>
        <p:txBody>
          <a:bodyPr tIns="0"/>
          <a:lstStyle>
            <a:lvl1pPr marL="0" indent="0">
              <a:buFont typeface="Arial" pitchFamily="34" charset="0"/>
              <a:buNone/>
              <a:defRPr sz="100"/>
            </a:lvl1pPr>
          </a:lstStyle>
          <a:p>
            <a:pPr lvl="0"/>
            <a:r>
              <a:rPr lang="da-DK"/>
              <a:t>Click to edit Master text styles</a:t>
            </a:r>
          </a:p>
        </p:txBody>
      </p:sp>
      <p:sp>
        <p:nvSpPr>
          <p:cNvPr id="2" name="Title 1"/>
          <p:cNvSpPr>
            <a:spLocks noGrp="1"/>
          </p:cNvSpPr>
          <p:nvPr>
            <p:ph type="ctrTitle" hasCustomPrompt="1"/>
          </p:nvPr>
        </p:nvSpPr>
        <p:spPr>
          <a:xfrm>
            <a:off x="511309" y="3249791"/>
            <a:ext cx="7394441" cy="720197"/>
          </a:xfrm>
        </p:spPr>
        <p:txBody>
          <a:bodyPr anchor="t">
            <a:spAutoFit/>
          </a:bodyPr>
          <a:lstStyle>
            <a:lvl1pPr>
              <a:lnSpc>
                <a:spcPct val="88000"/>
              </a:lnSpc>
              <a:defRPr sz="5200" baseline="0">
                <a:solidFill>
                  <a:schemeClr val="bg1"/>
                </a:solidFill>
              </a:defRPr>
            </a:lvl1pPr>
          </a:lstStyle>
          <a:p>
            <a:r>
              <a:rPr lang="da-DK" noProof="0" dirty="0"/>
              <a:t>Titel på en linje</a:t>
            </a:r>
          </a:p>
        </p:txBody>
      </p:sp>
      <p:sp>
        <p:nvSpPr>
          <p:cNvPr id="37" name="Text Placeholder 6"/>
          <p:cNvSpPr>
            <a:spLocks noGrp="1"/>
          </p:cNvSpPr>
          <p:nvPr>
            <p:ph type="body" sz="quarter" idx="27" hasCustomPrompt="1"/>
          </p:nvPr>
        </p:nvSpPr>
        <p:spPr>
          <a:xfrm>
            <a:off x="554038" y="4267199"/>
            <a:ext cx="7351712" cy="673101"/>
          </a:xfrm>
        </p:spPr>
        <p:txBody>
          <a:bodyPr/>
          <a:lstStyle>
            <a:lvl1pPr marL="0" indent="0">
              <a:buNone/>
              <a:defRPr sz="2400" b="0">
                <a:solidFill>
                  <a:srgbClr val="FFFFFF"/>
                </a:solidFill>
              </a:defRPr>
            </a:lvl1pPr>
            <a:lvl2pPr marL="252000" indent="0">
              <a:buNone/>
              <a:defRPr/>
            </a:lvl2pPr>
          </a:lstStyle>
          <a:p>
            <a:pPr lvl="0"/>
            <a:r>
              <a:rPr lang="da-DK" dirty="0"/>
              <a:t>Klik for at tilføje manchet i en eller to linjer</a:t>
            </a:r>
          </a:p>
        </p:txBody>
      </p:sp>
      <p:sp>
        <p:nvSpPr>
          <p:cNvPr id="16" name="TextBox 15"/>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18" name="AutoShape 4"/>
          <p:cNvSpPr>
            <a:spLocks/>
          </p:cNvSpPr>
          <p:nvPr userDrawn="1"/>
        </p:nvSpPr>
        <p:spPr bwMode="gray">
          <a:xfrm>
            <a:off x="-3378200" y="0"/>
            <a:ext cx="3261799"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wrap="square" lIns="0" tIns="0" rIns="0" bIns="0">
            <a:spAutoFit/>
          </a:bodyPr>
          <a:lstStyle/>
          <a:p>
            <a:pPr algn="r" defTabSz="457200">
              <a:tabLst>
                <a:tab pos="177800" algn="l"/>
              </a:tabLst>
              <a:defRPr/>
            </a:pPr>
            <a:r>
              <a:rPr lang="da-DK" sz="1000" b="1" dirty="0">
                <a:solidFill>
                  <a:schemeClr val="tx1"/>
                </a:solidFill>
                <a:cs typeface="Arial" charset="0"/>
              </a:rPr>
              <a:t>Vis hjælpelinjer</a:t>
            </a:r>
          </a:p>
          <a:p>
            <a:pPr algn="r" defTabSz="457200">
              <a:tabLst>
                <a:tab pos="177800" algn="l"/>
              </a:tabLst>
              <a:defRPr/>
            </a:pPr>
            <a:r>
              <a:rPr lang="da-DK" sz="1000" dirty="0">
                <a:solidFill>
                  <a:schemeClr val="tx1"/>
                </a:solidFill>
                <a:cs typeface="Arial" charset="0"/>
              </a:rPr>
              <a:t>1.	Højreklik udenfor </a:t>
            </a:r>
            <a:r>
              <a:rPr lang="da-DK" sz="1000" dirty="0" err="1">
                <a:solidFill>
                  <a:schemeClr val="tx1"/>
                </a:solidFill>
                <a:cs typeface="Arial" charset="0"/>
              </a:rPr>
              <a:t>slidet</a:t>
            </a:r>
            <a:r>
              <a:rPr lang="da-DK" sz="1000" dirty="0">
                <a:solidFill>
                  <a:schemeClr val="tx1"/>
                </a:solidFill>
                <a:cs typeface="Arial" charset="0"/>
              </a:rPr>
              <a:t> og vælg ’Gitter og hjælpelinjer’</a:t>
            </a:r>
          </a:p>
          <a:p>
            <a:pPr marL="228600" indent="-228600" algn="r" defTabSz="457200">
              <a:buFontTx/>
              <a:buAutoNum type="arabicPeriod" startAt="2"/>
              <a:tabLst>
                <a:tab pos="177800" algn="l"/>
              </a:tabLst>
              <a:defRPr/>
            </a:pPr>
            <a:r>
              <a:rPr lang="da-DK" sz="1000" dirty="0">
                <a:solidFill>
                  <a:schemeClr val="tx1"/>
                </a:solidFill>
                <a:cs typeface="Arial" charset="0"/>
              </a:rPr>
              <a:t>Sæt kryds ved ’Vis’ tegnehjælpelinjer på skærmen</a:t>
            </a:r>
          </a:p>
          <a:p>
            <a:pPr marL="228600" indent="-228600" algn="r" defTabSz="457200">
              <a:buFontTx/>
              <a:buAutoNum type="arabicPeriod" startAt="2"/>
              <a:tabLst>
                <a:tab pos="177800" algn="l"/>
              </a:tabLst>
              <a:defRPr/>
            </a:pPr>
            <a:r>
              <a:rPr lang="da-DK" sz="1000" dirty="0">
                <a:solidFill>
                  <a:schemeClr val="tx1"/>
                </a:solidFill>
                <a:cs typeface="Arial" charset="0"/>
              </a:rPr>
              <a:t>Sæt hak ved ”Fastgør objekter til gitter”</a:t>
            </a:r>
          </a:p>
          <a:p>
            <a:pPr marL="228600" indent="-228600" algn="r" defTabSz="457200">
              <a:buFontTx/>
              <a:buAutoNum type="arabicPeriod" startAt="2"/>
              <a:tabLst>
                <a:tab pos="177800" algn="l"/>
              </a:tabLst>
              <a:defRPr/>
            </a:pPr>
            <a:r>
              <a:rPr lang="da-DK" sz="1000" dirty="0">
                <a:solidFill>
                  <a:schemeClr val="tx1"/>
                </a:solidFill>
                <a:cs typeface="Arial" charset="0"/>
              </a:rPr>
              <a:t>Vælg OK </a:t>
            </a:r>
          </a:p>
        </p:txBody>
      </p:sp>
      <p:sp>
        <p:nvSpPr>
          <p:cNvPr id="19" name="TextBox 17"/>
          <p:cNvSpPr txBox="1">
            <a:spLocks noChangeArrowheads="1"/>
          </p:cNvSpPr>
          <p:nvPr userDrawn="1"/>
        </p:nvSpPr>
        <p:spPr bwMode="auto">
          <a:xfrm>
            <a:off x="-2786742" y="1511771"/>
            <a:ext cx="2642280"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 et baggrundsbillede</a:t>
            </a:r>
          </a:p>
          <a:p>
            <a:pPr marL="0" indent="0" algn="r" eaLnBrk="1" hangingPunct="1">
              <a:buNone/>
              <a:defRPr/>
            </a:pPr>
            <a:r>
              <a:rPr lang="da-DK" sz="1000" b="0" dirty="0">
                <a:solidFill>
                  <a:schemeClr val="tx1"/>
                </a:solidFill>
              </a:rPr>
              <a:t>1. Indsæt et billede ved at klikke på den </a:t>
            </a:r>
            <a:br>
              <a:rPr lang="da-DK" sz="1000" b="0" dirty="0">
                <a:solidFill>
                  <a:schemeClr val="tx1"/>
                </a:solidFill>
              </a:rPr>
            </a:br>
            <a:r>
              <a:rPr lang="da-DK" sz="1000" b="0" dirty="0">
                <a:solidFill>
                  <a:schemeClr val="tx1"/>
                </a:solidFill>
              </a:rPr>
              <a:t>hvide </a:t>
            </a:r>
            <a:r>
              <a:rPr lang="da-DK" sz="1000" b="0" dirty="0" err="1">
                <a:solidFill>
                  <a:schemeClr val="tx1"/>
                </a:solidFill>
              </a:rPr>
              <a:t>billedepladsholder</a:t>
            </a:r>
            <a:endParaRPr lang="da-DK" sz="1000" b="0" dirty="0">
              <a:solidFill>
                <a:schemeClr val="tx1"/>
              </a:solidFill>
            </a:endParaRPr>
          </a:p>
          <a:p>
            <a:pPr marL="0" indent="0" algn="r" eaLnBrk="1" hangingPunct="1">
              <a:buNone/>
              <a:defRPr/>
            </a:pPr>
            <a:r>
              <a:rPr lang="da-DK" sz="1000" b="0" dirty="0">
                <a:solidFill>
                  <a:schemeClr val="tx1"/>
                </a:solidFill>
              </a:rPr>
              <a:t>2. Via</a:t>
            </a:r>
            <a:r>
              <a:rPr lang="da-DK" sz="1000" b="0" baseline="0" dirty="0">
                <a:solidFill>
                  <a:schemeClr val="tx1"/>
                </a:solidFill>
              </a:rPr>
              <a:t> ”indsæt” – Vælg ”billede” og ”billede fra fil” – Herfra vælger du billedet, fra din computer, som skal indsættes </a:t>
            </a:r>
          </a:p>
          <a:p>
            <a:pPr marL="0" indent="0" algn="r" eaLnBrk="1" hangingPunct="1">
              <a:buNone/>
              <a:defRPr/>
            </a:pPr>
            <a:r>
              <a:rPr lang="da-DK" sz="1000" b="0" baseline="0" dirty="0">
                <a:solidFill>
                  <a:schemeClr val="tx1"/>
                </a:solidFill>
              </a:rPr>
              <a:t>3. </a:t>
            </a:r>
            <a:r>
              <a:rPr lang="da-DK" sz="1000" b="0" dirty="0">
                <a:solidFill>
                  <a:schemeClr val="tx1"/>
                </a:solidFill>
              </a:rPr>
              <a:t>Højreklik på billedet og send</a:t>
            </a:r>
            <a:r>
              <a:rPr lang="da-DK" sz="1000" b="0" baseline="0" dirty="0">
                <a:solidFill>
                  <a:schemeClr val="tx1"/>
                </a:solidFill>
              </a:rPr>
              <a:t> det bagud</a:t>
            </a:r>
          </a:p>
        </p:txBody>
      </p:sp>
      <p:pic>
        <p:nvPicPr>
          <p:cNvPr id="27" name="Picture 26" descr="Skærmbillede 2016-04-05 kl. 09.35.2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13" name="Text Placeholder 13"/>
          <p:cNvSpPr>
            <a:spLocks noGrp="1"/>
          </p:cNvSpPr>
          <p:nvPr>
            <p:ph type="body" sz="quarter" idx="26"/>
          </p:nvPr>
        </p:nvSpPr>
        <p:spPr>
          <a:xfrm>
            <a:off x="548133" y="6205530"/>
            <a:ext cx="1296000" cy="152016"/>
          </a:xfrm>
          <a:blipFill rotWithShape="1">
            <a:blip r:embed="rId3"/>
            <a:stretch>
              <a:fillRect/>
            </a:stretch>
          </a:blipFill>
        </p:spPr>
        <p:txBody>
          <a:bodyPr tIns="1800000"/>
          <a:lstStyle>
            <a:lvl1pPr marL="0" indent="0">
              <a:buFont typeface="Arial" pitchFamily="34" charset="0"/>
              <a:buNone/>
              <a:defRPr sz="100">
                <a:solidFill>
                  <a:srgbClr val="88919F"/>
                </a:solidFill>
              </a:defRPr>
            </a:lvl1pPr>
          </a:lstStyle>
          <a:p>
            <a:pPr lvl="0"/>
            <a:r>
              <a:rPr lang="da-DK" dirty="0" err="1"/>
              <a:t>Click</a:t>
            </a:r>
            <a:r>
              <a:rPr lang="da-DK" dirty="0"/>
              <a:t> to </a:t>
            </a:r>
            <a:r>
              <a:rPr lang="da-DK" dirty="0" err="1"/>
              <a:t>edit</a:t>
            </a:r>
            <a:r>
              <a:rPr lang="da-DK" dirty="0"/>
              <a:t> Master </a:t>
            </a:r>
            <a:r>
              <a:rPr lang="da-DK" dirty="0" err="1"/>
              <a:t>text</a:t>
            </a:r>
            <a:r>
              <a:rPr lang="da-DK" dirty="0"/>
              <a:t> </a:t>
            </a:r>
            <a:r>
              <a:rPr lang="da-DK" dirty="0" err="1"/>
              <a:t>styles</a:t>
            </a:r>
            <a:endParaRPr lang="da-DK" dirty="0"/>
          </a:p>
        </p:txBody>
      </p:sp>
      <p:sp>
        <p:nvSpPr>
          <p:cNvPr id="14" name="Text Placeholder 13"/>
          <p:cNvSpPr>
            <a:spLocks noGrp="1"/>
          </p:cNvSpPr>
          <p:nvPr>
            <p:ph type="body" sz="quarter" idx="19"/>
          </p:nvPr>
        </p:nvSpPr>
        <p:spPr>
          <a:xfrm>
            <a:off x="10680987" y="5988208"/>
            <a:ext cx="1007997" cy="587589"/>
          </a:xfrm>
          <a:blipFill rotWithShape="1">
            <a:blip r:embed="rId4"/>
            <a:stretch>
              <a:fillRect/>
            </a:stretch>
          </a:blipFill>
        </p:spPr>
        <p:txBody>
          <a:bodyPr tIns="1800000"/>
          <a:lstStyle>
            <a:lvl1pPr marL="0" indent="0">
              <a:buFont typeface="Arial" pitchFamily="34" charset="0"/>
              <a:buNone/>
              <a:defRPr sz="100">
                <a:solidFill>
                  <a:srgbClr val="88919F"/>
                </a:solidFill>
              </a:defRPr>
            </a:lvl1pPr>
          </a:lstStyle>
          <a:p>
            <a:pPr lvl="0"/>
            <a:r>
              <a:rPr lang="da-DK" dirty="0" err="1"/>
              <a:t>Click</a:t>
            </a:r>
            <a:r>
              <a:rPr lang="da-DK" dirty="0"/>
              <a:t> to </a:t>
            </a:r>
            <a:r>
              <a:rPr lang="da-DK" dirty="0" err="1"/>
              <a:t>edit</a:t>
            </a:r>
            <a:r>
              <a:rPr lang="da-DK" dirty="0"/>
              <a:t> Master </a:t>
            </a:r>
            <a:r>
              <a:rPr lang="da-DK" dirty="0" err="1"/>
              <a:t>text</a:t>
            </a:r>
            <a:r>
              <a:rPr lang="da-DK" dirty="0"/>
              <a:t> </a:t>
            </a:r>
            <a:r>
              <a:rPr lang="da-DK" dirty="0" err="1"/>
              <a:t>styles</a:t>
            </a:r>
            <a:endParaRPr lang="da-DK" dirty="0"/>
          </a:p>
        </p:txBody>
      </p:sp>
    </p:spTree>
    <p:extLst>
      <p:ext uri="{BB962C8B-B14F-4D97-AF65-F5344CB8AC3E}">
        <p14:creationId xmlns:p14="http://schemas.microsoft.com/office/powerpoint/2010/main" val="15021024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Forside - Fuldt billede og tekstbånd - Grønt logo">
    <p:spTree>
      <p:nvGrpSpPr>
        <p:cNvPr id="1" name=""/>
        <p:cNvGrpSpPr/>
        <p:nvPr/>
      </p:nvGrpSpPr>
      <p:grpSpPr>
        <a:xfrm>
          <a:off x="0" y="0"/>
          <a:ext cx="0" cy="0"/>
          <a:chOff x="0" y="0"/>
          <a:chExt cx="0" cy="0"/>
        </a:xfrm>
      </p:grpSpPr>
      <p:sp>
        <p:nvSpPr>
          <p:cNvPr id="4" name="Picture Placeholder 3"/>
          <p:cNvSpPr>
            <a:spLocks noGrp="1"/>
          </p:cNvSpPr>
          <p:nvPr>
            <p:ph type="pic" sz="quarter" idx="14" hasCustomPrompt="1"/>
          </p:nvPr>
        </p:nvSpPr>
        <p:spPr>
          <a:xfrm>
            <a:off x="0" y="0"/>
            <a:ext cx="12204700" cy="6858000"/>
          </a:xfrm>
        </p:spPr>
        <p:txBody>
          <a:bodyPr tIns="720000" anchor="t">
            <a:normAutofit/>
          </a:bodyPr>
          <a:lstStyle>
            <a:lvl1pPr marL="0" marR="0" indent="0" algn="ctr" defTabSz="914400" rtl="0" eaLnBrk="1" fontAlgn="auto" latinLnBrk="0" hangingPunct="1">
              <a:lnSpc>
                <a:spcPct val="94000"/>
              </a:lnSpc>
              <a:spcBef>
                <a:spcPts val="0"/>
              </a:spcBef>
              <a:spcAft>
                <a:spcPts val="2000"/>
              </a:spcAft>
              <a:buClrTx/>
              <a:buSzTx/>
              <a:buFont typeface="Arial" pitchFamily="34" charset="0"/>
              <a:buNone/>
              <a:tabLst/>
              <a:defRPr sz="1400" b="0" baseline="0"/>
            </a:lvl1pPr>
          </a:lstStyle>
          <a:p>
            <a:r>
              <a:rPr lang="da-DK" noProof="0" dirty="0"/>
              <a:t>Indsæt et baggrundsbillede ved at klikke på det hvide felt og indsæt billede via ”indsæt billede” i menulinjen</a:t>
            </a:r>
          </a:p>
        </p:txBody>
      </p:sp>
      <p:sp>
        <p:nvSpPr>
          <p:cNvPr id="17" name="Text Placeholder 13"/>
          <p:cNvSpPr>
            <a:spLocks noGrp="1"/>
          </p:cNvSpPr>
          <p:nvPr>
            <p:ph type="body" sz="quarter" idx="28"/>
          </p:nvPr>
        </p:nvSpPr>
        <p:spPr>
          <a:xfrm>
            <a:off x="-1" y="2245656"/>
            <a:ext cx="12190413" cy="3460344"/>
          </a:xfrm>
          <a:solidFill>
            <a:schemeClr val="accent2">
              <a:alpha val="75000"/>
            </a:schemeClr>
          </a:solidFill>
        </p:spPr>
        <p:txBody>
          <a:bodyPr tIns="0"/>
          <a:lstStyle>
            <a:lvl1pPr marL="0" indent="0">
              <a:buFont typeface="Arial" pitchFamily="34" charset="0"/>
              <a:buNone/>
              <a:defRPr sz="100"/>
            </a:lvl1pPr>
          </a:lstStyle>
          <a:p>
            <a:pPr lvl="0"/>
            <a:r>
              <a:rPr lang="da-DK"/>
              <a:t>Rediger typografien i masterens</a:t>
            </a:r>
          </a:p>
        </p:txBody>
      </p:sp>
      <p:sp>
        <p:nvSpPr>
          <p:cNvPr id="2" name="Title 1"/>
          <p:cNvSpPr>
            <a:spLocks noGrp="1"/>
          </p:cNvSpPr>
          <p:nvPr>
            <p:ph type="ctrTitle" hasCustomPrompt="1"/>
          </p:nvPr>
        </p:nvSpPr>
        <p:spPr>
          <a:xfrm>
            <a:off x="511309" y="2751608"/>
            <a:ext cx="7394441" cy="720197"/>
          </a:xfrm>
        </p:spPr>
        <p:txBody>
          <a:bodyPr anchor="t">
            <a:spAutoFit/>
          </a:bodyPr>
          <a:lstStyle>
            <a:lvl1pPr>
              <a:lnSpc>
                <a:spcPct val="88000"/>
              </a:lnSpc>
              <a:defRPr sz="5200" baseline="0">
                <a:solidFill>
                  <a:schemeClr val="bg1"/>
                </a:solidFill>
              </a:defRPr>
            </a:lvl1pPr>
          </a:lstStyle>
          <a:p>
            <a:r>
              <a:rPr lang="da-DK" noProof="0" dirty="0"/>
              <a:t>Titel på en linje</a:t>
            </a:r>
          </a:p>
        </p:txBody>
      </p:sp>
      <p:sp>
        <p:nvSpPr>
          <p:cNvPr id="37" name="Text Placeholder 6"/>
          <p:cNvSpPr>
            <a:spLocks noGrp="1"/>
          </p:cNvSpPr>
          <p:nvPr>
            <p:ph type="body" sz="quarter" idx="27" hasCustomPrompt="1"/>
          </p:nvPr>
        </p:nvSpPr>
        <p:spPr>
          <a:xfrm>
            <a:off x="554038" y="3829781"/>
            <a:ext cx="7351712" cy="1440000"/>
          </a:xfrm>
        </p:spPr>
        <p:txBody>
          <a:bodyPr/>
          <a:lstStyle>
            <a:lvl1pPr marL="0" indent="0">
              <a:buNone/>
              <a:defRPr sz="2400" b="0">
                <a:solidFill>
                  <a:srgbClr val="FFFFFF"/>
                </a:solidFill>
              </a:defRPr>
            </a:lvl1pPr>
            <a:lvl2pPr marL="252000" indent="0">
              <a:buNone/>
              <a:defRPr/>
            </a:lvl2pPr>
          </a:lstStyle>
          <a:p>
            <a:pPr lvl="0"/>
            <a:r>
              <a:rPr lang="da-DK" dirty="0"/>
              <a:t>Klik for at tilføje manchet i en eller flere linjer</a:t>
            </a:r>
          </a:p>
        </p:txBody>
      </p:sp>
      <p:sp>
        <p:nvSpPr>
          <p:cNvPr id="16" name="TextBox 15"/>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18" name="AutoShape 4"/>
          <p:cNvSpPr>
            <a:spLocks/>
          </p:cNvSpPr>
          <p:nvPr userDrawn="1"/>
        </p:nvSpPr>
        <p:spPr bwMode="gray">
          <a:xfrm>
            <a:off x="-3378200" y="0"/>
            <a:ext cx="3261799"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wrap="square" lIns="0" tIns="0" rIns="0" bIns="0">
            <a:spAutoFit/>
          </a:bodyPr>
          <a:lstStyle/>
          <a:p>
            <a:pPr algn="r" defTabSz="457200">
              <a:tabLst>
                <a:tab pos="177800" algn="l"/>
              </a:tabLst>
              <a:defRPr/>
            </a:pPr>
            <a:r>
              <a:rPr lang="da-DK" sz="1000" b="1" dirty="0">
                <a:solidFill>
                  <a:schemeClr val="tx1"/>
                </a:solidFill>
                <a:cs typeface="Arial" charset="0"/>
              </a:rPr>
              <a:t>Vis hjælpelinjer</a:t>
            </a:r>
          </a:p>
          <a:p>
            <a:pPr algn="r" defTabSz="457200">
              <a:tabLst>
                <a:tab pos="177800" algn="l"/>
              </a:tabLst>
              <a:defRPr/>
            </a:pPr>
            <a:r>
              <a:rPr lang="da-DK" sz="1000" dirty="0">
                <a:solidFill>
                  <a:schemeClr val="tx1"/>
                </a:solidFill>
                <a:cs typeface="Arial" charset="0"/>
              </a:rPr>
              <a:t>1.	Højreklik udenfor </a:t>
            </a:r>
            <a:r>
              <a:rPr lang="da-DK" sz="1000" dirty="0" err="1">
                <a:solidFill>
                  <a:schemeClr val="tx1"/>
                </a:solidFill>
                <a:cs typeface="Arial" charset="0"/>
              </a:rPr>
              <a:t>slidet</a:t>
            </a:r>
            <a:r>
              <a:rPr lang="da-DK" sz="1000" dirty="0">
                <a:solidFill>
                  <a:schemeClr val="tx1"/>
                </a:solidFill>
                <a:cs typeface="Arial" charset="0"/>
              </a:rPr>
              <a:t> og vælg ’Gitter og hjælpelinjer’</a:t>
            </a:r>
          </a:p>
          <a:p>
            <a:pPr marL="228600" indent="-228600" algn="r" defTabSz="457200">
              <a:buFontTx/>
              <a:buAutoNum type="arabicPeriod" startAt="2"/>
              <a:tabLst>
                <a:tab pos="177800" algn="l"/>
              </a:tabLst>
              <a:defRPr/>
            </a:pPr>
            <a:r>
              <a:rPr lang="da-DK" sz="1000" dirty="0">
                <a:solidFill>
                  <a:schemeClr val="tx1"/>
                </a:solidFill>
                <a:cs typeface="Arial" charset="0"/>
              </a:rPr>
              <a:t>Sæt kryds ved ’Vis’ tegnehjælpelinjer på skærmen</a:t>
            </a:r>
          </a:p>
          <a:p>
            <a:pPr marL="228600" indent="-228600" algn="r" defTabSz="457200">
              <a:buFontTx/>
              <a:buAutoNum type="arabicPeriod" startAt="2"/>
              <a:tabLst>
                <a:tab pos="177800" algn="l"/>
              </a:tabLst>
              <a:defRPr/>
            </a:pPr>
            <a:r>
              <a:rPr lang="da-DK" sz="1000" dirty="0">
                <a:solidFill>
                  <a:schemeClr val="tx1"/>
                </a:solidFill>
                <a:cs typeface="Arial" charset="0"/>
              </a:rPr>
              <a:t>Sæt hak ved ”Fastgør objekter til gitter”</a:t>
            </a:r>
          </a:p>
          <a:p>
            <a:pPr marL="228600" indent="-228600" algn="r" defTabSz="457200">
              <a:buFontTx/>
              <a:buAutoNum type="arabicPeriod" startAt="2"/>
              <a:tabLst>
                <a:tab pos="177800" algn="l"/>
              </a:tabLst>
              <a:defRPr/>
            </a:pPr>
            <a:r>
              <a:rPr lang="da-DK" sz="1000" dirty="0">
                <a:solidFill>
                  <a:schemeClr val="tx1"/>
                </a:solidFill>
                <a:cs typeface="Arial" charset="0"/>
              </a:rPr>
              <a:t>Vælg OK </a:t>
            </a:r>
          </a:p>
        </p:txBody>
      </p:sp>
      <p:sp>
        <p:nvSpPr>
          <p:cNvPr id="19" name="TextBox 17"/>
          <p:cNvSpPr txBox="1">
            <a:spLocks noChangeArrowheads="1"/>
          </p:cNvSpPr>
          <p:nvPr userDrawn="1"/>
        </p:nvSpPr>
        <p:spPr bwMode="auto">
          <a:xfrm>
            <a:off x="-2786742" y="1511771"/>
            <a:ext cx="2642280"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 et baggrundsbillede</a:t>
            </a:r>
          </a:p>
          <a:p>
            <a:pPr marL="0" indent="0" algn="r" eaLnBrk="1" hangingPunct="1">
              <a:buNone/>
              <a:defRPr/>
            </a:pPr>
            <a:r>
              <a:rPr lang="da-DK" sz="1000" b="0" dirty="0">
                <a:solidFill>
                  <a:schemeClr val="tx1"/>
                </a:solidFill>
              </a:rPr>
              <a:t>1. Indsæt et billede ved at klikke på den </a:t>
            </a:r>
            <a:br>
              <a:rPr lang="da-DK" sz="1000" b="0" dirty="0">
                <a:solidFill>
                  <a:schemeClr val="tx1"/>
                </a:solidFill>
              </a:rPr>
            </a:br>
            <a:r>
              <a:rPr lang="da-DK" sz="1000" b="0" dirty="0">
                <a:solidFill>
                  <a:schemeClr val="tx1"/>
                </a:solidFill>
              </a:rPr>
              <a:t>hvide </a:t>
            </a:r>
            <a:r>
              <a:rPr lang="da-DK" sz="1000" b="0" dirty="0" err="1">
                <a:solidFill>
                  <a:schemeClr val="tx1"/>
                </a:solidFill>
              </a:rPr>
              <a:t>billedepladsholder</a:t>
            </a:r>
            <a:endParaRPr lang="da-DK" sz="1000" b="0" dirty="0">
              <a:solidFill>
                <a:schemeClr val="tx1"/>
              </a:solidFill>
            </a:endParaRPr>
          </a:p>
          <a:p>
            <a:pPr marL="0" indent="0" algn="r" eaLnBrk="1" hangingPunct="1">
              <a:buNone/>
              <a:defRPr/>
            </a:pPr>
            <a:r>
              <a:rPr lang="da-DK" sz="1000" b="0" dirty="0">
                <a:solidFill>
                  <a:schemeClr val="tx1"/>
                </a:solidFill>
              </a:rPr>
              <a:t>2. Via</a:t>
            </a:r>
            <a:r>
              <a:rPr lang="da-DK" sz="1000" b="0" baseline="0" dirty="0">
                <a:solidFill>
                  <a:schemeClr val="tx1"/>
                </a:solidFill>
              </a:rPr>
              <a:t> ”indsæt” – Vælg ”billede” og ”billede fra fil” – Herfra vælger du billedet, fra din computer, som skal indsættes </a:t>
            </a:r>
          </a:p>
          <a:p>
            <a:pPr marL="0" indent="0" algn="r" eaLnBrk="1" hangingPunct="1">
              <a:buNone/>
              <a:defRPr/>
            </a:pPr>
            <a:r>
              <a:rPr lang="da-DK" sz="1000" b="0" baseline="0" dirty="0">
                <a:solidFill>
                  <a:schemeClr val="tx1"/>
                </a:solidFill>
              </a:rPr>
              <a:t>3. </a:t>
            </a:r>
            <a:r>
              <a:rPr lang="da-DK" sz="1000" b="0" dirty="0">
                <a:solidFill>
                  <a:schemeClr val="tx1"/>
                </a:solidFill>
              </a:rPr>
              <a:t>Højreklik på billedet og send</a:t>
            </a:r>
            <a:r>
              <a:rPr lang="da-DK" sz="1000" b="0" baseline="0" dirty="0">
                <a:solidFill>
                  <a:schemeClr val="tx1"/>
                </a:solidFill>
              </a:rPr>
              <a:t> det bagud</a:t>
            </a:r>
          </a:p>
        </p:txBody>
      </p:sp>
      <p:pic>
        <p:nvPicPr>
          <p:cNvPr id="13" name="Picture 12" descr="Skærmbillede 2016-04-05 kl. 09.35.2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14" name="Text Placeholder 13"/>
          <p:cNvSpPr>
            <a:spLocks noGrp="1"/>
          </p:cNvSpPr>
          <p:nvPr>
            <p:ph type="body" sz="quarter" idx="19"/>
          </p:nvPr>
        </p:nvSpPr>
        <p:spPr>
          <a:xfrm>
            <a:off x="10680987" y="5988208"/>
            <a:ext cx="1007997" cy="587589"/>
          </a:xfrm>
          <a:blipFill rotWithShape="1">
            <a:blip r:embed="rId3"/>
            <a:stretch>
              <a:fillRect/>
            </a:stretch>
          </a:blipFill>
        </p:spPr>
        <p:txBody>
          <a:bodyPr tIns="1800000"/>
          <a:lstStyle>
            <a:lvl1pPr marL="0" indent="0">
              <a:buFont typeface="Arial" pitchFamily="34" charset="0"/>
              <a:buNone/>
              <a:defRPr sz="100">
                <a:solidFill>
                  <a:srgbClr val="88919F"/>
                </a:solidFill>
              </a:defRPr>
            </a:lvl1pPr>
          </a:lstStyle>
          <a:p>
            <a:pPr lvl="0"/>
            <a:r>
              <a:rPr lang="da-DK"/>
              <a:t>Rediger typografien i masterens</a:t>
            </a:r>
          </a:p>
        </p:txBody>
      </p:sp>
      <p:sp>
        <p:nvSpPr>
          <p:cNvPr id="15" name="Text Placeholder 13"/>
          <p:cNvSpPr>
            <a:spLocks noGrp="1"/>
          </p:cNvSpPr>
          <p:nvPr>
            <p:ph type="body" sz="quarter" idx="29"/>
          </p:nvPr>
        </p:nvSpPr>
        <p:spPr>
          <a:xfrm>
            <a:off x="554038" y="6205995"/>
            <a:ext cx="2178000" cy="180000"/>
          </a:xfrm>
          <a:blipFill rotWithShape="1">
            <a:blip r:embed="rId4"/>
            <a:stretch>
              <a:fillRect/>
            </a:stretch>
          </a:blipFill>
        </p:spPr>
        <p:txBody>
          <a:bodyPr tIns="1800000"/>
          <a:lstStyle>
            <a:lvl1pPr marL="0" indent="0">
              <a:buFont typeface="Arial" pitchFamily="34" charset="0"/>
              <a:buNone/>
              <a:defRPr sz="100">
                <a:solidFill>
                  <a:srgbClr val="88919F"/>
                </a:solidFill>
              </a:defRPr>
            </a:lvl1pPr>
          </a:lstStyle>
          <a:p>
            <a:pPr lvl="0"/>
            <a:r>
              <a:rPr lang="da-DK"/>
              <a:t>Rediger typografien i masterens</a:t>
            </a:r>
          </a:p>
        </p:txBody>
      </p:sp>
    </p:spTree>
    <p:extLst>
      <p:ext uri="{BB962C8B-B14F-4D97-AF65-F5344CB8AC3E}">
        <p14:creationId xmlns:p14="http://schemas.microsoft.com/office/powerpoint/2010/main" val="311415741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Forside – Snævert tekstbånd - Grønt logo">
    <p:spTree>
      <p:nvGrpSpPr>
        <p:cNvPr id="1" name=""/>
        <p:cNvGrpSpPr/>
        <p:nvPr/>
      </p:nvGrpSpPr>
      <p:grpSpPr>
        <a:xfrm>
          <a:off x="0" y="0"/>
          <a:ext cx="0" cy="0"/>
          <a:chOff x="0" y="0"/>
          <a:chExt cx="0" cy="0"/>
        </a:xfrm>
      </p:grpSpPr>
      <p:sp>
        <p:nvSpPr>
          <p:cNvPr id="4" name="Picture Placeholder 3"/>
          <p:cNvSpPr>
            <a:spLocks noGrp="1"/>
          </p:cNvSpPr>
          <p:nvPr>
            <p:ph type="pic" sz="quarter" idx="14" hasCustomPrompt="1"/>
          </p:nvPr>
        </p:nvSpPr>
        <p:spPr>
          <a:xfrm>
            <a:off x="0" y="0"/>
            <a:ext cx="12204700" cy="6858000"/>
          </a:xfrm>
        </p:spPr>
        <p:txBody>
          <a:bodyPr tIns="720000" anchor="t">
            <a:normAutofit/>
          </a:bodyPr>
          <a:lstStyle>
            <a:lvl1pPr marL="0" marR="0" indent="0" algn="ctr" defTabSz="914400" rtl="0" eaLnBrk="1" fontAlgn="auto" latinLnBrk="0" hangingPunct="1">
              <a:lnSpc>
                <a:spcPct val="94000"/>
              </a:lnSpc>
              <a:spcBef>
                <a:spcPts val="0"/>
              </a:spcBef>
              <a:spcAft>
                <a:spcPts val="2000"/>
              </a:spcAft>
              <a:buClrTx/>
              <a:buSzTx/>
              <a:buFont typeface="Arial" pitchFamily="34" charset="0"/>
              <a:buNone/>
              <a:tabLst/>
              <a:defRPr sz="1400" b="0" baseline="0"/>
            </a:lvl1pPr>
          </a:lstStyle>
          <a:p>
            <a:r>
              <a:rPr lang="da-DK" noProof="0" dirty="0"/>
              <a:t>Indsæt et baggrundsbillede ved at klikke på det hvide felt og indsæt billede via ”indsæt billede” i menulinjen</a:t>
            </a:r>
          </a:p>
        </p:txBody>
      </p:sp>
      <p:sp>
        <p:nvSpPr>
          <p:cNvPr id="17" name="Text Placeholder 13"/>
          <p:cNvSpPr>
            <a:spLocks noGrp="1"/>
          </p:cNvSpPr>
          <p:nvPr>
            <p:ph type="body" sz="quarter" idx="28"/>
          </p:nvPr>
        </p:nvSpPr>
        <p:spPr>
          <a:xfrm>
            <a:off x="-1" y="2743839"/>
            <a:ext cx="12190413" cy="2520000"/>
          </a:xfrm>
          <a:solidFill>
            <a:schemeClr val="accent2">
              <a:alpha val="75000"/>
            </a:schemeClr>
          </a:solidFill>
        </p:spPr>
        <p:txBody>
          <a:bodyPr tIns="0"/>
          <a:lstStyle>
            <a:lvl1pPr marL="0" indent="0">
              <a:buFont typeface="Arial" pitchFamily="34" charset="0"/>
              <a:buNone/>
              <a:defRPr sz="100"/>
            </a:lvl1pPr>
          </a:lstStyle>
          <a:p>
            <a:pPr lvl="0"/>
            <a:r>
              <a:rPr lang="da-DK"/>
              <a:t>Click to edit Master text styles</a:t>
            </a:r>
          </a:p>
        </p:txBody>
      </p:sp>
      <p:sp>
        <p:nvSpPr>
          <p:cNvPr id="2" name="Title 1"/>
          <p:cNvSpPr>
            <a:spLocks noGrp="1"/>
          </p:cNvSpPr>
          <p:nvPr>
            <p:ph type="ctrTitle" hasCustomPrompt="1"/>
          </p:nvPr>
        </p:nvSpPr>
        <p:spPr>
          <a:xfrm>
            <a:off x="511309" y="3249791"/>
            <a:ext cx="7394441" cy="720197"/>
          </a:xfrm>
        </p:spPr>
        <p:txBody>
          <a:bodyPr anchor="t">
            <a:spAutoFit/>
          </a:bodyPr>
          <a:lstStyle>
            <a:lvl1pPr>
              <a:lnSpc>
                <a:spcPct val="88000"/>
              </a:lnSpc>
              <a:defRPr sz="5200" baseline="0">
                <a:solidFill>
                  <a:schemeClr val="bg1"/>
                </a:solidFill>
              </a:defRPr>
            </a:lvl1pPr>
          </a:lstStyle>
          <a:p>
            <a:r>
              <a:rPr lang="da-DK" noProof="0" dirty="0"/>
              <a:t>Titel på en linje</a:t>
            </a:r>
          </a:p>
        </p:txBody>
      </p:sp>
      <p:sp>
        <p:nvSpPr>
          <p:cNvPr id="37" name="Text Placeholder 6"/>
          <p:cNvSpPr>
            <a:spLocks noGrp="1"/>
          </p:cNvSpPr>
          <p:nvPr>
            <p:ph type="body" sz="quarter" idx="27" hasCustomPrompt="1"/>
          </p:nvPr>
        </p:nvSpPr>
        <p:spPr>
          <a:xfrm>
            <a:off x="554038" y="4267199"/>
            <a:ext cx="7351712" cy="673101"/>
          </a:xfrm>
        </p:spPr>
        <p:txBody>
          <a:bodyPr/>
          <a:lstStyle>
            <a:lvl1pPr marL="0" indent="0">
              <a:buNone/>
              <a:defRPr sz="2400" b="0">
                <a:solidFill>
                  <a:srgbClr val="FFFFFF"/>
                </a:solidFill>
              </a:defRPr>
            </a:lvl1pPr>
            <a:lvl2pPr marL="252000" indent="0">
              <a:buNone/>
              <a:defRPr/>
            </a:lvl2pPr>
          </a:lstStyle>
          <a:p>
            <a:pPr lvl="0"/>
            <a:r>
              <a:rPr lang="da-DK" dirty="0"/>
              <a:t>Klik for at tilføje manchet i en eller to linjer</a:t>
            </a:r>
          </a:p>
        </p:txBody>
      </p:sp>
      <p:sp>
        <p:nvSpPr>
          <p:cNvPr id="16" name="TextBox 15"/>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18" name="AutoShape 4"/>
          <p:cNvSpPr>
            <a:spLocks/>
          </p:cNvSpPr>
          <p:nvPr userDrawn="1"/>
        </p:nvSpPr>
        <p:spPr bwMode="gray">
          <a:xfrm>
            <a:off x="-3378200" y="0"/>
            <a:ext cx="3261799"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wrap="square" lIns="0" tIns="0" rIns="0" bIns="0">
            <a:spAutoFit/>
          </a:bodyPr>
          <a:lstStyle/>
          <a:p>
            <a:pPr algn="r" defTabSz="457200">
              <a:tabLst>
                <a:tab pos="177800" algn="l"/>
              </a:tabLst>
              <a:defRPr/>
            </a:pPr>
            <a:r>
              <a:rPr lang="da-DK" sz="1000" b="1" dirty="0">
                <a:solidFill>
                  <a:schemeClr val="tx1"/>
                </a:solidFill>
                <a:cs typeface="Arial" charset="0"/>
              </a:rPr>
              <a:t>Vis hjælpelinjer</a:t>
            </a:r>
          </a:p>
          <a:p>
            <a:pPr algn="r" defTabSz="457200">
              <a:tabLst>
                <a:tab pos="177800" algn="l"/>
              </a:tabLst>
              <a:defRPr/>
            </a:pPr>
            <a:r>
              <a:rPr lang="da-DK" sz="1000" dirty="0">
                <a:solidFill>
                  <a:schemeClr val="tx1"/>
                </a:solidFill>
                <a:cs typeface="Arial" charset="0"/>
              </a:rPr>
              <a:t>1.	Højreklik udenfor </a:t>
            </a:r>
            <a:r>
              <a:rPr lang="da-DK" sz="1000" dirty="0" err="1">
                <a:solidFill>
                  <a:schemeClr val="tx1"/>
                </a:solidFill>
                <a:cs typeface="Arial" charset="0"/>
              </a:rPr>
              <a:t>slidet</a:t>
            </a:r>
            <a:r>
              <a:rPr lang="da-DK" sz="1000" dirty="0">
                <a:solidFill>
                  <a:schemeClr val="tx1"/>
                </a:solidFill>
                <a:cs typeface="Arial" charset="0"/>
              </a:rPr>
              <a:t> og vælg ’Gitter og hjælpelinjer’</a:t>
            </a:r>
          </a:p>
          <a:p>
            <a:pPr marL="228600" indent="-228600" algn="r" defTabSz="457200">
              <a:buFontTx/>
              <a:buAutoNum type="arabicPeriod" startAt="2"/>
              <a:tabLst>
                <a:tab pos="177800" algn="l"/>
              </a:tabLst>
              <a:defRPr/>
            </a:pPr>
            <a:r>
              <a:rPr lang="da-DK" sz="1000" dirty="0">
                <a:solidFill>
                  <a:schemeClr val="tx1"/>
                </a:solidFill>
                <a:cs typeface="Arial" charset="0"/>
              </a:rPr>
              <a:t>Sæt kryds ved ’Vis’ tegnehjælpelinjer på skærmen</a:t>
            </a:r>
          </a:p>
          <a:p>
            <a:pPr marL="228600" indent="-228600" algn="r" defTabSz="457200">
              <a:buFontTx/>
              <a:buAutoNum type="arabicPeriod" startAt="2"/>
              <a:tabLst>
                <a:tab pos="177800" algn="l"/>
              </a:tabLst>
              <a:defRPr/>
            </a:pPr>
            <a:r>
              <a:rPr lang="da-DK" sz="1000" dirty="0">
                <a:solidFill>
                  <a:schemeClr val="tx1"/>
                </a:solidFill>
                <a:cs typeface="Arial" charset="0"/>
              </a:rPr>
              <a:t>Sæt hak ved ”Fastgør objekter til gitter”</a:t>
            </a:r>
          </a:p>
          <a:p>
            <a:pPr marL="228600" indent="-228600" algn="r" defTabSz="457200">
              <a:buFontTx/>
              <a:buAutoNum type="arabicPeriod" startAt="2"/>
              <a:tabLst>
                <a:tab pos="177800" algn="l"/>
              </a:tabLst>
              <a:defRPr/>
            </a:pPr>
            <a:r>
              <a:rPr lang="da-DK" sz="1000" dirty="0">
                <a:solidFill>
                  <a:schemeClr val="tx1"/>
                </a:solidFill>
                <a:cs typeface="Arial" charset="0"/>
              </a:rPr>
              <a:t>Vælg OK </a:t>
            </a:r>
          </a:p>
        </p:txBody>
      </p:sp>
      <p:sp>
        <p:nvSpPr>
          <p:cNvPr id="19" name="TextBox 17"/>
          <p:cNvSpPr txBox="1">
            <a:spLocks noChangeArrowheads="1"/>
          </p:cNvSpPr>
          <p:nvPr userDrawn="1"/>
        </p:nvSpPr>
        <p:spPr bwMode="auto">
          <a:xfrm>
            <a:off x="-2786742" y="1511771"/>
            <a:ext cx="2642280"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 et baggrundsbillede</a:t>
            </a:r>
          </a:p>
          <a:p>
            <a:pPr marL="0" indent="0" algn="r" eaLnBrk="1" hangingPunct="1">
              <a:buNone/>
              <a:defRPr/>
            </a:pPr>
            <a:r>
              <a:rPr lang="da-DK" sz="1000" b="0" dirty="0">
                <a:solidFill>
                  <a:schemeClr val="tx1"/>
                </a:solidFill>
              </a:rPr>
              <a:t>1. Indsæt et billede ved at klikke på den </a:t>
            </a:r>
            <a:br>
              <a:rPr lang="da-DK" sz="1000" b="0" dirty="0">
                <a:solidFill>
                  <a:schemeClr val="tx1"/>
                </a:solidFill>
              </a:rPr>
            </a:br>
            <a:r>
              <a:rPr lang="da-DK" sz="1000" b="0" dirty="0">
                <a:solidFill>
                  <a:schemeClr val="tx1"/>
                </a:solidFill>
              </a:rPr>
              <a:t>hvide </a:t>
            </a:r>
            <a:r>
              <a:rPr lang="da-DK" sz="1000" b="0" dirty="0" err="1">
                <a:solidFill>
                  <a:schemeClr val="tx1"/>
                </a:solidFill>
              </a:rPr>
              <a:t>billedepladsholder</a:t>
            </a:r>
            <a:endParaRPr lang="da-DK" sz="1000" b="0" dirty="0">
              <a:solidFill>
                <a:schemeClr val="tx1"/>
              </a:solidFill>
            </a:endParaRPr>
          </a:p>
          <a:p>
            <a:pPr marL="0" indent="0" algn="r" eaLnBrk="1" hangingPunct="1">
              <a:buNone/>
              <a:defRPr/>
            </a:pPr>
            <a:r>
              <a:rPr lang="da-DK" sz="1000" b="0" dirty="0">
                <a:solidFill>
                  <a:schemeClr val="tx1"/>
                </a:solidFill>
              </a:rPr>
              <a:t>2. Via</a:t>
            </a:r>
            <a:r>
              <a:rPr lang="da-DK" sz="1000" b="0" baseline="0" dirty="0">
                <a:solidFill>
                  <a:schemeClr val="tx1"/>
                </a:solidFill>
              </a:rPr>
              <a:t> ”indsæt” – Vælg ”billede” og ”billede fra fil” – Herfra vælger du billedet, fra din computer, som skal indsættes </a:t>
            </a:r>
          </a:p>
          <a:p>
            <a:pPr marL="0" indent="0" algn="r" eaLnBrk="1" hangingPunct="1">
              <a:buNone/>
              <a:defRPr/>
            </a:pPr>
            <a:r>
              <a:rPr lang="da-DK" sz="1000" b="0" baseline="0" dirty="0">
                <a:solidFill>
                  <a:schemeClr val="tx1"/>
                </a:solidFill>
              </a:rPr>
              <a:t>3. </a:t>
            </a:r>
            <a:r>
              <a:rPr lang="da-DK" sz="1000" b="0" dirty="0">
                <a:solidFill>
                  <a:schemeClr val="tx1"/>
                </a:solidFill>
              </a:rPr>
              <a:t>Højreklik på billedet og send</a:t>
            </a:r>
            <a:r>
              <a:rPr lang="da-DK" sz="1000" b="0" baseline="0" dirty="0">
                <a:solidFill>
                  <a:schemeClr val="tx1"/>
                </a:solidFill>
              </a:rPr>
              <a:t> det bagud</a:t>
            </a:r>
          </a:p>
        </p:txBody>
      </p:sp>
      <p:pic>
        <p:nvPicPr>
          <p:cNvPr id="27" name="Picture 26" descr="Skærmbillede 2016-04-05 kl. 09.35.2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13" name="Text Placeholder 13"/>
          <p:cNvSpPr>
            <a:spLocks noGrp="1"/>
          </p:cNvSpPr>
          <p:nvPr>
            <p:ph type="body" sz="quarter" idx="26"/>
          </p:nvPr>
        </p:nvSpPr>
        <p:spPr>
          <a:xfrm>
            <a:off x="548133" y="6205530"/>
            <a:ext cx="1296000" cy="152016"/>
          </a:xfrm>
          <a:blipFill rotWithShape="1">
            <a:blip r:embed="rId3"/>
            <a:stretch>
              <a:fillRect/>
            </a:stretch>
          </a:blipFill>
        </p:spPr>
        <p:txBody>
          <a:bodyPr tIns="1800000"/>
          <a:lstStyle>
            <a:lvl1pPr marL="0" indent="0">
              <a:buFont typeface="Arial" pitchFamily="34" charset="0"/>
              <a:buNone/>
              <a:defRPr sz="100">
                <a:solidFill>
                  <a:srgbClr val="88919F"/>
                </a:solidFill>
              </a:defRPr>
            </a:lvl1pPr>
          </a:lstStyle>
          <a:p>
            <a:pPr lvl="0"/>
            <a:r>
              <a:rPr lang="da-DK" dirty="0" err="1"/>
              <a:t>Click</a:t>
            </a:r>
            <a:r>
              <a:rPr lang="da-DK" dirty="0"/>
              <a:t> to </a:t>
            </a:r>
            <a:r>
              <a:rPr lang="da-DK" dirty="0" err="1"/>
              <a:t>edit</a:t>
            </a:r>
            <a:r>
              <a:rPr lang="da-DK" dirty="0"/>
              <a:t> Master </a:t>
            </a:r>
            <a:r>
              <a:rPr lang="da-DK" dirty="0" err="1"/>
              <a:t>text</a:t>
            </a:r>
            <a:r>
              <a:rPr lang="da-DK" dirty="0"/>
              <a:t> </a:t>
            </a:r>
            <a:r>
              <a:rPr lang="da-DK" dirty="0" err="1"/>
              <a:t>styles</a:t>
            </a:r>
            <a:endParaRPr lang="da-DK" dirty="0"/>
          </a:p>
        </p:txBody>
      </p:sp>
      <p:sp>
        <p:nvSpPr>
          <p:cNvPr id="14" name="Text Placeholder 13"/>
          <p:cNvSpPr>
            <a:spLocks noGrp="1"/>
          </p:cNvSpPr>
          <p:nvPr>
            <p:ph type="body" sz="quarter" idx="19"/>
          </p:nvPr>
        </p:nvSpPr>
        <p:spPr>
          <a:xfrm>
            <a:off x="10680987" y="5988208"/>
            <a:ext cx="1007997" cy="587589"/>
          </a:xfrm>
          <a:blipFill rotWithShape="1">
            <a:blip r:embed="rId4"/>
            <a:stretch>
              <a:fillRect/>
            </a:stretch>
          </a:blipFill>
        </p:spPr>
        <p:txBody>
          <a:bodyPr tIns="1800000"/>
          <a:lstStyle>
            <a:lvl1pPr marL="0" indent="0">
              <a:buFont typeface="Arial" pitchFamily="34" charset="0"/>
              <a:buNone/>
              <a:defRPr sz="100">
                <a:solidFill>
                  <a:srgbClr val="88919F"/>
                </a:solidFill>
              </a:defRPr>
            </a:lvl1pPr>
          </a:lstStyle>
          <a:p>
            <a:pPr lvl="0"/>
            <a:r>
              <a:rPr lang="da-DK" dirty="0" err="1"/>
              <a:t>Click</a:t>
            </a:r>
            <a:r>
              <a:rPr lang="da-DK" dirty="0"/>
              <a:t> to </a:t>
            </a:r>
            <a:r>
              <a:rPr lang="da-DK" dirty="0" err="1"/>
              <a:t>edit</a:t>
            </a:r>
            <a:r>
              <a:rPr lang="da-DK" dirty="0"/>
              <a:t> Master </a:t>
            </a:r>
            <a:r>
              <a:rPr lang="da-DK" dirty="0" err="1"/>
              <a:t>text</a:t>
            </a:r>
            <a:r>
              <a:rPr lang="da-DK" dirty="0"/>
              <a:t> </a:t>
            </a:r>
            <a:r>
              <a:rPr lang="da-DK" dirty="0" err="1"/>
              <a:t>styles</a:t>
            </a:r>
            <a:endParaRPr lang="da-DK" dirty="0"/>
          </a:p>
        </p:txBody>
      </p:sp>
    </p:spTree>
    <p:extLst>
      <p:ext uri="{BB962C8B-B14F-4D97-AF65-F5344CB8AC3E}">
        <p14:creationId xmlns:p14="http://schemas.microsoft.com/office/powerpoint/2010/main" val="144201078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Forside - Med partnerlogoer">
    <p:spTree>
      <p:nvGrpSpPr>
        <p:cNvPr id="1" name=""/>
        <p:cNvGrpSpPr/>
        <p:nvPr/>
      </p:nvGrpSpPr>
      <p:grpSpPr>
        <a:xfrm>
          <a:off x="0" y="0"/>
          <a:ext cx="0" cy="0"/>
          <a:chOff x="0" y="0"/>
          <a:chExt cx="0" cy="0"/>
        </a:xfrm>
      </p:grpSpPr>
      <p:sp>
        <p:nvSpPr>
          <p:cNvPr id="4" name="Picture Placeholder 3"/>
          <p:cNvSpPr>
            <a:spLocks noGrp="1"/>
          </p:cNvSpPr>
          <p:nvPr>
            <p:ph type="pic" sz="quarter" idx="14" hasCustomPrompt="1"/>
          </p:nvPr>
        </p:nvSpPr>
        <p:spPr>
          <a:xfrm>
            <a:off x="0" y="0"/>
            <a:ext cx="12204700" cy="6858000"/>
          </a:xfrm>
          <a:ln>
            <a:noFill/>
          </a:ln>
        </p:spPr>
        <p:txBody>
          <a:bodyPr tIns="720000">
            <a:normAutofit/>
          </a:bodyPr>
          <a:lstStyle>
            <a:lvl1pPr marL="0" marR="0" indent="0" algn="ctr" defTabSz="914400" rtl="0" eaLnBrk="1" fontAlgn="auto" latinLnBrk="0" hangingPunct="1">
              <a:lnSpc>
                <a:spcPct val="94000"/>
              </a:lnSpc>
              <a:spcBef>
                <a:spcPts val="0"/>
              </a:spcBef>
              <a:spcAft>
                <a:spcPts val="2000"/>
              </a:spcAft>
              <a:buClrTx/>
              <a:buSzTx/>
              <a:buFont typeface="Arial" pitchFamily="34" charset="0"/>
              <a:buNone/>
              <a:tabLst/>
              <a:defRPr sz="1400" b="0" baseline="0"/>
            </a:lvl1pPr>
          </a:lstStyle>
          <a:p>
            <a:r>
              <a:rPr lang="da-DK" noProof="0" dirty="0"/>
              <a:t>Indsæt et baggrundsbillede ved at klikke på det hvide felt og indsæt billede via ”indsæt billede” i menulinjen</a:t>
            </a:r>
          </a:p>
        </p:txBody>
      </p:sp>
      <p:sp>
        <p:nvSpPr>
          <p:cNvPr id="20" name="Text Placeholder 13"/>
          <p:cNvSpPr>
            <a:spLocks noGrp="1"/>
          </p:cNvSpPr>
          <p:nvPr>
            <p:ph type="body" sz="quarter" idx="25"/>
          </p:nvPr>
        </p:nvSpPr>
        <p:spPr>
          <a:xfrm flipH="1">
            <a:off x="6458550" y="0"/>
            <a:ext cx="5731862" cy="6858000"/>
          </a:xfrm>
          <a:solidFill>
            <a:schemeClr val="bg1"/>
          </a:solidFill>
        </p:spPr>
        <p:txBody>
          <a:bodyPr tIns="0"/>
          <a:lstStyle>
            <a:lvl1pPr marL="0" indent="0">
              <a:buFont typeface="Arial" pitchFamily="34" charset="0"/>
              <a:buNone/>
              <a:defRPr sz="100"/>
            </a:lvl1pPr>
          </a:lstStyle>
          <a:p>
            <a:pPr lvl="0"/>
            <a:r>
              <a:rPr lang="da-DK"/>
              <a:t>Klik for at redigere teksttypografierne i masteren</a:t>
            </a:r>
          </a:p>
        </p:txBody>
      </p:sp>
      <p:sp>
        <p:nvSpPr>
          <p:cNvPr id="2" name="Title 1"/>
          <p:cNvSpPr>
            <a:spLocks noGrp="1"/>
          </p:cNvSpPr>
          <p:nvPr>
            <p:ph type="ctrTitle" hasCustomPrompt="1"/>
          </p:nvPr>
        </p:nvSpPr>
        <p:spPr>
          <a:xfrm>
            <a:off x="511310" y="1901574"/>
            <a:ext cx="5583104" cy="704167"/>
          </a:xfrm>
        </p:spPr>
        <p:txBody>
          <a:bodyPr wrap="square">
            <a:spAutoFit/>
          </a:bodyPr>
          <a:lstStyle>
            <a:lvl1pPr>
              <a:lnSpc>
                <a:spcPct val="88000"/>
              </a:lnSpc>
              <a:defRPr sz="5200">
                <a:solidFill>
                  <a:schemeClr val="tx2"/>
                </a:solidFill>
              </a:defRPr>
            </a:lvl1pPr>
          </a:lstStyle>
          <a:p>
            <a:r>
              <a:rPr lang="da-DK" noProof="0" dirty="0"/>
              <a:t>Navn</a:t>
            </a:r>
          </a:p>
        </p:txBody>
      </p:sp>
      <p:sp>
        <p:nvSpPr>
          <p:cNvPr id="37" name="Text Placeholder 6"/>
          <p:cNvSpPr>
            <a:spLocks noGrp="1"/>
          </p:cNvSpPr>
          <p:nvPr>
            <p:ph type="body" sz="quarter" idx="27" hasCustomPrompt="1"/>
          </p:nvPr>
        </p:nvSpPr>
        <p:spPr>
          <a:xfrm>
            <a:off x="554038" y="3323829"/>
            <a:ext cx="5550842" cy="1440000"/>
          </a:xfrm>
        </p:spPr>
        <p:txBody>
          <a:bodyPr/>
          <a:lstStyle>
            <a:lvl1pPr marL="0" indent="0">
              <a:buNone/>
              <a:defRPr sz="2400" b="0">
                <a:solidFill>
                  <a:schemeClr val="accent2"/>
                </a:solidFill>
              </a:defRPr>
            </a:lvl1pPr>
            <a:lvl2pPr marL="252000" indent="0">
              <a:buNone/>
              <a:defRPr/>
            </a:lvl2pPr>
          </a:lstStyle>
          <a:p>
            <a:pPr lvl="0"/>
            <a:r>
              <a:rPr lang="da-DK" dirty="0"/>
              <a:t>Sted og dato</a:t>
            </a:r>
          </a:p>
        </p:txBody>
      </p:sp>
      <p:sp>
        <p:nvSpPr>
          <p:cNvPr id="17" name="TextBox 16"/>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18" name="AutoShape 4"/>
          <p:cNvSpPr>
            <a:spLocks/>
          </p:cNvSpPr>
          <p:nvPr userDrawn="1"/>
        </p:nvSpPr>
        <p:spPr bwMode="gray">
          <a:xfrm>
            <a:off x="-3378200" y="0"/>
            <a:ext cx="3261799"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wrap="square" lIns="0" tIns="0" rIns="0" bIns="0">
            <a:spAutoFit/>
          </a:bodyPr>
          <a:lstStyle/>
          <a:p>
            <a:pPr algn="r" defTabSz="457200">
              <a:tabLst>
                <a:tab pos="177800" algn="l"/>
              </a:tabLst>
              <a:defRPr/>
            </a:pPr>
            <a:r>
              <a:rPr lang="da-DK" sz="1000" b="1" dirty="0">
                <a:solidFill>
                  <a:schemeClr val="tx1"/>
                </a:solidFill>
                <a:cs typeface="Arial" charset="0"/>
              </a:rPr>
              <a:t>Vis hjælpelinjer</a:t>
            </a:r>
          </a:p>
          <a:p>
            <a:pPr algn="r" defTabSz="457200">
              <a:tabLst>
                <a:tab pos="177800" algn="l"/>
              </a:tabLst>
              <a:defRPr/>
            </a:pPr>
            <a:r>
              <a:rPr lang="da-DK" sz="1000" dirty="0">
                <a:solidFill>
                  <a:schemeClr val="tx1"/>
                </a:solidFill>
                <a:cs typeface="Arial" charset="0"/>
              </a:rPr>
              <a:t>1.	Højreklik udenfor </a:t>
            </a:r>
            <a:r>
              <a:rPr lang="da-DK" sz="1000" dirty="0" err="1">
                <a:solidFill>
                  <a:schemeClr val="tx1"/>
                </a:solidFill>
                <a:cs typeface="Arial" charset="0"/>
              </a:rPr>
              <a:t>slidet</a:t>
            </a:r>
            <a:r>
              <a:rPr lang="da-DK" sz="1000" dirty="0">
                <a:solidFill>
                  <a:schemeClr val="tx1"/>
                </a:solidFill>
                <a:cs typeface="Arial" charset="0"/>
              </a:rPr>
              <a:t> og vælg ’Gitter og hjælpelinjer’</a:t>
            </a:r>
          </a:p>
          <a:p>
            <a:pPr marL="228600" indent="-228600" algn="r" defTabSz="457200">
              <a:buFontTx/>
              <a:buAutoNum type="arabicPeriod" startAt="2"/>
              <a:tabLst>
                <a:tab pos="177800" algn="l"/>
              </a:tabLst>
              <a:defRPr/>
            </a:pPr>
            <a:r>
              <a:rPr lang="da-DK" sz="1000" dirty="0">
                <a:solidFill>
                  <a:schemeClr val="tx1"/>
                </a:solidFill>
                <a:cs typeface="Arial" charset="0"/>
              </a:rPr>
              <a:t>Sæt kryds ved ’Vis’ tegnehjælpelinjer på skærmen</a:t>
            </a:r>
          </a:p>
          <a:p>
            <a:pPr marL="228600" indent="-228600" algn="r" defTabSz="457200">
              <a:buFontTx/>
              <a:buAutoNum type="arabicPeriod" startAt="2"/>
              <a:tabLst>
                <a:tab pos="177800" algn="l"/>
              </a:tabLst>
              <a:defRPr/>
            </a:pPr>
            <a:r>
              <a:rPr lang="da-DK" sz="1000" dirty="0">
                <a:solidFill>
                  <a:schemeClr val="tx1"/>
                </a:solidFill>
                <a:cs typeface="Arial" charset="0"/>
              </a:rPr>
              <a:t>Sæt hak ved ”Fastgør objekter til gitter”</a:t>
            </a:r>
          </a:p>
          <a:p>
            <a:pPr marL="228600" indent="-228600" algn="r" defTabSz="457200">
              <a:buFontTx/>
              <a:buAutoNum type="arabicPeriod" startAt="2"/>
              <a:tabLst>
                <a:tab pos="177800" algn="l"/>
              </a:tabLst>
              <a:defRPr/>
            </a:pPr>
            <a:r>
              <a:rPr lang="da-DK" sz="1000" dirty="0">
                <a:solidFill>
                  <a:schemeClr val="tx1"/>
                </a:solidFill>
                <a:cs typeface="Arial" charset="0"/>
              </a:rPr>
              <a:t>Vælg OK </a:t>
            </a:r>
          </a:p>
        </p:txBody>
      </p:sp>
      <p:sp>
        <p:nvSpPr>
          <p:cNvPr id="19" name="TextBox 17"/>
          <p:cNvSpPr txBox="1">
            <a:spLocks noChangeArrowheads="1"/>
          </p:cNvSpPr>
          <p:nvPr userDrawn="1"/>
        </p:nvSpPr>
        <p:spPr bwMode="auto">
          <a:xfrm>
            <a:off x="-2786742" y="1511771"/>
            <a:ext cx="2642280"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 et baggrundsbillede</a:t>
            </a:r>
          </a:p>
          <a:p>
            <a:pPr marL="0" indent="0" algn="r" eaLnBrk="1" hangingPunct="1">
              <a:buNone/>
              <a:defRPr/>
            </a:pPr>
            <a:r>
              <a:rPr lang="da-DK" sz="1000" b="0" dirty="0">
                <a:solidFill>
                  <a:schemeClr val="tx1"/>
                </a:solidFill>
              </a:rPr>
              <a:t>1. Indsæt et billede ved at klikke på den </a:t>
            </a:r>
            <a:br>
              <a:rPr lang="da-DK" sz="1000" b="0" dirty="0">
                <a:solidFill>
                  <a:schemeClr val="tx1"/>
                </a:solidFill>
              </a:rPr>
            </a:br>
            <a:r>
              <a:rPr lang="da-DK" sz="1000" b="0" dirty="0">
                <a:solidFill>
                  <a:schemeClr val="tx1"/>
                </a:solidFill>
              </a:rPr>
              <a:t>hvide </a:t>
            </a:r>
            <a:r>
              <a:rPr lang="da-DK" sz="1000" b="0" dirty="0" err="1">
                <a:solidFill>
                  <a:schemeClr val="tx1"/>
                </a:solidFill>
              </a:rPr>
              <a:t>billedepladsholder</a:t>
            </a:r>
            <a:endParaRPr lang="da-DK" sz="1000" b="0" dirty="0">
              <a:solidFill>
                <a:schemeClr val="tx1"/>
              </a:solidFill>
            </a:endParaRPr>
          </a:p>
          <a:p>
            <a:pPr marL="0" indent="0" algn="r" eaLnBrk="1" hangingPunct="1">
              <a:buNone/>
              <a:defRPr/>
            </a:pPr>
            <a:r>
              <a:rPr lang="da-DK" sz="1000" b="0" dirty="0">
                <a:solidFill>
                  <a:schemeClr val="tx1"/>
                </a:solidFill>
              </a:rPr>
              <a:t>2. Via</a:t>
            </a:r>
            <a:r>
              <a:rPr lang="da-DK" sz="1000" b="0" baseline="0" dirty="0">
                <a:solidFill>
                  <a:schemeClr val="tx1"/>
                </a:solidFill>
              </a:rPr>
              <a:t> ”indsæt” – Vælg ”billede” og ”billede fra fil” – Herfra vælger du billedet, fra din computer, som skal indsættes </a:t>
            </a:r>
          </a:p>
          <a:p>
            <a:pPr marL="0" indent="0" algn="r" eaLnBrk="1" hangingPunct="1">
              <a:buNone/>
              <a:defRPr/>
            </a:pPr>
            <a:r>
              <a:rPr lang="da-DK" sz="1000" b="0" baseline="0" dirty="0">
                <a:solidFill>
                  <a:schemeClr val="tx1"/>
                </a:solidFill>
              </a:rPr>
              <a:t>3. </a:t>
            </a:r>
            <a:r>
              <a:rPr lang="da-DK" sz="1000" b="0" dirty="0">
                <a:solidFill>
                  <a:schemeClr val="tx1"/>
                </a:solidFill>
              </a:rPr>
              <a:t>Højreklik på billedet og send</a:t>
            </a:r>
            <a:r>
              <a:rPr lang="da-DK" sz="1000" b="0" baseline="0" dirty="0">
                <a:solidFill>
                  <a:schemeClr val="tx1"/>
                </a:solidFill>
              </a:rPr>
              <a:t> det bagud</a:t>
            </a:r>
          </a:p>
        </p:txBody>
      </p:sp>
      <p:pic>
        <p:nvPicPr>
          <p:cNvPr id="15" name="Picture 14" descr="Skærmbillede 2016-04-05 kl. 09.35.2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21" name="Text Placeholder 13"/>
          <p:cNvSpPr>
            <a:spLocks noGrp="1"/>
          </p:cNvSpPr>
          <p:nvPr>
            <p:ph type="body" sz="quarter" idx="24"/>
          </p:nvPr>
        </p:nvSpPr>
        <p:spPr>
          <a:xfrm>
            <a:off x="-1" y="5706000"/>
            <a:ext cx="12190413" cy="1152000"/>
          </a:xfrm>
          <a:solidFill>
            <a:schemeClr val="accent3">
              <a:alpha val="75000"/>
            </a:schemeClr>
          </a:solidFill>
        </p:spPr>
        <p:txBody>
          <a:bodyPr tIns="0"/>
          <a:lstStyle>
            <a:lvl1pPr marL="0" indent="0">
              <a:buFont typeface="Arial" pitchFamily="34" charset="0"/>
              <a:buNone/>
              <a:defRPr sz="100"/>
            </a:lvl1pPr>
          </a:lstStyle>
          <a:p>
            <a:pPr lvl="0"/>
            <a:r>
              <a:rPr lang="da-DK"/>
              <a:t>Klik for at redigere teksttypografierne i masteren</a:t>
            </a:r>
          </a:p>
        </p:txBody>
      </p:sp>
      <p:sp>
        <p:nvSpPr>
          <p:cNvPr id="24" name="Pladsholder til billede 4"/>
          <p:cNvSpPr>
            <a:spLocks noGrp="1"/>
          </p:cNvSpPr>
          <p:nvPr>
            <p:ph type="pic" sz="quarter" idx="30" hasCustomPrompt="1"/>
          </p:nvPr>
        </p:nvSpPr>
        <p:spPr>
          <a:xfrm>
            <a:off x="6997700" y="3864984"/>
            <a:ext cx="4691284" cy="1553062"/>
          </a:xfrm>
        </p:spPr>
        <p:txBody>
          <a:bodyPr wrap="none" anchor="ctr"/>
          <a:lstStyle>
            <a:lvl1pPr marL="285750" marR="0" indent="-285750" algn="l" defTabSz="914400" rtl="0" eaLnBrk="1" fontAlgn="auto" latinLnBrk="0" hangingPunct="1">
              <a:lnSpc>
                <a:spcPct val="94000"/>
              </a:lnSpc>
              <a:spcBef>
                <a:spcPts val="0"/>
              </a:spcBef>
              <a:spcAft>
                <a:spcPts val="2000"/>
              </a:spcAft>
              <a:buClrTx/>
              <a:buSzTx/>
              <a:buFont typeface="Arial"/>
              <a:buNone/>
              <a:tabLst/>
              <a:defRPr sz="1000"/>
            </a:lvl1pPr>
          </a:lstStyle>
          <a:p>
            <a:pPr marL="285750" marR="0" lvl="0" indent="-285750" algn="l" defTabSz="914400" rtl="0" eaLnBrk="1" fontAlgn="auto" latinLnBrk="0" hangingPunct="1">
              <a:lnSpc>
                <a:spcPct val="94000"/>
              </a:lnSpc>
              <a:spcBef>
                <a:spcPts val="0"/>
              </a:spcBef>
              <a:spcAft>
                <a:spcPts val="2000"/>
              </a:spcAft>
              <a:buClrTx/>
              <a:buSzTx/>
              <a:tabLst/>
              <a:defRPr/>
            </a:pPr>
            <a:r>
              <a:rPr lang="da-DK" dirty="0"/>
              <a:t>Klik og indsæt partnerlogo her</a:t>
            </a:r>
          </a:p>
        </p:txBody>
      </p:sp>
      <p:sp>
        <p:nvSpPr>
          <p:cNvPr id="25" name="Text Placeholder 13"/>
          <p:cNvSpPr>
            <a:spLocks noGrp="1"/>
          </p:cNvSpPr>
          <p:nvPr>
            <p:ph type="body" sz="quarter" idx="19"/>
          </p:nvPr>
        </p:nvSpPr>
        <p:spPr>
          <a:xfrm>
            <a:off x="10680987" y="5988208"/>
            <a:ext cx="1007997" cy="587589"/>
          </a:xfrm>
          <a:blipFill rotWithShape="1">
            <a:blip r:embed="rId3"/>
            <a:stretch>
              <a:fillRect/>
            </a:stretch>
          </a:blipFill>
        </p:spPr>
        <p:txBody>
          <a:bodyPr tIns="1800000"/>
          <a:lstStyle>
            <a:lvl1pPr marL="0" indent="0">
              <a:buFont typeface="Arial" pitchFamily="34" charset="0"/>
              <a:buNone/>
              <a:defRPr sz="100">
                <a:solidFill>
                  <a:srgbClr val="88919F"/>
                </a:solidFill>
              </a:defRPr>
            </a:lvl1pPr>
          </a:lstStyle>
          <a:p>
            <a:pPr lvl="0"/>
            <a:r>
              <a:rPr lang="da-DK"/>
              <a:t>Klik for at redigere teksttypografierne i masteren</a:t>
            </a:r>
          </a:p>
        </p:txBody>
      </p:sp>
      <p:sp>
        <p:nvSpPr>
          <p:cNvPr id="42" name="Pladsholder til billede 4"/>
          <p:cNvSpPr>
            <a:spLocks noGrp="1"/>
          </p:cNvSpPr>
          <p:nvPr>
            <p:ph type="pic" sz="quarter" idx="31" hasCustomPrompt="1"/>
          </p:nvPr>
        </p:nvSpPr>
        <p:spPr>
          <a:xfrm>
            <a:off x="6997700" y="2158017"/>
            <a:ext cx="4691284" cy="1553062"/>
          </a:xfrm>
        </p:spPr>
        <p:txBody>
          <a:bodyPr wrap="none" anchor="ctr"/>
          <a:lstStyle>
            <a:lvl1pPr marL="285750" marR="0" indent="-285750" algn="l" defTabSz="914400" rtl="0" eaLnBrk="1" fontAlgn="auto" latinLnBrk="0" hangingPunct="1">
              <a:lnSpc>
                <a:spcPct val="94000"/>
              </a:lnSpc>
              <a:spcBef>
                <a:spcPts val="0"/>
              </a:spcBef>
              <a:spcAft>
                <a:spcPts val="2000"/>
              </a:spcAft>
              <a:buClrTx/>
              <a:buSzTx/>
              <a:buFont typeface="Arial"/>
              <a:buNone/>
              <a:tabLst/>
              <a:defRPr sz="1000" baseline="0"/>
            </a:lvl1pPr>
          </a:lstStyle>
          <a:p>
            <a:pPr marL="285750" marR="0" lvl="0" indent="-285750" algn="l" defTabSz="914400" rtl="0" eaLnBrk="1" fontAlgn="auto" latinLnBrk="0" hangingPunct="1">
              <a:lnSpc>
                <a:spcPct val="94000"/>
              </a:lnSpc>
              <a:spcBef>
                <a:spcPts val="0"/>
              </a:spcBef>
              <a:spcAft>
                <a:spcPts val="2000"/>
              </a:spcAft>
              <a:buClrTx/>
              <a:buSzTx/>
              <a:tabLst/>
              <a:defRPr/>
            </a:pPr>
            <a:r>
              <a:rPr lang="da-DK" dirty="0"/>
              <a:t>Klik og indsæt partnerlogo her</a:t>
            </a:r>
          </a:p>
        </p:txBody>
      </p:sp>
      <p:sp>
        <p:nvSpPr>
          <p:cNvPr id="22" name="Pladsholder til billede 4"/>
          <p:cNvSpPr>
            <a:spLocks noGrp="1"/>
          </p:cNvSpPr>
          <p:nvPr>
            <p:ph type="pic" sz="quarter" idx="33" hasCustomPrompt="1"/>
          </p:nvPr>
        </p:nvSpPr>
        <p:spPr>
          <a:xfrm>
            <a:off x="6997700" y="456217"/>
            <a:ext cx="4691284" cy="1553062"/>
          </a:xfrm>
        </p:spPr>
        <p:txBody>
          <a:bodyPr wrap="none" anchor="ctr"/>
          <a:lstStyle>
            <a:lvl1pPr marL="285750" marR="0" indent="-285750" algn="l" defTabSz="914400" rtl="0" eaLnBrk="1" fontAlgn="auto" latinLnBrk="0" hangingPunct="1">
              <a:lnSpc>
                <a:spcPct val="94000"/>
              </a:lnSpc>
              <a:spcBef>
                <a:spcPts val="0"/>
              </a:spcBef>
              <a:spcAft>
                <a:spcPts val="2000"/>
              </a:spcAft>
              <a:buClrTx/>
              <a:buSzTx/>
              <a:buFont typeface="Arial"/>
              <a:buNone/>
              <a:tabLst/>
              <a:defRPr sz="1000"/>
            </a:lvl1pPr>
          </a:lstStyle>
          <a:p>
            <a:pPr marL="285750" marR="0" lvl="0" indent="-285750" algn="l" defTabSz="914400" rtl="0" eaLnBrk="1" fontAlgn="auto" latinLnBrk="0" hangingPunct="1">
              <a:lnSpc>
                <a:spcPct val="94000"/>
              </a:lnSpc>
              <a:spcBef>
                <a:spcPts val="0"/>
              </a:spcBef>
              <a:spcAft>
                <a:spcPts val="2000"/>
              </a:spcAft>
              <a:buClrTx/>
              <a:buSzTx/>
              <a:tabLst/>
              <a:defRPr/>
            </a:pPr>
            <a:r>
              <a:rPr lang="da-DK" dirty="0"/>
              <a:t>Klik og indsæt partnerlogo her</a:t>
            </a:r>
          </a:p>
        </p:txBody>
      </p:sp>
      <p:sp>
        <p:nvSpPr>
          <p:cNvPr id="16" name="Text Placeholder 13"/>
          <p:cNvSpPr>
            <a:spLocks noGrp="1"/>
          </p:cNvSpPr>
          <p:nvPr>
            <p:ph type="body" sz="quarter" idx="26"/>
          </p:nvPr>
        </p:nvSpPr>
        <p:spPr>
          <a:xfrm>
            <a:off x="548133" y="6205530"/>
            <a:ext cx="1296000" cy="152016"/>
          </a:xfrm>
          <a:blipFill rotWithShape="1">
            <a:blip r:embed="rId4"/>
            <a:stretch>
              <a:fillRect/>
            </a:stretch>
          </a:blipFill>
        </p:spPr>
        <p:txBody>
          <a:bodyPr tIns="1800000"/>
          <a:lstStyle>
            <a:lvl1pPr marL="0" indent="0">
              <a:buFont typeface="Arial" pitchFamily="34" charset="0"/>
              <a:buNone/>
              <a:defRPr sz="100">
                <a:solidFill>
                  <a:srgbClr val="88919F"/>
                </a:solidFill>
              </a:defRPr>
            </a:lvl1pPr>
          </a:lstStyle>
          <a:p>
            <a:pPr lvl="0"/>
            <a:r>
              <a:rPr lang="da-DK" dirty="0" err="1"/>
              <a:t>Click</a:t>
            </a:r>
            <a:r>
              <a:rPr lang="da-DK" dirty="0"/>
              <a:t> to </a:t>
            </a:r>
            <a:r>
              <a:rPr lang="da-DK" dirty="0" err="1"/>
              <a:t>edit</a:t>
            </a:r>
            <a:r>
              <a:rPr lang="da-DK" dirty="0"/>
              <a:t> Master </a:t>
            </a:r>
            <a:r>
              <a:rPr lang="da-DK" dirty="0" err="1"/>
              <a:t>text</a:t>
            </a:r>
            <a:r>
              <a:rPr lang="da-DK" dirty="0"/>
              <a:t> </a:t>
            </a:r>
            <a:r>
              <a:rPr lang="da-DK" dirty="0" err="1"/>
              <a:t>styles</a:t>
            </a:r>
            <a:endParaRPr lang="da-DK" dirty="0"/>
          </a:p>
        </p:txBody>
      </p:sp>
    </p:spTree>
    <p:extLst/>
  </p:cSld>
  <p:clrMapOvr>
    <a:masterClrMapping/>
  </p:clrMapOvr>
  <p:extLst mod="1">
    <p:ext uri="{DCECCB84-F9BA-43D5-87BE-67443E8EF086}">
      <p15:sldGuideLst xmlns:p15="http://schemas.microsoft.com/office/powerpoint/2012/main">
        <p15:guide id="1" orient="horz" pos="2160">
          <p15:clr>
            <a:srgbClr val="FBAE40"/>
          </p15:clr>
        </p15:guide>
        <p15:guide id="2" pos="3839">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Indhold">
    <p:spTree>
      <p:nvGrpSpPr>
        <p:cNvPr id="1" name=""/>
        <p:cNvGrpSpPr/>
        <p:nvPr/>
      </p:nvGrpSpPr>
      <p:grpSpPr>
        <a:xfrm>
          <a:off x="0" y="0"/>
          <a:ext cx="0" cy="0"/>
          <a:chOff x="0" y="0"/>
          <a:chExt cx="0" cy="0"/>
        </a:xfrm>
      </p:grpSpPr>
      <p:pic>
        <p:nvPicPr>
          <p:cNvPr id="31" name="Picture 30" descr="VækstIBalance_PPT_Green.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8133" y="6205994"/>
            <a:ext cx="1296000" cy="151924"/>
          </a:xfrm>
          <a:prstGeom prst="rect">
            <a:avLst/>
          </a:prstGeom>
        </p:spPr>
      </p:pic>
      <p:sp>
        <p:nvSpPr>
          <p:cNvPr id="2" name="Title 1"/>
          <p:cNvSpPr>
            <a:spLocks noGrp="1"/>
          </p:cNvSpPr>
          <p:nvPr>
            <p:ph type="title" hasCustomPrompt="1"/>
          </p:nvPr>
        </p:nvSpPr>
        <p:spPr>
          <a:xfrm>
            <a:off x="529792" y="392885"/>
            <a:ext cx="9385731" cy="711638"/>
          </a:xfrm>
        </p:spPr>
        <p:txBody>
          <a:bodyPr/>
          <a:lstStyle>
            <a:lvl1pPr>
              <a:defRPr/>
            </a:lvl1pPr>
          </a:lstStyle>
          <a:p>
            <a:r>
              <a:rPr lang="da-DK" noProof="0" dirty="0"/>
              <a:t>Overskrift i op til 2 linjer</a:t>
            </a:r>
          </a:p>
        </p:txBody>
      </p:sp>
      <p:grpSp>
        <p:nvGrpSpPr>
          <p:cNvPr id="16" name="Group 15"/>
          <p:cNvGrpSpPr/>
          <p:nvPr userDrawn="1"/>
        </p:nvGrpSpPr>
        <p:grpSpPr>
          <a:xfrm>
            <a:off x="-2481943" y="-680"/>
            <a:ext cx="2412094" cy="984930"/>
            <a:chOff x="-2481943" y="-680"/>
            <a:chExt cx="2412094" cy="984930"/>
          </a:xfrm>
        </p:grpSpPr>
        <p:sp>
          <p:nvSpPr>
            <p:cNvPr id="17" name="TextBox 20"/>
            <p:cNvSpPr txBox="1">
              <a:spLocks noChangeArrowheads="1"/>
            </p:cNvSpPr>
            <p:nvPr/>
          </p:nvSpPr>
          <p:spPr bwMode="auto">
            <a:xfrm>
              <a:off x="-2481943" y="-680"/>
              <a:ext cx="2412094"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latin typeface="+mn-lt"/>
                </a:rPr>
                <a:t>Tekstslide med punktopstilling</a:t>
              </a:r>
              <a:endParaRPr lang="da-DK" sz="1000" dirty="0">
                <a:solidFill>
                  <a:schemeClr val="tx1"/>
                </a:solidFill>
                <a:latin typeface="+mn-lt"/>
              </a:endParaRPr>
            </a:p>
            <a:p>
              <a:pPr algn="r" eaLnBrk="1" hangingPunct="1">
                <a:spcBef>
                  <a:spcPct val="50000"/>
                </a:spcBef>
                <a:defRPr/>
              </a:pPr>
              <a:r>
                <a:rPr lang="da-DK" sz="1000" dirty="0">
                  <a:solidFill>
                    <a:schemeClr val="tx1"/>
                  </a:solidFill>
                  <a:latin typeface="+mn-lt"/>
                </a:rPr>
                <a:t>Brug knapperne ‘Forøge / Formindske </a:t>
              </a:r>
              <a:br>
                <a:rPr lang="da-DK" sz="1000" dirty="0">
                  <a:solidFill>
                    <a:schemeClr val="tx1"/>
                  </a:solidFill>
                  <a:latin typeface="+mn-lt"/>
                </a:rPr>
              </a:br>
              <a:r>
                <a:rPr lang="da-DK" sz="1000" dirty="0">
                  <a:solidFill>
                    <a:schemeClr val="tx1"/>
                  </a:solidFill>
                  <a:latin typeface="+mn-lt"/>
                </a:rPr>
                <a:t>indryk’ for at skifte mellem</a:t>
              </a:r>
              <a:br>
                <a:rPr lang="da-DK" sz="1000" dirty="0">
                  <a:solidFill>
                    <a:schemeClr val="tx1"/>
                  </a:solidFill>
                  <a:latin typeface="+mn-lt"/>
                </a:rPr>
              </a:br>
              <a:r>
                <a:rPr lang="da-DK" sz="1000" dirty="0">
                  <a:solidFill>
                    <a:schemeClr val="tx1"/>
                  </a:solidFill>
                  <a:latin typeface="+mn-lt"/>
                </a:rPr>
                <a:t>de forskellige tekst niveauer</a:t>
              </a:r>
            </a:p>
            <a:p>
              <a:pPr algn="r" eaLnBrk="1" hangingPunct="1">
                <a:spcBef>
                  <a:spcPct val="50000"/>
                </a:spcBef>
                <a:defRPr/>
              </a:pPr>
              <a:endParaRPr lang="da-DK" sz="1000" dirty="0">
                <a:solidFill>
                  <a:schemeClr val="tx1"/>
                </a:solidFill>
                <a:latin typeface="+mn-lt"/>
              </a:endParaRPr>
            </a:p>
          </p:txBody>
        </p:sp>
        <p:grpSp>
          <p:nvGrpSpPr>
            <p:cNvPr id="18" name="Group 17"/>
            <p:cNvGrpSpPr/>
            <p:nvPr userDrawn="1"/>
          </p:nvGrpSpPr>
          <p:grpSpPr>
            <a:xfrm>
              <a:off x="-1072921" y="733313"/>
              <a:ext cx="992188" cy="250937"/>
              <a:chOff x="-1214439" y="765971"/>
              <a:chExt cx="992188" cy="250937"/>
            </a:xfrm>
          </p:grpSpPr>
          <p:grpSp>
            <p:nvGrpSpPr>
              <p:cNvPr id="20" name="Group 2"/>
              <p:cNvGrpSpPr>
                <a:grpSpLocks/>
              </p:cNvGrpSpPr>
              <p:nvPr/>
            </p:nvGrpSpPr>
            <p:grpSpPr bwMode="auto">
              <a:xfrm>
                <a:off x="-1214439" y="765971"/>
                <a:ext cx="437608" cy="246173"/>
                <a:chOff x="-1214439" y="732970"/>
                <a:chExt cx="437608" cy="246063"/>
              </a:xfrm>
            </p:grpSpPr>
            <p:grpSp>
              <p:nvGrpSpPr>
                <p:cNvPr id="25" name="Group 3"/>
                <p:cNvGrpSpPr>
                  <a:grpSpLocks/>
                </p:cNvGrpSpPr>
                <p:nvPr/>
              </p:nvGrpSpPr>
              <p:grpSpPr bwMode="auto">
                <a:xfrm>
                  <a:off x="-1214439" y="741702"/>
                  <a:ext cx="428625" cy="228600"/>
                  <a:chOff x="-727592" y="3306446"/>
                  <a:chExt cx="429053" cy="228767"/>
                </a:xfrm>
              </p:grpSpPr>
              <p:pic>
                <p:nvPicPr>
                  <p:cNvPr id="27" name="Picture 14" descr="fke3b.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7293" y="3306446"/>
                    <a:ext cx="428754" cy="2287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8" name="Rectangle 27"/>
                  <p:cNvSpPr/>
                  <p:nvPr/>
                </p:nvSpPr>
                <p:spPr bwMode="auto">
                  <a:xfrm>
                    <a:off x="-727591" y="3332754"/>
                    <a:ext cx="214527" cy="21596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sp>
              <p:nvSpPr>
                <p:cNvPr id="26" name="Rounded Rectangle 25"/>
                <p:cNvSpPr/>
                <p:nvPr/>
              </p:nvSpPr>
              <p:spPr bwMode="auto">
                <a:xfrm>
                  <a:off x="-1014413" y="733082"/>
                  <a:ext cx="238125" cy="245953"/>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nvGrpSpPr>
              <p:cNvPr id="21" name="Group 28"/>
              <p:cNvGrpSpPr>
                <a:grpSpLocks/>
              </p:cNvGrpSpPr>
              <p:nvPr/>
            </p:nvGrpSpPr>
            <p:grpSpPr bwMode="auto">
              <a:xfrm>
                <a:off x="-682626" y="770735"/>
                <a:ext cx="460375" cy="246173"/>
                <a:chOff x="-561836" y="3417665"/>
                <a:chExt cx="460236" cy="245883"/>
              </a:xfrm>
            </p:grpSpPr>
            <p:pic>
              <p:nvPicPr>
                <p:cNvPr id="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9275" y="3434948"/>
                  <a:ext cx="447675"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3" name="Rectangle 22"/>
                <p:cNvSpPr/>
                <p:nvPr/>
              </p:nvSpPr>
              <p:spPr>
                <a:xfrm>
                  <a:off x="-317434" y="3436803"/>
                  <a:ext cx="214247" cy="21723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sp>
              <p:nvSpPr>
                <p:cNvPr id="24" name="Rounded Rectangle 23"/>
                <p:cNvSpPr/>
                <p:nvPr/>
              </p:nvSpPr>
              <p:spPr>
                <a:xfrm>
                  <a:off x="-561835" y="3417776"/>
                  <a:ext cx="238053" cy="245772"/>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grpSp>
      <p:sp>
        <p:nvSpPr>
          <p:cNvPr id="4" name="Date Placeholder 3"/>
          <p:cNvSpPr>
            <a:spLocks noGrp="1"/>
          </p:cNvSpPr>
          <p:nvPr>
            <p:ph type="dt" sz="half" idx="19"/>
          </p:nvPr>
        </p:nvSpPr>
        <p:spPr/>
        <p:txBody>
          <a:bodyPr/>
          <a:lstStyle/>
          <a:p>
            <a:fld id="{0D5B630E-43CE-844A-940E-F43487ACEA3D}" type="datetime1">
              <a:rPr lang="da-DK" smtClean="0"/>
              <a:t>12-12-2018</a:t>
            </a:fld>
            <a:endParaRPr lang="da-DK"/>
          </a:p>
        </p:txBody>
      </p:sp>
      <p:sp>
        <p:nvSpPr>
          <p:cNvPr id="5" name="Slide Number Placeholder 4"/>
          <p:cNvSpPr>
            <a:spLocks noGrp="1"/>
          </p:cNvSpPr>
          <p:nvPr>
            <p:ph type="sldNum" sz="quarter" idx="20"/>
          </p:nvPr>
        </p:nvSpPr>
        <p:spPr/>
        <p:txBody>
          <a:bodyPr/>
          <a:lstStyle/>
          <a:p>
            <a:fld id="{4F2B6656-7882-4CEF-9850-9EB873E823C4}" type="slidenum">
              <a:rPr lang="da-DK" smtClean="0"/>
              <a:pPr/>
              <a:t>‹nr.›</a:t>
            </a:fld>
            <a:endParaRPr lang="da-DK"/>
          </a:p>
        </p:txBody>
      </p:sp>
      <p:sp>
        <p:nvSpPr>
          <p:cNvPr id="7" name="Content Placeholder 6"/>
          <p:cNvSpPr>
            <a:spLocks noGrp="1"/>
          </p:cNvSpPr>
          <p:nvPr>
            <p:ph sz="quarter" idx="21" hasCustomPrompt="1"/>
          </p:nvPr>
        </p:nvSpPr>
        <p:spPr>
          <a:xfrm>
            <a:off x="542925" y="1549399"/>
            <a:ext cx="9385731" cy="4148139"/>
          </a:xfrm>
        </p:spPr>
        <p:txBody>
          <a:bodyPr/>
          <a:lstStyle/>
          <a:p>
            <a:pPr lvl="0"/>
            <a:r>
              <a:rPr lang="da-DK" noProof="0" dirty="0"/>
              <a:t>Klik for at tilføje indhold</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pic>
        <p:nvPicPr>
          <p:cNvPr id="38" name="Picture 37" descr="LF_Logo_RGB.pn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680987" y="5988208"/>
            <a:ext cx="1007998" cy="587589"/>
          </a:xfrm>
          <a:prstGeom prst="rect">
            <a:avLst/>
          </a:prstGeom>
        </p:spPr>
      </p:pic>
      <p:sp>
        <p:nvSpPr>
          <p:cNvPr id="29" name="TextBox 28"/>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34" name="TextBox 17"/>
          <p:cNvSpPr txBox="1">
            <a:spLocks noChangeArrowheads="1"/>
          </p:cNvSpPr>
          <p:nvPr userDrawn="1"/>
        </p:nvSpPr>
        <p:spPr bwMode="auto">
          <a:xfrm>
            <a:off x="-2786742" y="1511771"/>
            <a:ext cx="2642280"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Skift</a:t>
            </a:r>
            <a:r>
              <a:rPr lang="da-DK" sz="1000" b="1" baseline="0" dirty="0">
                <a:solidFill>
                  <a:schemeClr val="tx1"/>
                </a:solidFill>
              </a:rPr>
              <a:t> farve på LF bjælkerne</a:t>
            </a:r>
            <a:endParaRPr lang="da-DK" sz="1000" b="1" dirty="0">
              <a:solidFill>
                <a:schemeClr val="tx1"/>
              </a:solidFill>
            </a:endParaRPr>
          </a:p>
          <a:p>
            <a:pPr marL="228600" indent="-228600" algn="r" eaLnBrk="1" hangingPunct="1">
              <a:buAutoNum type="arabicPeriod"/>
              <a:defRPr/>
            </a:pPr>
            <a:r>
              <a:rPr lang="da-DK" sz="1000" b="0" dirty="0">
                <a:solidFill>
                  <a:schemeClr val="tx1"/>
                </a:solidFill>
              </a:rPr>
              <a:t>Klik på bjælken</a:t>
            </a:r>
          </a:p>
          <a:p>
            <a:pPr marL="228600" indent="-228600" algn="r" eaLnBrk="1" hangingPunct="1">
              <a:buAutoNum type="arabicPeriod"/>
              <a:defRPr/>
            </a:pPr>
            <a:r>
              <a:rPr lang="da-DK" sz="1000" b="0" dirty="0">
                <a:solidFill>
                  <a:schemeClr val="tx1"/>
                </a:solidFill>
              </a:rPr>
              <a:t>Fra værktøjslinjen vælg ”Farvespanden”</a:t>
            </a:r>
          </a:p>
          <a:p>
            <a:pPr marL="228600" indent="-228600" algn="r" eaLnBrk="1" hangingPunct="1">
              <a:buAutoNum type="arabicPeriod"/>
              <a:defRPr/>
            </a:pPr>
            <a:r>
              <a:rPr lang="da-DK" sz="1000" b="0" dirty="0">
                <a:solidFill>
                  <a:schemeClr val="tx1"/>
                </a:solidFill>
              </a:rPr>
              <a:t>Fra ”drop ned” menuen vælg en af </a:t>
            </a:r>
            <a:r>
              <a:rPr lang="da-DK" sz="1000" b="0" dirty="0" err="1">
                <a:solidFill>
                  <a:schemeClr val="tx1"/>
                </a:solidFill>
              </a:rPr>
              <a:t>temafarvene</a:t>
            </a:r>
            <a:r>
              <a:rPr lang="da-DK" sz="1000" b="0" dirty="0">
                <a:solidFill>
                  <a:schemeClr val="tx1"/>
                </a:solidFill>
              </a:rPr>
              <a:t> for at farvelægge bjælken</a:t>
            </a:r>
          </a:p>
        </p:txBody>
      </p:sp>
      <p:pic>
        <p:nvPicPr>
          <p:cNvPr id="35" name="Picture 34" descr="Skærmbillede 2016-04-05 kl. 09.35.22.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40" name="Text Placeholder 13"/>
          <p:cNvSpPr>
            <a:spLocks noGrp="1"/>
          </p:cNvSpPr>
          <p:nvPr>
            <p:ph type="body" sz="quarter" idx="25"/>
          </p:nvPr>
        </p:nvSpPr>
        <p:spPr>
          <a:xfrm flipH="1">
            <a:off x="0" y="0"/>
            <a:ext cx="216000" cy="5724000"/>
          </a:xfrm>
          <a:solidFill>
            <a:schemeClr val="tx2"/>
          </a:solidFill>
        </p:spPr>
        <p:txBody>
          <a:bodyPr tIns="0"/>
          <a:lstStyle>
            <a:lvl1pPr marL="0" indent="0">
              <a:buFont typeface="Arial" pitchFamily="34" charset="0"/>
              <a:buNone/>
              <a:defRPr sz="100"/>
            </a:lvl1pPr>
          </a:lstStyle>
          <a:p>
            <a:pPr lvl="0"/>
            <a:r>
              <a:rPr lang="da-DK"/>
              <a:t>Click to edit Master text styles</a:t>
            </a:r>
          </a:p>
        </p:txBody>
      </p:sp>
      <p:sp>
        <p:nvSpPr>
          <p:cNvPr id="41" name="Text Placeholder 13"/>
          <p:cNvSpPr>
            <a:spLocks noGrp="1"/>
          </p:cNvSpPr>
          <p:nvPr>
            <p:ph type="body" sz="quarter" idx="24"/>
          </p:nvPr>
        </p:nvSpPr>
        <p:spPr>
          <a:xfrm>
            <a:off x="0" y="5706000"/>
            <a:ext cx="216000" cy="1152000"/>
          </a:xfrm>
          <a:solidFill>
            <a:schemeClr val="accent2"/>
          </a:solidFill>
        </p:spPr>
        <p:txBody>
          <a:bodyPr tIns="0"/>
          <a:lstStyle>
            <a:lvl1pPr marL="0" indent="0">
              <a:buFont typeface="Arial" pitchFamily="34" charset="0"/>
              <a:buNone/>
              <a:defRPr sz="100"/>
            </a:lvl1pPr>
          </a:lstStyle>
          <a:p>
            <a:pPr lvl="0"/>
            <a:r>
              <a:rPr lang="da-DK"/>
              <a:t>Click to edit Master text styles</a:t>
            </a:r>
          </a:p>
        </p:txBody>
      </p:sp>
    </p:spTree>
    <p:extLst>
      <p:ext uri="{BB962C8B-B14F-4D97-AF65-F5344CB8AC3E}">
        <p14:creationId xmlns:p14="http://schemas.microsoft.com/office/powerpoint/2010/main" val="152326137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 spalter indhol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da-DK" noProof="0" dirty="0"/>
              <a:t>Overskrift i op til 2 linjer</a:t>
            </a:r>
          </a:p>
        </p:txBody>
      </p:sp>
      <p:sp>
        <p:nvSpPr>
          <p:cNvPr id="3" name="Date Placeholder 2"/>
          <p:cNvSpPr>
            <a:spLocks noGrp="1"/>
          </p:cNvSpPr>
          <p:nvPr>
            <p:ph type="dt" sz="half" idx="10"/>
          </p:nvPr>
        </p:nvSpPr>
        <p:spPr/>
        <p:txBody>
          <a:bodyPr/>
          <a:lstStyle/>
          <a:p>
            <a:fld id="{5D2C6ECF-3192-DC4B-B1E4-B2022DC1CFC2}" type="datetime1">
              <a:rPr lang="da-DK" noProof="0" smtClean="0"/>
              <a:t>12-12-2018</a:t>
            </a:fld>
            <a:endParaRPr lang="da-DK" noProof="0"/>
          </a:p>
        </p:txBody>
      </p:sp>
      <p:sp>
        <p:nvSpPr>
          <p:cNvPr id="11" name="Slide Number Placeholder 10"/>
          <p:cNvSpPr>
            <a:spLocks noGrp="1"/>
          </p:cNvSpPr>
          <p:nvPr>
            <p:ph type="sldNum" sz="quarter" idx="12"/>
          </p:nvPr>
        </p:nvSpPr>
        <p:spPr/>
        <p:txBody>
          <a:bodyPr/>
          <a:lstStyle/>
          <a:p>
            <a:fld id="{4F2B6656-7882-4CEF-9850-9EB873E823C4}" type="slidenum">
              <a:rPr lang="da-DK" noProof="0" smtClean="0"/>
              <a:pPr/>
              <a:t>‹nr.›</a:t>
            </a:fld>
            <a:endParaRPr lang="da-DK" noProof="0"/>
          </a:p>
        </p:txBody>
      </p:sp>
      <p:sp>
        <p:nvSpPr>
          <p:cNvPr id="37" name="Content Placeholder 6"/>
          <p:cNvSpPr>
            <a:spLocks noGrp="1"/>
          </p:cNvSpPr>
          <p:nvPr>
            <p:ph sz="quarter" idx="22" hasCustomPrompt="1"/>
          </p:nvPr>
        </p:nvSpPr>
        <p:spPr>
          <a:xfrm>
            <a:off x="5334000" y="1549399"/>
            <a:ext cx="4594657" cy="4148139"/>
          </a:xfrm>
        </p:spPr>
        <p:txBody>
          <a:bodyPr/>
          <a:lstStyle/>
          <a:p>
            <a:pPr lvl="0"/>
            <a:r>
              <a:rPr lang="da-DK" noProof="0" dirty="0"/>
              <a:t>Klik for at tilføje indhold</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39" name="Content Placeholder 6"/>
          <p:cNvSpPr>
            <a:spLocks noGrp="1"/>
          </p:cNvSpPr>
          <p:nvPr>
            <p:ph sz="quarter" idx="24" hasCustomPrompt="1"/>
          </p:nvPr>
        </p:nvSpPr>
        <p:spPr>
          <a:xfrm>
            <a:off x="542925" y="1549399"/>
            <a:ext cx="4600575" cy="4148139"/>
          </a:xfrm>
        </p:spPr>
        <p:txBody>
          <a:bodyPr/>
          <a:lstStyle/>
          <a:p>
            <a:pPr lvl="0"/>
            <a:r>
              <a:rPr lang="da-DK" noProof="0" dirty="0"/>
              <a:t>Klik for at tilføje indhold</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pic>
        <p:nvPicPr>
          <p:cNvPr id="41" name="Picture 40" descr="LF_Logo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80987" y="5988208"/>
            <a:ext cx="1007998" cy="587589"/>
          </a:xfrm>
          <a:prstGeom prst="rect">
            <a:avLst/>
          </a:prstGeom>
        </p:spPr>
      </p:pic>
      <p:grpSp>
        <p:nvGrpSpPr>
          <p:cNvPr id="31" name="Group 30"/>
          <p:cNvGrpSpPr/>
          <p:nvPr userDrawn="1"/>
        </p:nvGrpSpPr>
        <p:grpSpPr>
          <a:xfrm>
            <a:off x="-2481943" y="-680"/>
            <a:ext cx="2412094" cy="984930"/>
            <a:chOff x="-2481943" y="-680"/>
            <a:chExt cx="2412094" cy="984930"/>
          </a:xfrm>
        </p:grpSpPr>
        <p:sp>
          <p:nvSpPr>
            <p:cNvPr id="32" name="TextBox 20"/>
            <p:cNvSpPr txBox="1">
              <a:spLocks noChangeArrowheads="1"/>
            </p:cNvSpPr>
            <p:nvPr/>
          </p:nvSpPr>
          <p:spPr bwMode="auto">
            <a:xfrm>
              <a:off x="-2481943" y="-680"/>
              <a:ext cx="2412094"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latin typeface="+mn-lt"/>
                </a:rPr>
                <a:t>Tekstslide med punktopstilling</a:t>
              </a:r>
              <a:endParaRPr lang="da-DK" sz="1000" dirty="0">
                <a:solidFill>
                  <a:schemeClr val="tx1"/>
                </a:solidFill>
                <a:latin typeface="+mn-lt"/>
              </a:endParaRPr>
            </a:p>
            <a:p>
              <a:pPr algn="r" eaLnBrk="1" hangingPunct="1">
                <a:spcBef>
                  <a:spcPct val="50000"/>
                </a:spcBef>
                <a:defRPr/>
              </a:pPr>
              <a:r>
                <a:rPr lang="da-DK" sz="1000" dirty="0">
                  <a:solidFill>
                    <a:schemeClr val="tx1"/>
                  </a:solidFill>
                  <a:latin typeface="+mn-lt"/>
                </a:rPr>
                <a:t>Brug knapperne ‘Forøge / Formindske </a:t>
              </a:r>
              <a:br>
                <a:rPr lang="da-DK" sz="1000" dirty="0">
                  <a:solidFill>
                    <a:schemeClr val="tx1"/>
                  </a:solidFill>
                  <a:latin typeface="+mn-lt"/>
                </a:rPr>
              </a:br>
              <a:r>
                <a:rPr lang="da-DK" sz="1000" dirty="0">
                  <a:solidFill>
                    <a:schemeClr val="tx1"/>
                  </a:solidFill>
                  <a:latin typeface="+mn-lt"/>
                </a:rPr>
                <a:t>indryk’ for at skifte mellem</a:t>
              </a:r>
              <a:br>
                <a:rPr lang="da-DK" sz="1000" dirty="0">
                  <a:solidFill>
                    <a:schemeClr val="tx1"/>
                  </a:solidFill>
                  <a:latin typeface="+mn-lt"/>
                </a:rPr>
              </a:br>
              <a:r>
                <a:rPr lang="da-DK" sz="1000" dirty="0">
                  <a:solidFill>
                    <a:schemeClr val="tx1"/>
                  </a:solidFill>
                  <a:latin typeface="+mn-lt"/>
                </a:rPr>
                <a:t>de forskellige tekst niveauer</a:t>
              </a:r>
            </a:p>
            <a:p>
              <a:pPr algn="r" eaLnBrk="1" hangingPunct="1">
                <a:spcBef>
                  <a:spcPct val="50000"/>
                </a:spcBef>
                <a:defRPr/>
              </a:pPr>
              <a:endParaRPr lang="da-DK" sz="1000" dirty="0">
                <a:solidFill>
                  <a:schemeClr val="tx1"/>
                </a:solidFill>
                <a:latin typeface="+mn-lt"/>
              </a:endParaRPr>
            </a:p>
          </p:txBody>
        </p:sp>
        <p:grpSp>
          <p:nvGrpSpPr>
            <p:cNvPr id="35" name="Group 34"/>
            <p:cNvGrpSpPr/>
            <p:nvPr userDrawn="1"/>
          </p:nvGrpSpPr>
          <p:grpSpPr>
            <a:xfrm>
              <a:off x="-1072921" y="733313"/>
              <a:ext cx="992188" cy="250937"/>
              <a:chOff x="-1214439" y="765971"/>
              <a:chExt cx="992188" cy="250937"/>
            </a:xfrm>
          </p:grpSpPr>
          <p:grpSp>
            <p:nvGrpSpPr>
              <p:cNvPr id="36" name="Group 2"/>
              <p:cNvGrpSpPr>
                <a:grpSpLocks/>
              </p:cNvGrpSpPr>
              <p:nvPr/>
            </p:nvGrpSpPr>
            <p:grpSpPr bwMode="auto">
              <a:xfrm>
                <a:off x="-1214439" y="765971"/>
                <a:ext cx="437608" cy="246173"/>
                <a:chOff x="-1214439" y="732970"/>
                <a:chExt cx="437608" cy="246063"/>
              </a:xfrm>
            </p:grpSpPr>
            <p:grpSp>
              <p:nvGrpSpPr>
                <p:cNvPr id="47" name="Group 3"/>
                <p:cNvGrpSpPr>
                  <a:grpSpLocks/>
                </p:cNvGrpSpPr>
                <p:nvPr/>
              </p:nvGrpSpPr>
              <p:grpSpPr bwMode="auto">
                <a:xfrm>
                  <a:off x="-1214439" y="741702"/>
                  <a:ext cx="428625" cy="228600"/>
                  <a:chOff x="-727592" y="3306446"/>
                  <a:chExt cx="429053" cy="228767"/>
                </a:xfrm>
              </p:grpSpPr>
              <p:pic>
                <p:nvPicPr>
                  <p:cNvPr id="49" name="Picture 14" descr="fke3b.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7293" y="3306446"/>
                    <a:ext cx="428754" cy="2287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0" name="Rectangle 49"/>
                  <p:cNvSpPr/>
                  <p:nvPr/>
                </p:nvSpPr>
                <p:spPr bwMode="auto">
                  <a:xfrm>
                    <a:off x="-727591" y="3332754"/>
                    <a:ext cx="214527" cy="21596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sp>
              <p:nvSpPr>
                <p:cNvPr id="48" name="Rounded Rectangle 47"/>
                <p:cNvSpPr/>
                <p:nvPr/>
              </p:nvSpPr>
              <p:spPr bwMode="auto">
                <a:xfrm>
                  <a:off x="-1014413" y="733082"/>
                  <a:ext cx="238125" cy="245953"/>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nvGrpSpPr>
              <p:cNvPr id="38" name="Group 28"/>
              <p:cNvGrpSpPr>
                <a:grpSpLocks/>
              </p:cNvGrpSpPr>
              <p:nvPr/>
            </p:nvGrpSpPr>
            <p:grpSpPr bwMode="auto">
              <a:xfrm>
                <a:off x="-682626" y="770735"/>
                <a:ext cx="460375" cy="246173"/>
                <a:chOff x="-561836" y="3417665"/>
                <a:chExt cx="460236" cy="245883"/>
              </a:xfrm>
            </p:grpSpPr>
            <p:pic>
              <p:nvPicPr>
                <p:cNvPr id="4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9275" y="3434948"/>
                  <a:ext cx="447675"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5" name="Rectangle 44"/>
                <p:cNvSpPr/>
                <p:nvPr/>
              </p:nvSpPr>
              <p:spPr>
                <a:xfrm>
                  <a:off x="-317434" y="3436803"/>
                  <a:ext cx="214247" cy="21723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sp>
              <p:nvSpPr>
                <p:cNvPr id="46" name="Rounded Rectangle 45"/>
                <p:cNvSpPr/>
                <p:nvPr/>
              </p:nvSpPr>
              <p:spPr>
                <a:xfrm>
                  <a:off x="-561835" y="3417776"/>
                  <a:ext cx="238053" cy="245772"/>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grpSp>
      <p:sp>
        <p:nvSpPr>
          <p:cNvPr id="51" name="TextBox 50"/>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53" name="TextBox 17"/>
          <p:cNvSpPr txBox="1">
            <a:spLocks noChangeArrowheads="1"/>
          </p:cNvSpPr>
          <p:nvPr userDrawn="1"/>
        </p:nvSpPr>
        <p:spPr bwMode="auto">
          <a:xfrm>
            <a:off x="-2786742" y="1511771"/>
            <a:ext cx="2642280"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Skift</a:t>
            </a:r>
            <a:r>
              <a:rPr lang="da-DK" sz="1000" b="1" baseline="0" dirty="0">
                <a:solidFill>
                  <a:schemeClr val="tx1"/>
                </a:solidFill>
              </a:rPr>
              <a:t> farve på LF bjælkerne</a:t>
            </a:r>
            <a:endParaRPr lang="da-DK" sz="1000" b="1" dirty="0">
              <a:solidFill>
                <a:schemeClr val="tx1"/>
              </a:solidFill>
            </a:endParaRPr>
          </a:p>
          <a:p>
            <a:pPr marL="228600" indent="-228600" algn="r" eaLnBrk="1" hangingPunct="1">
              <a:buAutoNum type="arabicPeriod"/>
              <a:defRPr/>
            </a:pPr>
            <a:r>
              <a:rPr lang="da-DK" sz="1000" b="0" dirty="0">
                <a:solidFill>
                  <a:schemeClr val="tx1"/>
                </a:solidFill>
              </a:rPr>
              <a:t>Klik på bjælken</a:t>
            </a:r>
          </a:p>
          <a:p>
            <a:pPr marL="228600" indent="-228600" algn="r" eaLnBrk="1" hangingPunct="1">
              <a:buAutoNum type="arabicPeriod"/>
              <a:defRPr/>
            </a:pPr>
            <a:r>
              <a:rPr lang="da-DK" sz="1000" b="0" dirty="0">
                <a:solidFill>
                  <a:schemeClr val="tx1"/>
                </a:solidFill>
              </a:rPr>
              <a:t>Fra værktøjslinjen vælg ”Farvespanden”</a:t>
            </a:r>
          </a:p>
          <a:p>
            <a:pPr marL="228600" indent="-228600" algn="r" eaLnBrk="1" hangingPunct="1">
              <a:buAutoNum type="arabicPeriod"/>
              <a:defRPr/>
            </a:pPr>
            <a:r>
              <a:rPr lang="da-DK" sz="1000" b="0" dirty="0">
                <a:solidFill>
                  <a:schemeClr val="tx1"/>
                </a:solidFill>
              </a:rPr>
              <a:t>Fra ”drop ned” menuen vælg en af </a:t>
            </a:r>
            <a:r>
              <a:rPr lang="da-DK" sz="1000" b="0" dirty="0" err="1">
                <a:solidFill>
                  <a:schemeClr val="tx1"/>
                </a:solidFill>
              </a:rPr>
              <a:t>temafarvene</a:t>
            </a:r>
            <a:r>
              <a:rPr lang="da-DK" sz="1000" b="0" dirty="0">
                <a:solidFill>
                  <a:schemeClr val="tx1"/>
                </a:solidFill>
              </a:rPr>
              <a:t> for at farvelægge bjælken</a:t>
            </a:r>
          </a:p>
        </p:txBody>
      </p:sp>
      <p:pic>
        <p:nvPicPr>
          <p:cNvPr id="54" name="Picture 53" descr="Skærmbillede 2016-04-05 kl. 09.35.22.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55" name="Text Placeholder 13"/>
          <p:cNvSpPr>
            <a:spLocks noGrp="1"/>
          </p:cNvSpPr>
          <p:nvPr>
            <p:ph type="body" sz="quarter" idx="25"/>
          </p:nvPr>
        </p:nvSpPr>
        <p:spPr>
          <a:xfrm flipH="1">
            <a:off x="0" y="0"/>
            <a:ext cx="216000" cy="5724000"/>
          </a:xfrm>
          <a:solidFill>
            <a:schemeClr val="tx2"/>
          </a:solidFill>
        </p:spPr>
        <p:txBody>
          <a:bodyPr tIns="0"/>
          <a:lstStyle>
            <a:lvl1pPr marL="0" indent="0">
              <a:buFont typeface="Arial" pitchFamily="34" charset="0"/>
              <a:buNone/>
              <a:defRPr sz="100"/>
            </a:lvl1pPr>
          </a:lstStyle>
          <a:p>
            <a:pPr lvl="0"/>
            <a:r>
              <a:rPr lang="da-DK"/>
              <a:t>Click to edit Master text styles</a:t>
            </a:r>
          </a:p>
        </p:txBody>
      </p:sp>
      <p:sp>
        <p:nvSpPr>
          <p:cNvPr id="56" name="Text Placeholder 13"/>
          <p:cNvSpPr>
            <a:spLocks noGrp="1"/>
          </p:cNvSpPr>
          <p:nvPr>
            <p:ph type="body" sz="quarter" idx="26"/>
          </p:nvPr>
        </p:nvSpPr>
        <p:spPr>
          <a:xfrm>
            <a:off x="0" y="5706000"/>
            <a:ext cx="216000" cy="1152000"/>
          </a:xfrm>
          <a:solidFill>
            <a:schemeClr val="accent2"/>
          </a:solidFill>
        </p:spPr>
        <p:txBody>
          <a:bodyPr tIns="0"/>
          <a:lstStyle>
            <a:lvl1pPr marL="0" indent="0">
              <a:buFont typeface="Arial" pitchFamily="34" charset="0"/>
              <a:buNone/>
              <a:defRPr sz="100"/>
            </a:lvl1pPr>
          </a:lstStyle>
          <a:p>
            <a:pPr lvl="0"/>
            <a:r>
              <a:rPr lang="da-DK"/>
              <a:t>Click to edit Master text styles</a:t>
            </a:r>
          </a:p>
        </p:txBody>
      </p:sp>
      <p:pic>
        <p:nvPicPr>
          <p:cNvPr id="26" name="Picture 25" descr="VækstIBalance_PPT_Green.png"/>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48133" y="6205994"/>
            <a:ext cx="1296000" cy="151924"/>
          </a:xfrm>
          <a:prstGeom prst="rect">
            <a:avLst/>
          </a:prstGeom>
        </p:spPr>
      </p:pic>
    </p:spTree>
    <p:extLst>
      <p:ext uri="{BB962C8B-B14F-4D97-AF65-F5344CB8AC3E}">
        <p14:creationId xmlns:p14="http://schemas.microsoft.com/office/powerpoint/2010/main" val="287838268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ekst og billede (højre)">
    <p:spTree>
      <p:nvGrpSpPr>
        <p:cNvPr id="1" name=""/>
        <p:cNvGrpSpPr/>
        <p:nvPr/>
      </p:nvGrpSpPr>
      <p:grpSpPr>
        <a:xfrm>
          <a:off x="0" y="0"/>
          <a:ext cx="0" cy="0"/>
          <a:chOff x="0" y="0"/>
          <a:chExt cx="0" cy="0"/>
        </a:xfrm>
      </p:grpSpPr>
      <p:sp>
        <p:nvSpPr>
          <p:cNvPr id="11" name="Picture Placeholder 7"/>
          <p:cNvSpPr>
            <a:spLocks noGrp="1"/>
          </p:cNvSpPr>
          <p:nvPr>
            <p:ph type="pic" sz="quarter" idx="14" hasCustomPrompt="1"/>
          </p:nvPr>
        </p:nvSpPr>
        <p:spPr>
          <a:xfrm>
            <a:off x="8029403" y="1549399"/>
            <a:ext cx="3600000" cy="4148139"/>
          </a:xfrm>
        </p:spPr>
        <p:txBody>
          <a:bodyPr tIns="2376000"/>
          <a:lstStyle>
            <a:lvl1pPr marL="0" indent="0" algn="ctr">
              <a:buFont typeface="Arial" pitchFamily="34" charset="0"/>
              <a:buNone/>
              <a:defRPr sz="1400" b="0"/>
            </a:lvl1pPr>
          </a:lstStyle>
          <a:p>
            <a:r>
              <a:rPr lang="da-DK" noProof="0" dirty="0"/>
              <a:t>Indsæt billede</a:t>
            </a:r>
          </a:p>
        </p:txBody>
      </p:sp>
      <p:sp>
        <p:nvSpPr>
          <p:cNvPr id="33" name="Content Placeholder 6"/>
          <p:cNvSpPr>
            <a:spLocks noGrp="1"/>
          </p:cNvSpPr>
          <p:nvPr>
            <p:ph sz="quarter" idx="24" hasCustomPrompt="1"/>
          </p:nvPr>
        </p:nvSpPr>
        <p:spPr>
          <a:xfrm>
            <a:off x="542925" y="1549399"/>
            <a:ext cx="7267575" cy="4148139"/>
          </a:xfrm>
        </p:spPr>
        <p:txBody>
          <a:bodyPr/>
          <a:lstStyle/>
          <a:p>
            <a:pPr lvl="0"/>
            <a:r>
              <a:rPr lang="da-DK" noProof="0" dirty="0"/>
              <a:t>Klik for at tilføje indhold</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34" name="Title 1"/>
          <p:cNvSpPr>
            <a:spLocks noGrp="1"/>
          </p:cNvSpPr>
          <p:nvPr>
            <p:ph type="title" hasCustomPrompt="1"/>
          </p:nvPr>
        </p:nvSpPr>
        <p:spPr>
          <a:xfrm>
            <a:off x="529792" y="392885"/>
            <a:ext cx="9385731" cy="711638"/>
          </a:xfrm>
        </p:spPr>
        <p:txBody>
          <a:bodyPr/>
          <a:lstStyle>
            <a:lvl1pPr>
              <a:defRPr/>
            </a:lvl1pPr>
          </a:lstStyle>
          <a:p>
            <a:r>
              <a:rPr lang="da-DK" noProof="0" dirty="0"/>
              <a:t>Overskrift i op til 2 linjer</a:t>
            </a:r>
          </a:p>
        </p:txBody>
      </p:sp>
      <p:sp>
        <p:nvSpPr>
          <p:cNvPr id="4" name="Date Placeholder 3"/>
          <p:cNvSpPr>
            <a:spLocks noGrp="1"/>
          </p:cNvSpPr>
          <p:nvPr>
            <p:ph type="dt" sz="half" idx="25"/>
          </p:nvPr>
        </p:nvSpPr>
        <p:spPr/>
        <p:txBody>
          <a:bodyPr/>
          <a:lstStyle/>
          <a:p>
            <a:fld id="{8C22AC67-55FF-1748-A744-68C60D57CAD9}" type="datetime1">
              <a:rPr lang="da-DK" smtClean="0"/>
              <a:t>12-12-2018</a:t>
            </a:fld>
            <a:endParaRPr lang="da-DK"/>
          </a:p>
        </p:txBody>
      </p:sp>
      <p:sp>
        <p:nvSpPr>
          <p:cNvPr id="5" name="Slide Number Placeholder 4"/>
          <p:cNvSpPr>
            <a:spLocks noGrp="1"/>
          </p:cNvSpPr>
          <p:nvPr>
            <p:ph type="sldNum" sz="quarter" idx="26"/>
          </p:nvPr>
        </p:nvSpPr>
        <p:spPr/>
        <p:txBody>
          <a:bodyPr/>
          <a:lstStyle/>
          <a:p>
            <a:fld id="{4F2B6656-7882-4CEF-9850-9EB873E823C4}" type="slidenum">
              <a:rPr lang="da-DK" smtClean="0"/>
              <a:pPr/>
              <a:t>‹nr.›</a:t>
            </a:fld>
            <a:endParaRPr lang="da-DK"/>
          </a:p>
        </p:txBody>
      </p:sp>
      <p:pic>
        <p:nvPicPr>
          <p:cNvPr id="35" name="Picture 34" descr="LF_Logo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80987" y="5988208"/>
            <a:ext cx="1007998" cy="587589"/>
          </a:xfrm>
          <a:prstGeom prst="rect">
            <a:avLst/>
          </a:prstGeom>
        </p:spPr>
      </p:pic>
      <p:grpSp>
        <p:nvGrpSpPr>
          <p:cNvPr id="51" name="Group 50"/>
          <p:cNvGrpSpPr/>
          <p:nvPr userDrawn="1"/>
        </p:nvGrpSpPr>
        <p:grpSpPr>
          <a:xfrm>
            <a:off x="-2481943" y="-680"/>
            <a:ext cx="2412094" cy="984930"/>
            <a:chOff x="-2481943" y="-680"/>
            <a:chExt cx="2412094" cy="984930"/>
          </a:xfrm>
        </p:grpSpPr>
        <p:sp>
          <p:nvSpPr>
            <p:cNvPr id="52" name="TextBox 20"/>
            <p:cNvSpPr txBox="1">
              <a:spLocks noChangeArrowheads="1"/>
            </p:cNvSpPr>
            <p:nvPr/>
          </p:nvSpPr>
          <p:spPr bwMode="auto">
            <a:xfrm>
              <a:off x="-2481943" y="-680"/>
              <a:ext cx="2412094"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latin typeface="+mn-lt"/>
                </a:rPr>
                <a:t>Tekstslide med punktopstilling</a:t>
              </a:r>
              <a:endParaRPr lang="da-DK" sz="1000" dirty="0">
                <a:solidFill>
                  <a:schemeClr val="tx1"/>
                </a:solidFill>
                <a:latin typeface="+mn-lt"/>
              </a:endParaRPr>
            </a:p>
            <a:p>
              <a:pPr algn="r" eaLnBrk="1" hangingPunct="1">
                <a:spcBef>
                  <a:spcPct val="50000"/>
                </a:spcBef>
                <a:defRPr/>
              </a:pPr>
              <a:r>
                <a:rPr lang="da-DK" sz="1000" dirty="0">
                  <a:solidFill>
                    <a:schemeClr val="tx1"/>
                  </a:solidFill>
                  <a:latin typeface="+mn-lt"/>
                </a:rPr>
                <a:t>Brug knapperne ‘Forøge / Formindske </a:t>
              </a:r>
              <a:br>
                <a:rPr lang="da-DK" sz="1000" dirty="0">
                  <a:solidFill>
                    <a:schemeClr val="tx1"/>
                  </a:solidFill>
                  <a:latin typeface="+mn-lt"/>
                </a:rPr>
              </a:br>
              <a:r>
                <a:rPr lang="da-DK" sz="1000" dirty="0">
                  <a:solidFill>
                    <a:schemeClr val="tx1"/>
                  </a:solidFill>
                  <a:latin typeface="+mn-lt"/>
                </a:rPr>
                <a:t>indryk’ for at skifte mellem</a:t>
              </a:r>
              <a:br>
                <a:rPr lang="da-DK" sz="1000" dirty="0">
                  <a:solidFill>
                    <a:schemeClr val="tx1"/>
                  </a:solidFill>
                  <a:latin typeface="+mn-lt"/>
                </a:rPr>
              </a:br>
              <a:r>
                <a:rPr lang="da-DK" sz="1000" dirty="0">
                  <a:solidFill>
                    <a:schemeClr val="tx1"/>
                  </a:solidFill>
                  <a:latin typeface="+mn-lt"/>
                </a:rPr>
                <a:t>de forskellige tekst niveauer</a:t>
              </a:r>
            </a:p>
            <a:p>
              <a:pPr algn="r" eaLnBrk="1" hangingPunct="1">
                <a:spcBef>
                  <a:spcPct val="50000"/>
                </a:spcBef>
                <a:defRPr/>
              </a:pPr>
              <a:endParaRPr lang="da-DK" sz="1000" dirty="0">
                <a:solidFill>
                  <a:schemeClr val="tx1"/>
                </a:solidFill>
                <a:latin typeface="+mn-lt"/>
              </a:endParaRPr>
            </a:p>
          </p:txBody>
        </p:sp>
        <p:grpSp>
          <p:nvGrpSpPr>
            <p:cNvPr id="53" name="Group 52"/>
            <p:cNvGrpSpPr/>
            <p:nvPr userDrawn="1"/>
          </p:nvGrpSpPr>
          <p:grpSpPr>
            <a:xfrm>
              <a:off x="-1072921" y="733313"/>
              <a:ext cx="992188" cy="250937"/>
              <a:chOff x="-1214439" y="765971"/>
              <a:chExt cx="992188" cy="250937"/>
            </a:xfrm>
          </p:grpSpPr>
          <p:grpSp>
            <p:nvGrpSpPr>
              <p:cNvPr id="54" name="Group 2"/>
              <p:cNvGrpSpPr>
                <a:grpSpLocks/>
              </p:cNvGrpSpPr>
              <p:nvPr/>
            </p:nvGrpSpPr>
            <p:grpSpPr bwMode="auto">
              <a:xfrm>
                <a:off x="-1214439" y="765971"/>
                <a:ext cx="437608" cy="246173"/>
                <a:chOff x="-1214439" y="732970"/>
                <a:chExt cx="437608" cy="246063"/>
              </a:xfrm>
            </p:grpSpPr>
            <p:grpSp>
              <p:nvGrpSpPr>
                <p:cNvPr id="59" name="Group 3"/>
                <p:cNvGrpSpPr>
                  <a:grpSpLocks/>
                </p:cNvGrpSpPr>
                <p:nvPr/>
              </p:nvGrpSpPr>
              <p:grpSpPr bwMode="auto">
                <a:xfrm>
                  <a:off x="-1214439" y="741702"/>
                  <a:ext cx="428625" cy="228600"/>
                  <a:chOff x="-727592" y="3306446"/>
                  <a:chExt cx="429053" cy="228767"/>
                </a:xfrm>
              </p:grpSpPr>
              <p:pic>
                <p:nvPicPr>
                  <p:cNvPr id="61" name="Picture 14" descr="fke3b.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7293" y="3306446"/>
                    <a:ext cx="428754" cy="2287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2" name="Rectangle 61"/>
                  <p:cNvSpPr/>
                  <p:nvPr/>
                </p:nvSpPr>
                <p:spPr bwMode="auto">
                  <a:xfrm>
                    <a:off x="-727591" y="3332754"/>
                    <a:ext cx="214527" cy="21596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sp>
              <p:nvSpPr>
                <p:cNvPr id="60" name="Rounded Rectangle 59"/>
                <p:cNvSpPr/>
                <p:nvPr/>
              </p:nvSpPr>
              <p:spPr bwMode="auto">
                <a:xfrm>
                  <a:off x="-1014413" y="733082"/>
                  <a:ext cx="238125" cy="245953"/>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nvGrpSpPr>
              <p:cNvPr id="55" name="Group 28"/>
              <p:cNvGrpSpPr>
                <a:grpSpLocks/>
              </p:cNvGrpSpPr>
              <p:nvPr/>
            </p:nvGrpSpPr>
            <p:grpSpPr bwMode="auto">
              <a:xfrm>
                <a:off x="-682626" y="770735"/>
                <a:ext cx="460375" cy="246173"/>
                <a:chOff x="-561836" y="3417665"/>
                <a:chExt cx="460236" cy="245883"/>
              </a:xfrm>
            </p:grpSpPr>
            <p:pic>
              <p:nvPicPr>
                <p:cNvPr id="5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9275" y="3434948"/>
                  <a:ext cx="447675"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7" name="Rectangle 56"/>
                <p:cNvSpPr/>
                <p:nvPr/>
              </p:nvSpPr>
              <p:spPr>
                <a:xfrm>
                  <a:off x="-317434" y="3436803"/>
                  <a:ext cx="214247" cy="21723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sp>
              <p:nvSpPr>
                <p:cNvPr id="58" name="Rounded Rectangle 57"/>
                <p:cNvSpPr/>
                <p:nvPr/>
              </p:nvSpPr>
              <p:spPr>
                <a:xfrm>
                  <a:off x="-561835" y="3417776"/>
                  <a:ext cx="238053" cy="245772"/>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grpSp>
      <p:sp>
        <p:nvSpPr>
          <p:cNvPr id="63" name="TextBox 62"/>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65" name="TextBox 17"/>
          <p:cNvSpPr txBox="1">
            <a:spLocks noChangeArrowheads="1"/>
          </p:cNvSpPr>
          <p:nvPr userDrawn="1"/>
        </p:nvSpPr>
        <p:spPr bwMode="auto">
          <a:xfrm>
            <a:off x="-2786742" y="1511771"/>
            <a:ext cx="2642280"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Skift</a:t>
            </a:r>
            <a:r>
              <a:rPr lang="da-DK" sz="1000" b="1" baseline="0" dirty="0">
                <a:solidFill>
                  <a:schemeClr val="tx1"/>
                </a:solidFill>
              </a:rPr>
              <a:t> farve på LF bjælkerne</a:t>
            </a:r>
            <a:endParaRPr lang="da-DK" sz="1000" b="1" dirty="0">
              <a:solidFill>
                <a:schemeClr val="tx1"/>
              </a:solidFill>
            </a:endParaRPr>
          </a:p>
          <a:p>
            <a:pPr marL="228600" indent="-228600" algn="r" eaLnBrk="1" hangingPunct="1">
              <a:buAutoNum type="arabicPeriod"/>
              <a:defRPr/>
            </a:pPr>
            <a:r>
              <a:rPr lang="da-DK" sz="1000" b="0" dirty="0">
                <a:solidFill>
                  <a:schemeClr val="tx1"/>
                </a:solidFill>
              </a:rPr>
              <a:t>Klik på bjælken</a:t>
            </a:r>
          </a:p>
          <a:p>
            <a:pPr marL="228600" indent="-228600" algn="r" eaLnBrk="1" hangingPunct="1">
              <a:buAutoNum type="arabicPeriod"/>
              <a:defRPr/>
            </a:pPr>
            <a:r>
              <a:rPr lang="da-DK" sz="1000" b="0" dirty="0">
                <a:solidFill>
                  <a:schemeClr val="tx1"/>
                </a:solidFill>
              </a:rPr>
              <a:t>Fra værktøjslinjen vælg ”Farvespanden”</a:t>
            </a:r>
          </a:p>
          <a:p>
            <a:pPr marL="228600" indent="-228600" algn="r" eaLnBrk="1" hangingPunct="1">
              <a:buAutoNum type="arabicPeriod"/>
              <a:defRPr/>
            </a:pPr>
            <a:r>
              <a:rPr lang="da-DK" sz="1000" b="0" dirty="0">
                <a:solidFill>
                  <a:schemeClr val="tx1"/>
                </a:solidFill>
              </a:rPr>
              <a:t>Fra ”drop ned” menuen vælg en af </a:t>
            </a:r>
            <a:r>
              <a:rPr lang="da-DK" sz="1000" b="0" dirty="0" err="1">
                <a:solidFill>
                  <a:schemeClr val="tx1"/>
                </a:solidFill>
              </a:rPr>
              <a:t>temafarvene</a:t>
            </a:r>
            <a:r>
              <a:rPr lang="da-DK" sz="1000" b="0" dirty="0">
                <a:solidFill>
                  <a:schemeClr val="tx1"/>
                </a:solidFill>
              </a:rPr>
              <a:t> for at farvelægge bjælken</a:t>
            </a:r>
          </a:p>
        </p:txBody>
      </p:sp>
      <p:pic>
        <p:nvPicPr>
          <p:cNvPr id="67" name="Picture 2"/>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73064" y="3420158"/>
            <a:ext cx="228600" cy="2365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8" name="TextBox 17"/>
          <p:cNvSpPr txBox="1">
            <a:spLocks noChangeArrowheads="1"/>
          </p:cNvSpPr>
          <p:nvPr userDrawn="1"/>
        </p:nvSpPr>
        <p:spPr bwMode="auto">
          <a:xfrm>
            <a:off x="-2679700" y="2607847"/>
            <a:ext cx="2535238"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a:t>
            </a:r>
            <a:r>
              <a:rPr lang="da-DK" sz="1000" b="1" baseline="0" dirty="0">
                <a:solidFill>
                  <a:schemeClr val="tx1"/>
                </a:solidFill>
              </a:rPr>
              <a:t> </a:t>
            </a:r>
            <a:r>
              <a:rPr lang="da-DK" sz="1000" b="1" dirty="0">
                <a:solidFill>
                  <a:schemeClr val="tx1"/>
                </a:solidFill>
              </a:rPr>
              <a:t>billede i pladsholderne</a:t>
            </a:r>
          </a:p>
          <a:p>
            <a:pPr marL="0" indent="0" algn="r" eaLnBrk="1" hangingPunct="1">
              <a:buNone/>
              <a:defRPr/>
            </a:pPr>
            <a:r>
              <a:rPr lang="da-DK" sz="1000" b="0" dirty="0">
                <a:solidFill>
                  <a:schemeClr val="tx1"/>
                </a:solidFill>
              </a:rPr>
              <a:t>1. Indsæt et billede ved at klikke på ikonet midt i pladsholderen</a:t>
            </a:r>
          </a:p>
          <a:p>
            <a:pPr marL="0" indent="0" algn="r" eaLnBrk="1" hangingPunct="1">
              <a:buNone/>
              <a:defRPr/>
            </a:pPr>
            <a:r>
              <a:rPr lang="da-DK" sz="1000" b="0" dirty="0">
                <a:solidFill>
                  <a:schemeClr val="tx1"/>
                </a:solidFill>
              </a:rPr>
              <a:t>2. V</a:t>
            </a:r>
            <a:r>
              <a:rPr lang="da-DK" sz="1000" b="0" baseline="0" dirty="0">
                <a:solidFill>
                  <a:schemeClr val="tx1"/>
                </a:solidFill>
              </a:rPr>
              <a:t>ælg et billedet, fra din computer, som skal indsættes</a:t>
            </a:r>
          </a:p>
        </p:txBody>
      </p:sp>
      <p:pic>
        <p:nvPicPr>
          <p:cNvPr id="69" name="Picture 68" descr="Skærmbillede 2016-04-05 kl. 09.35.22.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70" name="Text Placeholder 13"/>
          <p:cNvSpPr>
            <a:spLocks noGrp="1"/>
          </p:cNvSpPr>
          <p:nvPr>
            <p:ph type="body" sz="quarter" idx="27"/>
          </p:nvPr>
        </p:nvSpPr>
        <p:spPr>
          <a:xfrm flipH="1">
            <a:off x="0" y="0"/>
            <a:ext cx="216000" cy="5724000"/>
          </a:xfrm>
          <a:solidFill>
            <a:schemeClr val="tx2"/>
          </a:solidFill>
        </p:spPr>
        <p:txBody>
          <a:bodyPr tIns="0"/>
          <a:lstStyle>
            <a:lvl1pPr marL="0" indent="0">
              <a:buFont typeface="Arial" pitchFamily="34" charset="0"/>
              <a:buNone/>
              <a:defRPr sz="100"/>
            </a:lvl1pPr>
          </a:lstStyle>
          <a:p>
            <a:pPr lvl="0"/>
            <a:r>
              <a:rPr lang="da-DK"/>
              <a:t>Click to edit Master text styles</a:t>
            </a:r>
          </a:p>
        </p:txBody>
      </p:sp>
      <p:sp>
        <p:nvSpPr>
          <p:cNvPr id="71" name="Text Placeholder 13"/>
          <p:cNvSpPr>
            <a:spLocks noGrp="1"/>
          </p:cNvSpPr>
          <p:nvPr>
            <p:ph type="body" sz="quarter" idx="28"/>
          </p:nvPr>
        </p:nvSpPr>
        <p:spPr>
          <a:xfrm>
            <a:off x="0" y="5706000"/>
            <a:ext cx="216000" cy="1152000"/>
          </a:xfrm>
          <a:solidFill>
            <a:schemeClr val="accent2"/>
          </a:solidFill>
        </p:spPr>
        <p:txBody>
          <a:bodyPr tIns="0"/>
          <a:lstStyle>
            <a:lvl1pPr marL="0" indent="0">
              <a:buFont typeface="Arial" pitchFamily="34" charset="0"/>
              <a:buNone/>
              <a:defRPr sz="100"/>
            </a:lvl1pPr>
          </a:lstStyle>
          <a:p>
            <a:pPr lvl="0"/>
            <a:r>
              <a:rPr lang="da-DK"/>
              <a:t>Click to edit Master text styles</a:t>
            </a:r>
          </a:p>
        </p:txBody>
      </p:sp>
      <p:pic>
        <p:nvPicPr>
          <p:cNvPr id="28" name="Picture 27" descr="VækstIBalance_PPT_Green.png"/>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48133" y="6205994"/>
            <a:ext cx="1296000" cy="151924"/>
          </a:xfrm>
          <a:prstGeom prst="rect">
            <a:avLst/>
          </a:prstGeom>
        </p:spPr>
      </p:pic>
    </p:spTree>
    <p:extLst>
      <p:ext uri="{BB962C8B-B14F-4D97-AF65-F5344CB8AC3E}">
        <p14:creationId xmlns:p14="http://schemas.microsoft.com/office/powerpoint/2010/main" val="171385047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ekst og billede (venstre)">
    <p:spTree>
      <p:nvGrpSpPr>
        <p:cNvPr id="1" name=""/>
        <p:cNvGrpSpPr/>
        <p:nvPr/>
      </p:nvGrpSpPr>
      <p:grpSpPr>
        <a:xfrm>
          <a:off x="0" y="0"/>
          <a:ext cx="0" cy="0"/>
          <a:chOff x="0" y="0"/>
          <a:chExt cx="0" cy="0"/>
        </a:xfrm>
      </p:grpSpPr>
      <p:sp>
        <p:nvSpPr>
          <p:cNvPr id="33" name="Content Placeholder 6"/>
          <p:cNvSpPr>
            <a:spLocks noGrp="1"/>
          </p:cNvSpPr>
          <p:nvPr>
            <p:ph sz="quarter" idx="24" hasCustomPrompt="1"/>
          </p:nvPr>
        </p:nvSpPr>
        <p:spPr>
          <a:xfrm>
            <a:off x="4361828" y="1549399"/>
            <a:ext cx="7267575" cy="4148139"/>
          </a:xfrm>
        </p:spPr>
        <p:txBody>
          <a:bodyPr/>
          <a:lstStyle/>
          <a:p>
            <a:pPr lvl="0"/>
            <a:r>
              <a:rPr lang="da-DK" noProof="0" dirty="0"/>
              <a:t>Klik for at tilføje indhold</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34" name="Title 1"/>
          <p:cNvSpPr>
            <a:spLocks noGrp="1"/>
          </p:cNvSpPr>
          <p:nvPr>
            <p:ph type="title" hasCustomPrompt="1"/>
          </p:nvPr>
        </p:nvSpPr>
        <p:spPr>
          <a:xfrm>
            <a:off x="529792" y="392885"/>
            <a:ext cx="9385731" cy="711638"/>
          </a:xfrm>
        </p:spPr>
        <p:txBody>
          <a:bodyPr/>
          <a:lstStyle>
            <a:lvl1pPr>
              <a:defRPr/>
            </a:lvl1pPr>
          </a:lstStyle>
          <a:p>
            <a:r>
              <a:rPr lang="da-DK" noProof="0" dirty="0"/>
              <a:t>Overskrift i op til 2 linjer</a:t>
            </a:r>
          </a:p>
        </p:txBody>
      </p:sp>
      <p:sp>
        <p:nvSpPr>
          <p:cNvPr id="29" name="Picture Placeholder 7"/>
          <p:cNvSpPr>
            <a:spLocks noGrp="1"/>
          </p:cNvSpPr>
          <p:nvPr>
            <p:ph type="pic" sz="quarter" idx="25" hasCustomPrompt="1"/>
          </p:nvPr>
        </p:nvSpPr>
        <p:spPr>
          <a:xfrm>
            <a:off x="542925" y="1549399"/>
            <a:ext cx="3600000" cy="4148139"/>
          </a:xfrm>
        </p:spPr>
        <p:txBody>
          <a:bodyPr tIns="2376000"/>
          <a:lstStyle>
            <a:lvl1pPr marL="0" indent="0" algn="ctr">
              <a:buFont typeface="Arial" pitchFamily="34" charset="0"/>
              <a:buNone/>
              <a:defRPr sz="1400" b="0"/>
            </a:lvl1pPr>
          </a:lstStyle>
          <a:p>
            <a:r>
              <a:rPr lang="da-DK" noProof="0" dirty="0"/>
              <a:t>Indsæt billede</a:t>
            </a:r>
          </a:p>
        </p:txBody>
      </p:sp>
      <p:sp>
        <p:nvSpPr>
          <p:cNvPr id="2" name="Date Placeholder 1"/>
          <p:cNvSpPr>
            <a:spLocks noGrp="1"/>
          </p:cNvSpPr>
          <p:nvPr>
            <p:ph type="dt" sz="half" idx="26"/>
          </p:nvPr>
        </p:nvSpPr>
        <p:spPr/>
        <p:txBody>
          <a:bodyPr/>
          <a:lstStyle/>
          <a:p>
            <a:fld id="{22BFC3C4-8975-AE4F-91B9-596060FB9B74}" type="datetime1">
              <a:rPr lang="da-DK" smtClean="0"/>
              <a:t>12-12-2018</a:t>
            </a:fld>
            <a:endParaRPr lang="da-DK"/>
          </a:p>
        </p:txBody>
      </p:sp>
      <p:sp>
        <p:nvSpPr>
          <p:cNvPr id="3" name="Slide Number Placeholder 2"/>
          <p:cNvSpPr>
            <a:spLocks noGrp="1"/>
          </p:cNvSpPr>
          <p:nvPr>
            <p:ph type="sldNum" sz="quarter" idx="27"/>
          </p:nvPr>
        </p:nvSpPr>
        <p:spPr/>
        <p:txBody>
          <a:bodyPr/>
          <a:lstStyle/>
          <a:p>
            <a:fld id="{4F2B6656-7882-4CEF-9850-9EB873E823C4}" type="slidenum">
              <a:rPr lang="da-DK" smtClean="0"/>
              <a:pPr/>
              <a:t>‹nr.›</a:t>
            </a:fld>
            <a:endParaRPr lang="da-DK"/>
          </a:p>
        </p:txBody>
      </p:sp>
      <p:pic>
        <p:nvPicPr>
          <p:cNvPr id="35" name="Picture 34" descr="LF_Logo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80987" y="5988208"/>
            <a:ext cx="1007998" cy="587589"/>
          </a:xfrm>
          <a:prstGeom prst="rect">
            <a:avLst/>
          </a:prstGeom>
        </p:spPr>
      </p:pic>
      <p:grpSp>
        <p:nvGrpSpPr>
          <p:cNvPr id="39" name="Group 38"/>
          <p:cNvGrpSpPr/>
          <p:nvPr userDrawn="1"/>
        </p:nvGrpSpPr>
        <p:grpSpPr>
          <a:xfrm>
            <a:off x="-2481943" y="-680"/>
            <a:ext cx="2412094" cy="984930"/>
            <a:chOff x="-2481943" y="-680"/>
            <a:chExt cx="2412094" cy="984930"/>
          </a:xfrm>
        </p:grpSpPr>
        <p:sp>
          <p:nvSpPr>
            <p:cNvPr id="40" name="TextBox 20"/>
            <p:cNvSpPr txBox="1">
              <a:spLocks noChangeArrowheads="1"/>
            </p:cNvSpPr>
            <p:nvPr/>
          </p:nvSpPr>
          <p:spPr bwMode="auto">
            <a:xfrm>
              <a:off x="-2481943" y="-680"/>
              <a:ext cx="2412094"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latin typeface="+mn-lt"/>
                </a:rPr>
                <a:t>Tekstslide med punktopstilling</a:t>
              </a:r>
              <a:endParaRPr lang="da-DK" sz="1000" dirty="0">
                <a:solidFill>
                  <a:schemeClr val="tx1"/>
                </a:solidFill>
                <a:latin typeface="+mn-lt"/>
              </a:endParaRPr>
            </a:p>
            <a:p>
              <a:pPr algn="r" eaLnBrk="1" hangingPunct="1">
                <a:spcBef>
                  <a:spcPct val="50000"/>
                </a:spcBef>
                <a:defRPr/>
              </a:pPr>
              <a:r>
                <a:rPr lang="da-DK" sz="1000" dirty="0">
                  <a:solidFill>
                    <a:schemeClr val="tx1"/>
                  </a:solidFill>
                  <a:latin typeface="+mn-lt"/>
                </a:rPr>
                <a:t>Brug knapperne ‘Forøge / Formindske </a:t>
              </a:r>
              <a:br>
                <a:rPr lang="da-DK" sz="1000" dirty="0">
                  <a:solidFill>
                    <a:schemeClr val="tx1"/>
                  </a:solidFill>
                  <a:latin typeface="+mn-lt"/>
                </a:rPr>
              </a:br>
              <a:r>
                <a:rPr lang="da-DK" sz="1000" dirty="0">
                  <a:solidFill>
                    <a:schemeClr val="tx1"/>
                  </a:solidFill>
                  <a:latin typeface="+mn-lt"/>
                </a:rPr>
                <a:t>indryk’ for at skifte mellem</a:t>
              </a:r>
              <a:br>
                <a:rPr lang="da-DK" sz="1000" dirty="0">
                  <a:solidFill>
                    <a:schemeClr val="tx1"/>
                  </a:solidFill>
                  <a:latin typeface="+mn-lt"/>
                </a:rPr>
              </a:br>
              <a:r>
                <a:rPr lang="da-DK" sz="1000" dirty="0">
                  <a:solidFill>
                    <a:schemeClr val="tx1"/>
                  </a:solidFill>
                  <a:latin typeface="+mn-lt"/>
                </a:rPr>
                <a:t>de forskellige tekst niveauer</a:t>
              </a:r>
            </a:p>
            <a:p>
              <a:pPr algn="r" eaLnBrk="1" hangingPunct="1">
                <a:spcBef>
                  <a:spcPct val="50000"/>
                </a:spcBef>
                <a:defRPr/>
              </a:pPr>
              <a:endParaRPr lang="da-DK" sz="1000" dirty="0">
                <a:solidFill>
                  <a:schemeClr val="tx1"/>
                </a:solidFill>
                <a:latin typeface="+mn-lt"/>
              </a:endParaRPr>
            </a:p>
          </p:txBody>
        </p:sp>
        <p:grpSp>
          <p:nvGrpSpPr>
            <p:cNvPr id="41" name="Group 40"/>
            <p:cNvGrpSpPr/>
            <p:nvPr userDrawn="1"/>
          </p:nvGrpSpPr>
          <p:grpSpPr>
            <a:xfrm>
              <a:off x="-1072921" y="733313"/>
              <a:ext cx="992188" cy="250937"/>
              <a:chOff x="-1214439" y="765971"/>
              <a:chExt cx="992188" cy="250937"/>
            </a:xfrm>
          </p:grpSpPr>
          <p:grpSp>
            <p:nvGrpSpPr>
              <p:cNvPr id="42" name="Group 2"/>
              <p:cNvGrpSpPr>
                <a:grpSpLocks/>
              </p:cNvGrpSpPr>
              <p:nvPr/>
            </p:nvGrpSpPr>
            <p:grpSpPr bwMode="auto">
              <a:xfrm>
                <a:off x="-1214439" y="765971"/>
                <a:ext cx="437608" cy="246173"/>
                <a:chOff x="-1214439" y="732970"/>
                <a:chExt cx="437608" cy="246063"/>
              </a:xfrm>
            </p:grpSpPr>
            <p:grpSp>
              <p:nvGrpSpPr>
                <p:cNvPr id="47" name="Group 3"/>
                <p:cNvGrpSpPr>
                  <a:grpSpLocks/>
                </p:cNvGrpSpPr>
                <p:nvPr/>
              </p:nvGrpSpPr>
              <p:grpSpPr bwMode="auto">
                <a:xfrm>
                  <a:off x="-1214439" y="741702"/>
                  <a:ext cx="428625" cy="228600"/>
                  <a:chOff x="-727592" y="3306446"/>
                  <a:chExt cx="429053" cy="228767"/>
                </a:xfrm>
              </p:grpSpPr>
              <p:pic>
                <p:nvPicPr>
                  <p:cNvPr id="49" name="Picture 14" descr="fke3b.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7293" y="3306446"/>
                    <a:ext cx="428754" cy="2287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0" name="Rectangle 49"/>
                  <p:cNvSpPr/>
                  <p:nvPr/>
                </p:nvSpPr>
                <p:spPr bwMode="auto">
                  <a:xfrm>
                    <a:off x="-727591" y="3332754"/>
                    <a:ext cx="214527" cy="21596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sp>
              <p:nvSpPr>
                <p:cNvPr id="48" name="Rounded Rectangle 47"/>
                <p:cNvSpPr/>
                <p:nvPr/>
              </p:nvSpPr>
              <p:spPr bwMode="auto">
                <a:xfrm>
                  <a:off x="-1014413" y="733082"/>
                  <a:ext cx="238125" cy="245953"/>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nvGrpSpPr>
              <p:cNvPr id="43" name="Group 28"/>
              <p:cNvGrpSpPr>
                <a:grpSpLocks/>
              </p:cNvGrpSpPr>
              <p:nvPr/>
            </p:nvGrpSpPr>
            <p:grpSpPr bwMode="auto">
              <a:xfrm>
                <a:off x="-682626" y="770735"/>
                <a:ext cx="460375" cy="246173"/>
                <a:chOff x="-561836" y="3417665"/>
                <a:chExt cx="460236" cy="245883"/>
              </a:xfrm>
            </p:grpSpPr>
            <p:pic>
              <p:nvPicPr>
                <p:cNvPr id="4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9275" y="3434948"/>
                  <a:ext cx="447675"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5" name="Rectangle 44"/>
                <p:cNvSpPr/>
                <p:nvPr/>
              </p:nvSpPr>
              <p:spPr>
                <a:xfrm>
                  <a:off x="-317434" y="3436803"/>
                  <a:ext cx="214247" cy="21723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sp>
              <p:nvSpPr>
                <p:cNvPr id="46" name="Rounded Rectangle 45"/>
                <p:cNvSpPr/>
                <p:nvPr/>
              </p:nvSpPr>
              <p:spPr>
                <a:xfrm>
                  <a:off x="-561835" y="3417776"/>
                  <a:ext cx="238053" cy="245772"/>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grpSp>
      <p:sp>
        <p:nvSpPr>
          <p:cNvPr id="51" name="TextBox 50"/>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53" name="TextBox 17"/>
          <p:cNvSpPr txBox="1">
            <a:spLocks noChangeArrowheads="1"/>
          </p:cNvSpPr>
          <p:nvPr userDrawn="1"/>
        </p:nvSpPr>
        <p:spPr bwMode="auto">
          <a:xfrm>
            <a:off x="-2786742" y="1511771"/>
            <a:ext cx="2642280"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Skift</a:t>
            </a:r>
            <a:r>
              <a:rPr lang="da-DK" sz="1000" b="1" baseline="0" dirty="0">
                <a:solidFill>
                  <a:schemeClr val="tx1"/>
                </a:solidFill>
              </a:rPr>
              <a:t> farve på LF bjælkerne</a:t>
            </a:r>
            <a:endParaRPr lang="da-DK" sz="1000" b="1" dirty="0">
              <a:solidFill>
                <a:schemeClr val="tx1"/>
              </a:solidFill>
            </a:endParaRPr>
          </a:p>
          <a:p>
            <a:pPr marL="228600" indent="-228600" algn="r" eaLnBrk="1" hangingPunct="1">
              <a:buAutoNum type="arabicPeriod"/>
              <a:defRPr/>
            </a:pPr>
            <a:r>
              <a:rPr lang="da-DK" sz="1000" b="0" dirty="0">
                <a:solidFill>
                  <a:schemeClr val="tx1"/>
                </a:solidFill>
              </a:rPr>
              <a:t>Klik på bjælken</a:t>
            </a:r>
          </a:p>
          <a:p>
            <a:pPr marL="228600" indent="-228600" algn="r" eaLnBrk="1" hangingPunct="1">
              <a:buAutoNum type="arabicPeriod"/>
              <a:defRPr/>
            </a:pPr>
            <a:r>
              <a:rPr lang="da-DK" sz="1000" b="0" dirty="0">
                <a:solidFill>
                  <a:schemeClr val="tx1"/>
                </a:solidFill>
              </a:rPr>
              <a:t>Fra værktøjslinjen vælg ”Farvespanden”</a:t>
            </a:r>
          </a:p>
          <a:p>
            <a:pPr marL="228600" indent="-228600" algn="r" eaLnBrk="1" hangingPunct="1">
              <a:buAutoNum type="arabicPeriod"/>
              <a:defRPr/>
            </a:pPr>
            <a:r>
              <a:rPr lang="da-DK" sz="1000" b="0" dirty="0">
                <a:solidFill>
                  <a:schemeClr val="tx1"/>
                </a:solidFill>
              </a:rPr>
              <a:t>Fra ”drop ned” menuen vælg en af </a:t>
            </a:r>
            <a:r>
              <a:rPr lang="da-DK" sz="1000" b="0" dirty="0" err="1">
                <a:solidFill>
                  <a:schemeClr val="tx1"/>
                </a:solidFill>
              </a:rPr>
              <a:t>temafarvene</a:t>
            </a:r>
            <a:r>
              <a:rPr lang="da-DK" sz="1000" b="0" dirty="0">
                <a:solidFill>
                  <a:schemeClr val="tx1"/>
                </a:solidFill>
              </a:rPr>
              <a:t> for at farvelægge bjælken</a:t>
            </a:r>
          </a:p>
        </p:txBody>
      </p:sp>
      <p:pic>
        <p:nvPicPr>
          <p:cNvPr id="56" name="Picture 2"/>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73064" y="3420158"/>
            <a:ext cx="228600" cy="2365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7" name="TextBox 17"/>
          <p:cNvSpPr txBox="1">
            <a:spLocks noChangeArrowheads="1"/>
          </p:cNvSpPr>
          <p:nvPr userDrawn="1"/>
        </p:nvSpPr>
        <p:spPr bwMode="auto">
          <a:xfrm>
            <a:off x="-2679700" y="2607847"/>
            <a:ext cx="2535238"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a:t>
            </a:r>
            <a:r>
              <a:rPr lang="da-DK" sz="1000" b="1" baseline="0" dirty="0">
                <a:solidFill>
                  <a:schemeClr val="tx1"/>
                </a:solidFill>
              </a:rPr>
              <a:t> </a:t>
            </a:r>
            <a:r>
              <a:rPr lang="da-DK" sz="1000" b="1" dirty="0">
                <a:solidFill>
                  <a:schemeClr val="tx1"/>
                </a:solidFill>
              </a:rPr>
              <a:t>billede i pladsholderne</a:t>
            </a:r>
          </a:p>
          <a:p>
            <a:pPr marL="0" indent="0" algn="r" eaLnBrk="1" hangingPunct="1">
              <a:buNone/>
              <a:defRPr/>
            </a:pPr>
            <a:r>
              <a:rPr lang="da-DK" sz="1000" b="0" dirty="0">
                <a:solidFill>
                  <a:schemeClr val="tx1"/>
                </a:solidFill>
              </a:rPr>
              <a:t>1. Indsæt et billede ved at klikke på ikonet midt i pladsholderen</a:t>
            </a:r>
          </a:p>
          <a:p>
            <a:pPr marL="0" indent="0" algn="r" eaLnBrk="1" hangingPunct="1">
              <a:buNone/>
              <a:defRPr/>
            </a:pPr>
            <a:r>
              <a:rPr lang="da-DK" sz="1000" b="0" dirty="0">
                <a:solidFill>
                  <a:schemeClr val="tx1"/>
                </a:solidFill>
              </a:rPr>
              <a:t>2. V</a:t>
            </a:r>
            <a:r>
              <a:rPr lang="da-DK" sz="1000" b="0" baseline="0" dirty="0">
                <a:solidFill>
                  <a:schemeClr val="tx1"/>
                </a:solidFill>
              </a:rPr>
              <a:t>ælg et billedet, fra din computer, som skal indsættes</a:t>
            </a:r>
          </a:p>
        </p:txBody>
      </p:sp>
      <p:pic>
        <p:nvPicPr>
          <p:cNvPr id="58" name="Picture 57" descr="Skærmbillede 2016-04-05 kl. 09.35.22.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61" name="Text Placeholder 13"/>
          <p:cNvSpPr>
            <a:spLocks noGrp="1"/>
          </p:cNvSpPr>
          <p:nvPr>
            <p:ph type="body" sz="quarter" idx="28"/>
          </p:nvPr>
        </p:nvSpPr>
        <p:spPr>
          <a:xfrm flipH="1">
            <a:off x="0" y="0"/>
            <a:ext cx="216000" cy="5724000"/>
          </a:xfrm>
          <a:solidFill>
            <a:schemeClr val="tx2"/>
          </a:solidFill>
        </p:spPr>
        <p:txBody>
          <a:bodyPr tIns="0"/>
          <a:lstStyle>
            <a:lvl1pPr marL="0" indent="0">
              <a:buFont typeface="Arial" pitchFamily="34" charset="0"/>
              <a:buNone/>
              <a:defRPr sz="100"/>
            </a:lvl1pPr>
          </a:lstStyle>
          <a:p>
            <a:pPr lvl="0"/>
            <a:r>
              <a:rPr lang="da-DK"/>
              <a:t>Click to edit Master text styles</a:t>
            </a:r>
          </a:p>
        </p:txBody>
      </p:sp>
      <p:sp>
        <p:nvSpPr>
          <p:cNvPr id="62" name="Text Placeholder 13"/>
          <p:cNvSpPr>
            <a:spLocks noGrp="1"/>
          </p:cNvSpPr>
          <p:nvPr>
            <p:ph type="body" sz="quarter" idx="29"/>
          </p:nvPr>
        </p:nvSpPr>
        <p:spPr>
          <a:xfrm>
            <a:off x="0" y="5706000"/>
            <a:ext cx="216000" cy="1152000"/>
          </a:xfrm>
          <a:solidFill>
            <a:schemeClr val="accent2"/>
          </a:solidFill>
        </p:spPr>
        <p:txBody>
          <a:bodyPr tIns="0"/>
          <a:lstStyle>
            <a:lvl1pPr marL="0" indent="0">
              <a:buFont typeface="Arial" pitchFamily="34" charset="0"/>
              <a:buNone/>
              <a:defRPr sz="100"/>
            </a:lvl1pPr>
          </a:lstStyle>
          <a:p>
            <a:pPr lvl="0"/>
            <a:r>
              <a:rPr lang="da-DK"/>
              <a:t>Click to edit Master text styles</a:t>
            </a:r>
          </a:p>
        </p:txBody>
      </p:sp>
      <p:pic>
        <p:nvPicPr>
          <p:cNvPr id="28" name="Picture 27" descr="VækstIBalance_PPT_Green.png"/>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48133" y="6205994"/>
            <a:ext cx="1296000" cy="151924"/>
          </a:xfrm>
          <a:prstGeom prst="rect">
            <a:avLst/>
          </a:prstGeom>
        </p:spPr>
      </p:pic>
    </p:spTree>
    <p:extLst>
      <p:ext uri="{BB962C8B-B14F-4D97-AF65-F5344CB8AC3E}">
        <p14:creationId xmlns:p14="http://schemas.microsoft.com/office/powerpoint/2010/main" val="395982849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om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da-DK" noProof="0" dirty="0"/>
              <a:t>Overskrift i op til 2 linjer</a:t>
            </a:r>
          </a:p>
        </p:txBody>
      </p:sp>
      <p:sp>
        <p:nvSpPr>
          <p:cNvPr id="8" name="Date Placeholder 7"/>
          <p:cNvSpPr>
            <a:spLocks noGrp="1"/>
          </p:cNvSpPr>
          <p:nvPr>
            <p:ph type="dt" sz="half" idx="10"/>
          </p:nvPr>
        </p:nvSpPr>
        <p:spPr/>
        <p:txBody>
          <a:bodyPr/>
          <a:lstStyle/>
          <a:p>
            <a:fld id="{13EC878D-0872-7E4B-9B68-F89B08C94C40}" type="datetime1">
              <a:rPr lang="da-DK" noProof="0" smtClean="0"/>
              <a:t>12-12-2018</a:t>
            </a:fld>
            <a:endParaRPr lang="da-DK" noProof="0"/>
          </a:p>
        </p:txBody>
      </p:sp>
      <p:sp>
        <p:nvSpPr>
          <p:cNvPr id="10" name="Slide Number Placeholder 9"/>
          <p:cNvSpPr>
            <a:spLocks noGrp="1"/>
          </p:cNvSpPr>
          <p:nvPr>
            <p:ph type="sldNum" sz="quarter" idx="12"/>
          </p:nvPr>
        </p:nvSpPr>
        <p:spPr/>
        <p:txBody>
          <a:bodyPr/>
          <a:lstStyle/>
          <a:p>
            <a:fld id="{4F2B6656-7882-4CEF-9850-9EB873E823C4}" type="slidenum">
              <a:rPr lang="da-DK" noProof="0" smtClean="0"/>
              <a:pPr/>
              <a:t>‹nr.›</a:t>
            </a:fld>
            <a:endParaRPr lang="da-DK" noProof="0"/>
          </a:p>
        </p:txBody>
      </p:sp>
      <p:pic>
        <p:nvPicPr>
          <p:cNvPr id="11" name="Picture 10" descr="LF_Logo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80987" y="5988208"/>
            <a:ext cx="1007998" cy="587589"/>
          </a:xfrm>
          <a:prstGeom prst="rect">
            <a:avLst/>
          </a:prstGeom>
        </p:spPr>
      </p:pic>
      <p:sp>
        <p:nvSpPr>
          <p:cNvPr id="30" name="TextBox 29"/>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32" name="TextBox 17"/>
          <p:cNvSpPr txBox="1">
            <a:spLocks noChangeArrowheads="1"/>
          </p:cNvSpPr>
          <p:nvPr userDrawn="1"/>
        </p:nvSpPr>
        <p:spPr bwMode="auto">
          <a:xfrm>
            <a:off x="-2786742" y="1511771"/>
            <a:ext cx="2642280"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Skift</a:t>
            </a:r>
            <a:r>
              <a:rPr lang="da-DK" sz="1000" b="1" baseline="0" dirty="0">
                <a:solidFill>
                  <a:schemeClr val="tx1"/>
                </a:solidFill>
              </a:rPr>
              <a:t> farve på LF bjælkerne</a:t>
            </a:r>
            <a:endParaRPr lang="da-DK" sz="1000" b="1" dirty="0">
              <a:solidFill>
                <a:schemeClr val="tx1"/>
              </a:solidFill>
            </a:endParaRPr>
          </a:p>
          <a:p>
            <a:pPr marL="228600" indent="-228600" algn="r" eaLnBrk="1" hangingPunct="1">
              <a:buAutoNum type="arabicPeriod"/>
              <a:defRPr/>
            </a:pPr>
            <a:r>
              <a:rPr lang="da-DK" sz="1000" b="0" dirty="0">
                <a:solidFill>
                  <a:schemeClr val="tx1"/>
                </a:solidFill>
              </a:rPr>
              <a:t>Klik på bjælken</a:t>
            </a:r>
          </a:p>
          <a:p>
            <a:pPr marL="228600" indent="-228600" algn="r" eaLnBrk="1" hangingPunct="1">
              <a:buAutoNum type="arabicPeriod"/>
              <a:defRPr/>
            </a:pPr>
            <a:r>
              <a:rPr lang="da-DK" sz="1000" b="0" dirty="0">
                <a:solidFill>
                  <a:schemeClr val="tx1"/>
                </a:solidFill>
              </a:rPr>
              <a:t>Fra værktøjslinjen vælg ”Farvespanden”</a:t>
            </a:r>
          </a:p>
          <a:p>
            <a:pPr marL="228600" indent="-228600" algn="r" eaLnBrk="1" hangingPunct="1">
              <a:buAutoNum type="arabicPeriod"/>
              <a:defRPr/>
            </a:pPr>
            <a:r>
              <a:rPr lang="da-DK" sz="1000" b="0" dirty="0">
                <a:solidFill>
                  <a:schemeClr val="tx1"/>
                </a:solidFill>
              </a:rPr>
              <a:t>Fra ”drop ned” menuen vælg en af </a:t>
            </a:r>
            <a:r>
              <a:rPr lang="da-DK" sz="1000" b="0" dirty="0" err="1">
                <a:solidFill>
                  <a:schemeClr val="tx1"/>
                </a:solidFill>
              </a:rPr>
              <a:t>temafarvene</a:t>
            </a:r>
            <a:r>
              <a:rPr lang="da-DK" sz="1000" b="0" dirty="0">
                <a:solidFill>
                  <a:schemeClr val="tx1"/>
                </a:solidFill>
              </a:rPr>
              <a:t> for at farvelægge bjælken</a:t>
            </a:r>
          </a:p>
        </p:txBody>
      </p:sp>
      <p:sp>
        <p:nvSpPr>
          <p:cNvPr id="33" name="AutoShape 4"/>
          <p:cNvSpPr>
            <a:spLocks/>
          </p:cNvSpPr>
          <p:nvPr userDrawn="1"/>
        </p:nvSpPr>
        <p:spPr bwMode="gray">
          <a:xfrm>
            <a:off x="-3378200" y="0"/>
            <a:ext cx="3261799"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wrap="square" lIns="0" tIns="0" rIns="0" bIns="0">
            <a:spAutoFit/>
          </a:bodyPr>
          <a:lstStyle/>
          <a:p>
            <a:pPr algn="r" defTabSz="457200">
              <a:tabLst>
                <a:tab pos="177800" algn="l"/>
              </a:tabLst>
              <a:defRPr/>
            </a:pPr>
            <a:r>
              <a:rPr lang="da-DK" sz="1000" b="1" dirty="0">
                <a:solidFill>
                  <a:schemeClr val="tx1"/>
                </a:solidFill>
                <a:cs typeface="Arial" charset="0"/>
              </a:rPr>
              <a:t>Vis hjælpelinjer</a:t>
            </a:r>
          </a:p>
          <a:p>
            <a:pPr algn="r" defTabSz="457200">
              <a:tabLst>
                <a:tab pos="177800" algn="l"/>
              </a:tabLst>
              <a:defRPr/>
            </a:pPr>
            <a:r>
              <a:rPr lang="da-DK" sz="1000" dirty="0">
                <a:solidFill>
                  <a:schemeClr val="tx1"/>
                </a:solidFill>
                <a:cs typeface="Arial" charset="0"/>
              </a:rPr>
              <a:t>1.	Højreklik udenfor </a:t>
            </a:r>
            <a:r>
              <a:rPr lang="da-DK" sz="1000" dirty="0" err="1">
                <a:solidFill>
                  <a:schemeClr val="tx1"/>
                </a:solidFill>
                <a:cs typeface="Arial" charset="0"/>
              </a:rPr>
              <a:t>slidet</a:t>
            </a:r>
            <a:r>
              <a:rPr lang="da-DK" sz="1000" dirty="0">
                <a:solidFill>
                  <a:schemeClr val="tx1"/>
                </a:solidFill>
                <a:cs typeface="Arial" charset="0"/>
              </a:rPr>
              <a:t> og vælg ’Gitter og hjælpelinjer’</a:t>
            </a:r>
          </a:p>
          <a:p>
            <a:pPr marL="228600" indent="-228600" algn="r" defTabSz="457200">
              <a:buFontTx/>
              <a:buAutoNum type="arabicPeriod" startAt="2"/>
              <a:tabLst>
                <a:tab pos="177800" algn="l"/>
              </a:tabLst>
              <a:defRPr/>
            </a:pPr>
            <a:r>
              <a:rPr lang="da-DK" sz="1000" dirty="0">
                <a:solidFill>
                  <a:schemeClr val="tx1"/>
                </a:solidFill>
                <a:cs typeface="Arial" charset="0"/>
              </a:rPr>
              <a:t>Sæt kryds ved ’Vis’ tegnehjælpelinjer på skærmen</a:t>
            </a:r>
          </a:p>
          <a:p>
            <a:pPr marL="228600" indent="-228600" algn="r" defTabSz="457200">
              <a:buFontTx/>
              <a:buAutoNum type="arabicPeriod" startAt="2"/>
              <a:tabLst>
                <a:tab pos="177800" algn="l"/>
              </a:tabLst>
              <a:defRPr/>
            </a:pPr>
            <a:r>
              <a:rPr lang="da-DK" sz="1000" dirty="0">
                <a:solidFill>
                  <a:schemeClr val="tx1"/>
                </a:solidFill>
                <a:cs typeface="Arial" charset="0"/>
              </a:rPr>
              <a:t>Sæt hak ved ”Fastgør objekter til gitter”</a:t>
            </a:r>
          </a:p>
          <a:p>
            <a:pPr marL="228600" indent="-228600" algn="r" defTabSz="457200">
              <a:buFontTx/>
              <a:buAutoNum type="arabicPeriod" startAt="2"/>
              <a:tabLst>
                <a:tab pos="177800" algn="l"/>
              </a:tabLst>
              <a:defRPr/>
            </a:pPr>
            <a:r>
              <a:rPr lang="da-DK" sz="1000" dirty="0">
                <a:solidFill>
                  <a:schemeClr val="tx1"/>
                </a:solidFill>
                <a:cs typeface="Arial" charset="0"/>
              </a:rPr>
              <a:t>Vælg OK </a:t>
            </a:r>
          </a:p>
        </p:txBody>
      </p:sp>
      <p:pic>
        <p:nvPicPr>
          <p:cNvPr id="34" name="Picture 33" descr="Skærmbillede 2016-04-05 kl. 09.35.22.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37" name="Text Placeholder 13"/>
          <p:cNvSpPr>
            <a:spLocks noGrp="1"/>
          </p:cNvSpPr>
          <p:nvPr>
            <p:ph type="body" sz="quarter" idx="25"/>
          </p:nvPr>
        </p:nvSpPr>
        <p:spPr>
          <a:xfrm flipH="1">
            <a:off x="0" y="0"/>
            <a:ext cx="216000" cy="5724000"/>
          </a:xfrm>
          <a:solidFill>
            <a:schemeClr val="tx2"/>
          </a:solidFill>
        </p:spPr>
        <p:txBody>
          <a:bodyPr tIns="0"/>
          <a:lstStyle>
            <a:lvl1pPr marL="0" indent="0">
              <a:buFont typeface="Arial" pitchFamily="34" charset="0"/>
              <a:buNone/>
              <a:defRPr sz="100"/>
            </a:lvl1pPr>
          </a:lstStyle>
          <a:p>
            <a:pPr lvl="0"/>
            <a:r>
              <a:rPr lang="da-DK"/>
              <a:t>Click to edit Master text styles</a:t>
            </a:r>
          </a:p>
        </p:txBody>
      </p:sp>
      <p:sp>
        <p:nvSpPr>
          <p:cNvPr id="38" name="Text Placeholder 13"/>
          <p:cNvSpPr>
            <a:spLocks noGrp="1"/>
          </p:cNvSpPr>
          <p:nvPr>
            <p:ph type="body" sz="quarter" idx="24"/>
          </p:nvPr>
        </p:nvSpPr>
        <p:spPr>
          <a:xfrm>
            <a:off x="0" y="5706000"/>
            <a:ext cx="216000" cy="1152000"/>
          </a:xfrm>
          <a:solidFill>
            <a:schemeClr val="accent2"/>
          </a:solidFill>
        </p:spPr>
        <p:txBody>
          <a:bodyPr tIns="0"/>
          <a:lstStyle>
            <a:lvl1pPr marL="0" indent="0">
              <a:buFont typeface="Arial" pitchFamily="34" charset="0"/>
              <a:buNone/>
              <a:defRPr sz="100"/>
            </a:lvl1pPr>
          </a:lstStyle>
          <a:p>
            <a:pPr lvl="0"/>
            <a:r>
              <a:rPr lang="da-DK"/>
              <a:t>Click to edit Master text styles</a:t>
            </a:r>
          </a:p>
        </p:txBody>
      </p:sp>
      <p:pic>
        <p:nvPicPr>
          <p:cNvPr id="13" name="Picture 12" descr="VækstIBalance_PPT_Green.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48133" y="6205994"/>
            <a:ext cx="1296000" cy="151924"/>
          </a:xfrm>
          <a:prstGeom prst="rect">
            <a:avLst/>
          </a:prstGeom>
        </p:spPr>
      </p:pic>
    </p:spTree>
    <p:extLst>
      <p:ext uri="{BB962C8B-B14F-4D97-AF65-F5344CB8AC3E}">
        <p14:creationId xmlns:p14="http://schemas.microsoft.com/office/powerpoint/2010/main" val="34168807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Indhold – Billede og boks">
    <p:spTree>
      <p:nvGrpSpPr>
        <p:cNvPr id="1" name=""/>
        <p:cNvGrpSpPr/>
        <p:nvPr/>
      </p:nvGrpSpPr>
      <p:grpSpPr>
        <a:xfrm>
          <a:off x="0" y="0"/>
          <a:ext cx="0" cy="0"/>
          <a:chOff x="0" y="0"/>
          <a:chExt cx="0" cy="0"/>
        </a:xfrm>
      </p:grpSpPr>
      <p:sp>
        <p:nvSpPr>
          <p:cNvPr id="6" name="Picture Placeholder 5"/>
          <p:cNvSpPr>
            <a:spLocks noGrp="1"/>
          </p:cNvSpPr>
          <p:nvPr>
            <p:ph type="pic" sz="quarter" idx="27" hasCustomPrompt="1"/>
          </p:nvPr>
        </p:nvSpPr>
        <p:spPr>
          <a:xfrm>
            <a:off x="-1" y="3987801"/>
            <a:ext cx="12190413" cy="2870200"/>
          </a:xfrm>
        </p:spPr>
        <p:txBody>
          <a:bodyPr anchor="ctr"/>
          <a:lstStyle>
            <a:lvl1pPr marL="0" indent="0" algn="ctr">
              <a:buNone/>
              <a:defRPr sz="1000"/>
            </a:lvl1pPr>
          </a:lstStyle>
          <a:p>
            <a:r>
              <a:rPr lang="da-DK" dirty="0"/>
              <a:t>Indsæt billede</a:t>
            </a:r>
          </a:p>
        </p:txBody>
      </p:sp>
      <p:sp>
        <p:nvSpPr>
          <p:cNvPr id="26" name="Text Placeholder 13"/>
          <p:cNvSpPr>
            <a:spLocks noGrp="1"/>
          </p:cNvSpPr>
          <p:nvPr>
            <p:ph type="body" sz="quarter" idx="25"/>
          </p:nvPr>
        </p:nvSpPr>
        <p:spPr>
          <a:xfrm flipH="1">
            <a:off x="9782174" y="0"/>
            <a:ext cx="2408239" cy="6858000"/>
          </a:xfrm>
          <a:solidFill>
            <a:schemeClr val="accent2">
              <a:alpha val="75000"/>
            </a:schemeClr>
          </a:solidFill>
        </p:spPr>
        <p:txBody>
          <a:bodyPr tIns="0"/>
          <a:lstStyle>
            <a:lvl1pPr marL="0" indent="0">
              <a:buFont typeface="Arial" pitchFamily="34" charset="0"/>
              <a:buNone/>
              <a:defRPr sz="100"/>
            </a:lvl1pPr>
          </a:lstStyle>
          <a:p>
            <a:pPr lvl="0"/>
            <a:r>
              <a:rPr lang="da-DK"/>
              <a:t>Click to edit Master text styles</a:t>
            </a:r>
          </a:p>
        </p:txBody>
      </p:sp>
      <p:sp>
        <p:nvSpPr>
          <p:cNvPr id="8" name="Title 7"/>
          <p:cNvSpPr>
            <a:spLocks noGrp="1"/>
          </p:cNvSpPr>
          <p:nvPr>
            <p:ph type="title" hasCustomPrompt="1"/>
          </p:nvPr>
        </p:nvSpPr>
        <p:spPr>
          <a:xfrm>
            <a:off x="529792" y="392885"/>
            <a:ext cx="9020175" cy="711638"/>
          </a:xfrm>
        </p:spPr>
        <p:txBody>
          <a:bodyPr/>
          <a:lstStyle/>
          <a:p>
            <a:r>
              <a:rPr lang="da-DK" noProof="0" dirty="0"/>
              <a:t>Overskrift i op til 2 linjer</a:t>
            </a:r>
            <a:endParaRPr lang="da-DK" dirty="0"/>
          </a:p>
        </p:txBody>
      </p:sp>
      <p:sp>
        <p:nvSpPr>
          <p:cNvPr id="30" name="Content Placeholder 6"/>
          <p:cNvSpPr>
            <a:spLocks noGrp="1"/>
          </p:cNvSpPr>
          <p:nvPr>
            <p:ph sz="quarter" idx="21" hasCustomPrompt="1"/>
          </p:nvPr>
        </p:nvSpPr>
        <p:spPr>
          <a:xfrm>
            <a:off x="542925" y="1549399"/>
            <a:ext cx="9020175" cy="2146301"/>
          </a:xfrm>
        </p:spPr>
        <p:txBody>
          <a:bodyPr/>
          <a:lstStyle/>
          <a:p>
            <a:pPr lvl="0"/>
            <a:r>
              <a:rPr lang="da-DK" noProof="0" dirty="0"/>
              <a:t>Klik for at tilføje indhold</a:t>
            </a:r>
          </a:p>
          <a:p>
            <a:pPr lvl="1"/>
            <a:r>
              <a:rPr lang="da-DK" noProof="0" dirty="0"/>
              <a:t>Andet niveau</a:t>
            </a:r>
          </a:p>
          <a:p>
            <a:pPr lvl="2"/>
            <a:r>
              <a:rPr lang="da-DK" noProof="0" dirty="0"/>
              <a:t>Tredje niveau</a:t>
            </a:r>
          </a:p>
          <a:p>
            <a:pPr lvl="3"/>
            <a:r>
              <a:rPr lang="da-DK" noProof="0" dirty="0"/>
              <a:t>Fjerde niveau</a:t>
            </a:r>
          </a:p>
        </p:txBody>
      </p:sp>
      <p:sp>
        <p:nvSpPr>
          <p:cNvPr id="9" name="Date Placeholder 8"/>
          <p:cNvSpPr>
            <a:spLocks noGrp="1"/>
          </p:cNvSpPr>
          <p:nvPr>
            <p:ph type="dt" sz="half" idx="28"/>
          </p:nvPr>
        </p:nvSpPr>
        <p:spPr/>
        <p:txBody>
          <a:bodyPr/>
          <a:lstStyle>
            <a:lvl1pPr>
              <a:defRPr>
                <a:solidFill>
                  <a:srgbClr val="FFFFFF"/>
                </a:solidFill>
              </a:defRPr>
            </a:lvl1pPr>
          </a:lstStyle>
          <a:p>
            <a:fld id="{A3019D5A-061D-0947-A1C3-8CE23808E547}" type="datetime1">
              <a:rPr lang="da-DK" smtClean="0"/>
              <a:t>12-12-2018</a:t>
            </a:fld>
            <a:endParaRPr lang="da-DK" dirty="0"/>
          </a:p>
        </p:txBody>
      </p:sp>
      <p:sp>
        <p:nvSpPr>
          <p:cNvPr id="10" name="Slide Number Placeholder 9"/>
          <p:cNvSpPr>
            <a:spLocks noGrp="1"/>
          </p:cNvSpPr>
          <p:nvPr>
            <p:ph type="sldNum" sz="quarter" idx="29"/>
          </p:nvPr>
        </p:nvSpPr>
        <p:spPr/>
        <p:txBody>
          <a:bodyPr/>
          <a:lstStyle>
            <a:lvl1pPr>
              <a:defRPr>
                <a:solidFill>
                  <a:srgbClr val="FFFFFF"/>
                </a:solidFill>
              </a:defRPr>
            </a:lvl1pPr>
          </a:lstStyle>
          <a:p>
            <a:fld id="{4F2B6656-7882-4CEF-9850-9EB873E823C4}" type="slidenum">
              <a:rPr lang="da-DK" smtClean="0"/>
              <a:pPr/>
              <a:t>‹nr.›</a:t>
            </a:fld>
            <a:endParaRPr lang="da-DK"/>
          </a:p>
        </p:txBody>
      </p:sp>
      <p:grpSp>
        <p:nvGrpSpPr>
          <p:cNvPr id="19" name="Group 18"/>
          <p:cNvGrpSpPr/>
          <p:nvPr userDrawn="1"/>
        </p:nvGrpSpPr>
        <p:grpSpPr>
          <a:xfrm>
            <a:off x="-2481943" y="-680"/>
            <a:ext cx="2412094" cy="984930"/>
            <a:chOff x="-2481943" y="-680"/>
            <a:chExt cx="2412094" cy="984930"/>
          </a:xfrm>
        </p:grpSpPr>
        <p:sp>
          <p:nvSpPr>
            <p:cNvPr id="27" name="TextBox 20"/>
            <p:cNvSpPr txBox="1">
              <a:spLocks noChangeArrowheads="1"/>
            </p:cNvSpPr>
            <p:nvPr/>
          </p:nvSpPr>
          <p:spPr bwMode="auto">
            <a:xfrm>
              <a:off x="-2481943" y="-680"/>
              <a:ext cx="2412094"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latin typeface="+mn-lt"/>
                </a:rPr>
                <a:t>Tekstslide med punktopstilling</a:t>
              </a:r>
              <a:endParaRPr lang="da-DK" sz="1000" dirty="0">
                <a:solidFill>
                  <a:schemeClr val="tx1"/>
                </a:solidFill>
                <a:latin typeface="+mn-lt"/>
              </a:endParaRPr>
            </a:p>
            <a:p>
              <a:pPr algn="r" eaLnBrk="1" hangingPunct="1">
                <a:spcBef>
                  <a:spcPct val="50000"/>
                </a:spcBef>
                <a:defRPr/>
              </a:pPr>
              <a:r>
                <a:rPr lang="da-DK" sz="1000" dirty="0">
                  <a:solidFill>
                    <a:schemeClr val="tx1"/>
                  </a:solidFill>
                  <a:latin typeface="+mn-lt"/>
                </a:rPr>
                <a:t>Brug knapperne ‘Forøge / Formindske </a:t>
              </a:r>
              <a:br>
                <a:rPr lang="da-DK" sz="1000" dirty="0">
                  <a:solidFill>
                    <a:schemeClr val="tx1"/>
                  </a:solidFill>
                  <a:latin typeface="+mn-lt"/>
                </a:rPr>
              </a:br>
              <a:r>
                <a:rPr lang="da-DK" sz="1000" dirty="0">
                  <a:solidFill>
                    <a:schemeClr val="tx1"/>
                  </a:solidFill>
                  <a:latin typeface="+mn-lt"/>
                </a:rPr>
                <a:t>indryk’ for at skifte mellem</a:t>
              </a:r>
              <a:br>
                <a:rPr lang="da-DK" sz="1000" dirty="0">
                  <a:solidFill>
                    <a:schemeClr val="tx1"/>
                  </a:solidFill>
                  <a:latin typeface="+mn-lt"/>
                </a:rPr>
              </a:br>
              <a:r>
                <a:rPr lang="da-DK" sz="1000" dirty="0">
                  <a:solidFill>
                    <a:schemeClr val="tx1"/>
                  </a:solidFill>
                  <a:latin typeface="+mn-lt"/>
                </a:rPr>
                <a:t>de forskellige tekst niveauer</a:t>
              </a:r>
            </a:p>
            <a:p>
              <a:pPr algn="r" eaLnBrk="1" hangingPunct="1">
                <a:spcBef>
                  <a:spcPct val="50000"/>
                </a:spcBef>
                <a:defRPr/>
              </a:pPr>
              <a:endParaRPr lang="da-DK" sz="1000" dirty="0">
                <a:solidFill>
                  <a:schemeClr val="tx1"/>
                </a:solidFill>
                <a:latin typeface="+mn-lt"/>
              </a:endParaRPr>
            </a:p>
          </p:txBody>
        </p:sp>
        <p:grpSp>
          <p:nvGrpSpPr>
            <p:cNvPr id="28" name="Group 27"/>
            <p:cNvGrpSpPr/>
            <p:nvPr userDrawn="1"/>
          </p:nvGrpSpPr>
          <p:grpSpPr>
            <a:xfrm>
              <a:off x="-1072921" y="733313"/>
              <a:ext cx="992188" cy="250937"/>
              <a:chOff x="-1214439" y="765971"/>
              <a:chExt cx="992188" cy="250937"/>
            </a:xfrm>
          </p:grpSpPr>
          <p:grpSp>
            <p:nvGrpSpPr>
              <p:cNvPr id="31" name="Group 2"/>
              <p:cNvGrpSpPr>
                <a:grpSpLocks/>
              </p:cNvGrpSpPr>
              <p:nvPr/>
            </p:nvGrpSpPr>
            <p:grpSpPr bwMode="auto">
              <a:xfrm>
                <a:off x="-1214439" y="765971"/>
                <a:ext cx="437608" cy="246173"/>
                <a:chOff x="-1214439" y="732970"/>
                <a:chExt cx="437608" cy="246063"/>
              </a:xfrm>
            </p:grpSpPr>
            <p:grpSp>
              <p:nvGrpSpPr>
                <p:cNvPr id="37" name="Group 3"/>
                <p:cNvGrpSpPr>
                  <a:grpSpLocks/>
                </p:cNvGrpSpPr>
                <p:nvPr/>
              </p:nvGrpSpPr>
              <p:grpSpPr bwMode="auto">
                <a:xfrm>
                  <a:off x="-1214439" y="741702"/>
                  <a:ext cx="428625" cy="228600"/>
                  <a:chOff x="-727592" y="3306446"/>
                  <a:chExt cx="429053" cy="228767"/>
                </a:xfrm>
              </p:grpSpPr>
              <p:pic>
                <p:nvPicPr>
                  <p:cNvPr id="39" name="Picture 14" descr="fke3b.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27293" y="3306446"/>
                    <a:ext cx="428754" cy="2287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0" name="Rectangle 39"/>
                  <p:cNvSpPr/>
                  <p:nvPr/>
                </p:nvSpPr>
                <p:spPr bwMode="auto">
                  <a:xfrm>
                    <a:off x="-727591" y="3332754"/>
                    <a:ext cx="214527" cy="21596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sp>
              <p:nvSpPr>
                <p:cNvPr id="38" name="Rounded Rectangle 37"/>
                <p:cNvSpPr/>
                <p:nvPr/>
              </p:nvSpPr>
              <p:spPr bwMode="auto">
                <a:xfrm>
                  <a:off x="-1014413" y="733082"/>
                  <a:ext cx="238125" cy="245953"/>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nvGrpSpPr>
              <p:cNvPr id="32" name="Group 28"/>
              <p:cNvGrpSpPr>
                <a:grpSpLocks/>
              </p:cNvGrpSpPr>
              <p:nvPr/>
            </p:nvGrpSpPr>
            <p:grpSpPr bwMode="auto">
              <a:xfrm>
                <a:off x="-682626" y="770735"/>
                <a:ext cx="460375" cy="246173"/>
                <a:chOff x="-561836" y="3417665"/>
                <a:chExt cx="460236" cy="245883"/>
              </a:xfrm>
            </p:grpSpPr>
            <p:pic>
              <p:nvPicPr>
                <p:cNvPr id="3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9275" y="3434948"/>
                  <a:ext cx="447675"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4" name="Rectangle 33"/>
                <p:cNvSpPr/>
                <p:nvPr/>
              </p:nvSpPr>
              <p:spPr>
                <a:xfrm>
                  <a:off x="-317434" y="3436803"/>
                  <a:ext cx="214247" cy="21723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sp>
              <p:nvSpPr>
                <p:cNvPr id="36" name="Rounded Rectangle 35"/>
                <p:cNvSpPr/>
                <p:nvPr/>
              </p:nvSpPr>
              <p:spPr>
                <a:xfrm>
                  <a:off x="-561835" y="3417776"/>
                  <a:ext cx="238053" cy="245772"/>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grpSp>
      <p:sp>
        <p:nvSpPr>
          <p:cNvPr id="41" name="TextBox 40"/>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44" name="TextBox 17"/>
          <p:cNvSpPr txBox="1">
            <a:spLocks noChangeArrowheads="1"/>
          </p:cNvSpPr>
          <p:nvPr userDrawn="1"/>
        </p:nvSpPr>
        <p:spPr bwMode="auto">
          <a:xfrm>
            <a:off x="-2679700" y="2231950"/>
            <a:ext cx="2535238"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a:t>
            </a:r>
            <a:r>
              <a:rPr lang="da-DK" sz="1000" b="1" baseline="0" dirty="0">
                <a:solidFill>
                  <a:schemeClr val="tx1"/>
                </a:solidFill>
              </a:rPr>
              <a:t> </a:t>
            </a:r>
            <a:r>
              <a:rPr lang="da-DK" sz="1000" b="1" dirty="0">
                <a:solidFill>
                  <a:schemeClr val="tx1"/>
                </a:solidFill>
              </a:rPr>
              <a:t>billede i pladsholderne</a:t>
            </a:r>
          </a:p>
          <a:p>
            <a:pPr marL="0" indent="0" algn="r" eaLnBrk="1" hangingPunct="1">
              <a:buNone/>
              <a:defRPr/>
            </a:pPr>
            <a:r>
              <a:rPr lang="da-DK" sz="1000" b="0" dirty="0">
                <a:solidFill>
                  <a:schemeClr val="tx1"/>
                </a:solidFill>
              </a:rPr>
              <a:t>1. Indsæt et billede ved at klikke på ikonet midt i pladsholderen</a:t>
            </a:r>
          </a:p>
          <a:p>
            <a:pPr marL="0" indent="0" algn="r" eaLnBrk="1" hangingPunct="1">
              <a:buNone/>
              <a:defRPr/>
            </a:pPr>
            <a:r>
              <a:rPr lang="da-DK" sz="1000" b="0" dirty="0">
                <a:solidFill>
                  <a:schemeClr val="tx1"/>
                </a:solidFill>
              </a:rPr>
              <a:t>2. V</a:t>
            </a:r>
            <a:r>
              <a:rPr lang="da-DK" sz="1000" b="0" baseline="0" dirty="0">
                <a:solidFill>
                  <a:schemeClr val="tx1"/>
                </a:solidFill>
              </a:rPr>
              <a:t>ælg et billedet, fra din computer, som skal indsættes</a:t>
            </a:r>
          </a:p>
          <a:p>
            <a:pPr marL="0" indent="0" algn="r" eaLnBrk="1" hangingPunct="1">
              <a:buNone/>
              <a:defRPr/>
            </a:pPr>
            <a:endParaRPr lang="da-DK" sz="1000" b="0" baseline="0" dirty="0">
              <a:solidFill>
                <a:schemeClr val="tx1"/>
              </a:solidFill>
            </a:endParaRPr>
          </a:p>
          <a:p>
            <a:pPr marL="0" indent="0" algn="r" eaLnBrk="1" hangingPunct="1">
              <a:buNone/>
              <a:defRPr/>
            </a:pPr>
            <a:endParaRPr lang="da-DK" sz="1000" b="0" baseline="0" dirty="0">
              <a:solidFill>
                <a:schemeClr val="tx1"/>
              </a:solidFill>
            </a:endParaRPr>
          </a:p>
        </p:txBody>
      </p:sp>
      <p:pic>
        <p:nvPicPr>
          <p:cNvPr id="45"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73064" y="3056961"/>
            <a:ext cx="228600" cy="2365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6" name="Picture 45" descr="Skærmbillede 2016-04-05 kl. 09.35.22.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35" name="Text Placeholder 13"/>
          <p:cNvSpPr>
            <a:spLocks noGrp="1"/>
          </p:cNvSpPr>
          <p:nvPr>
            <p:ph type="body" sz="quarter" idx="26"/>
          </p:nvPr>
        </p:nvSpPr>
        <p:spPr>
          <a:xfrm>
            <a:off x="548133" y="6205530"/>
            <a:ext cx="1296000" cy="152016"/>
          </a:xfrm>
          <a:blipFill rotWithShape="1">
            <a:blip r:embed="rId6"/>
            <a:stretch>
              <a:fillRect/>
            </a:stretch>
          </a:blipFill>
        </p:spPr>
        <p:txBody>
          <a:bodyPr tIns="1800000"/>
          <a:lstStyle>
            <a:lvl1pPr marL="0" indent="0">
              <a:buFont typeface="Arial" pitchFamily="34" charset="0"/>
              <a:buNone/>
              <a:defRPr sz="100">
                <a:solidFill>
                  <a:srgbClr val="88919F"/>
                </a:solidFill>
              </a:defRPr>
            </a:lvl1pPr>
          </a:lstStyle>
          <a:p>
            <a:pPr lvl="0"/>
            <a:r>
              <a:rPr lang="da-DK" dirty="0" err="1"/>
              <a:t>Click</a:t>
            </a:r>
            <a:r>
              <a:rPr lang="da-DK" dirty="0"/>
              <a:t> to </a:t>
            </a:r>
            <a:r>
              <a:rPr lang="da-DK" dirty="0" err="1"/>
              <a:t>edit</a:t>
            </a:r>
            <a:r>
              <a:rPr lang="da-DK" dirty="0"/>
              <a:t> Master </a:t>
            </a:r>
            <a:r>
              <a:rPr lang="da-DK" dirty="0" err="1"/>
              <a:t>text</a:t>
            </a:r>
            <a:r>
              <a:rPr lang="da-DK" dirty="0"/>
              <a:t> </a:t>
            </a:r>
            <a:r>
              <a:rPr lang="da-DK" dirty="0" err="1"/>
              <a:t>styles</a:t>
            </a:r>
            <a:endParaRPr lang="da-DK" dirty="0"/>
          </a:p>
        </p:txBody>
      </p:sp>
      <p:sp>
        <p:nvSpPr>
          <p:cNvPr id="43" name="Text Placeholder 13"/>
          <p:cNvSpPr>
            <a:spLocks noGrp="1"/>
          </p:cNvSpPr>
          <p:nvPr>
            <p:ph type="body" sz="quarter" idx="19"/>
          </p:nvPr>
        </p:nvSpPr>
        <p:spPr>
          <a:xfrm>
            <a:off x="10680987" y="5988208"/>
            <a:ext cx="1007997" cy="587589"/>
          </a:xfrm>
          <a:blipFill rotWithShape="1">
            <a:blip r:embed="rId7"/>
            <a:stretch>
              <a:fillRect/>
            </a:stretch>
          </a:blipFill>
        </p:spPr>
        <p:txBody>
          <a:bodyPr tIns="1800000"/>
          <a:lstStyle>
            <a:lvl1pPr marL="0" indent="0">
              <a:buFont typeface="Arial" pitchFamily="34" charset="0"/>
              <a:buNone/>
              <a:defRPr sz="100">
                <a:solidFill>
                  <a:srgbClr val="88919F"/>
                </a:solidFill>
              </a:defRPr>
            </a:lvl1pPr>
          </a:lstStyle>
          <a:p>
            <a:pPr lvl="0"/>
            <a:r>
              <a:rPr lang="da-DK" dirty="0" err="1"/>
              <a:t>Click</a:t>
            </a:r>
            <a:r>
              <a:rPr lang="da-DK" dirty="0"/>
              <a:t> to </a:t>
            </a:r>
            <a:r>
              <a:rPr lang="da-DK" dirty="0" err="1"/>
              <a:t>edit</a:t>
            </a:r>
            <a:r>
              <a:rPr lang="da-DK" dirty="0"/>
              <a:t> Master </a:t>
            </a:r>
            <a:r>
              <a:rPr lang="da-DK" dirty="0" err="1"/>
              <a:t>text</a:t>
            </a:r>
            <a:r>
              <a:rPr lang="da-DK" dirty="0"/>
              <a:t> </a:t>
            </a:r>
            <a:r>
              <a:rPr lang="da-DK" dirty="0" err="1"/>
              <a:t>styles</a:t>
            </a:r>
            <a:endParaRPr lang="da-DK" dirty="0"/>
          </a:p>
        </p:txBody>
      </p:sp>
    </p:spTree>
    <p:extLst>
      <p:ext uri="{BB962C8B-B14F-4D97-AF65-F5344CB8AC3E}">
        <p14:creationId xmlns:p14="http://schemas.microsoft.com/office/powerpoint/2010/main" val="299839849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Billedecollage - 4 billeder">
    <p:spTree>
      <p:nvGrpSpPr>
        <p:cNvPr id="1" name=""/>
        <p:cNvGrpSpPr/>
        <p:nvPr/>
      </p:nvGrpSpPr>
      <p:grpSpPr>
        <a:xfrm>
          <a:off x="0" y="0"/>
          <a:ext cx="0" cy="0"/>
          <a:chOff x="0" y="0"/>
          <a:chExt cx="0" cy="0"/>
        </a:xfrm>
      </p:grpSpPr>
      <p:sp>
        <p:nvSpPr>
          <p:cNvPr id="3" name="Picture Placeholder 2"/>
          <p:cNvSpPr>
            <a:spLocks noGrp="1"/>
          </p:cNvSpPr>
          <p:nvPr>
            <p:ph type="pic" sz="quarter" idx="27" hasCustomPrompt="1"/>
          </p:nvPr>
        </p:nvSpPr>
        <p:spPr>
          <a:xfrm>
            <a:off x="567890" y="1549400"/>
            <a:ext cx="4664510" cy="2070100"/>
          </a:xfrm>
          <a:noFill/>
          <a:ln w="38100" cmpd="sng">
            <a:solidFill>
              <a:schemeClr val="bg1"/>
            </a:solidFill>
          </a:ln>
        </p:spPr>
        <p:txBody>
          <a:bodyPr anchor="ctr"/>
          <a:lstStyle>
            <a:lvl1pPr marL="0" indent="0" algn="ctr">
              <a:buNone/>
              <a:defRPr sz="1200"/>
            </a:lvl1pPr>
          </a:lstStyle>
          <a:p>
            <a:r>
              <a:rPr lang="da-DK" dirty="0"/>
              <a:t>Indsæt billede</a:t>
            </a:r>
          </a:p>
        </p:txBody>
      </p:sp>
      <p:sp>
        <p:nvSpPr>
          <p:cNvPr id="37" name="Picture Placeholder 2"/>
          <p:cNvSpPr>
            <a:spLocks noGrp="1"/>
          </p:cNvSpPr>
          <p:nvPr>
            <p:ph type="pic" sz="quarter" idx="28" hasCustomPrompt="1"/>
          </p:nvPr>
        </p:nvSpPr>
        <p:spPr>
          <a:xfrm>
            <a:off x="567892" y="3623205"/>
            <a:ext cx="4664508" cy="2070100"/>
          </a:xfrm>
          <a:noFill/>
          <a:ln w="38100" cmpd="sng">
            <a:solidFill>
              <a:schemeClr val="bg1"/>
            </a:solidFill>
          </a:ln>
        </p:spPr>
        <p:txBody>
          <a:bodyPr anchor="ctr"/>
          <a:lstStyle>
            <a:lvl1pPr marL="0" indent="0" algn="ctr">
              <a:buNone/>
              <a:defRPr sz="1200"/>
            </a:lvl1pPr>
          </a:lstStyle>
          <a:p>
            <a:r>
              <a:rPr lang="da-DK" dirty="0"/>
              <a:t>Indsæt billede</a:t>
            </a:r>
          </a:p>
        </p:txBody>
      </p:sp>
      <p:sp>
        <p:nvSpPr>
          <p:cNvPr id="34" name="Title 1"/>
          <p:cNvSpPr>
            <a:spLocks noGrp="1"/>
          </p:cNvSpPr>
          <p:nvPr>
            <p:ph type="title" hasCustomPrompt="1"/>
          </p:nvPr>
        </p:nvSpPr>
        <p:spPr>
          <a:xfrm>
            <a:off x="529792" y="392885"/>
            <a:ext cx="9385731" cy="711638"/>
          </a:xfrm>
        </p:spPr>
        <p:txBody>
          <a:bodyPr/>
          <a:lstStyle>
            <a:lvl1pPr>
              <a:defRPr/>
            </a:lvl1pPr>
          </a:lstStyle>
          <a:p>
            <a:r>
              <a:rPr lang="da-DK" noProof="0" dirty="0"/>
              <a:t>Overskrift i op til 2 linjer</a:t>
            </a:r>
          </a:p>
        </p:txBody>
      </p:sp>
      <p:sp>
        <p:nvSpPr>
          <p:cNvPr id="48" name="Picture Placeholder 2"/>
          <p:cNvSpPr>
            <a:spLocks noGrp="1"/>
          </p:cNvSpPr>
          <p:nvPr>
            <p:ph type="pic" sz="quarter" idx="31" hasCustomPrompt="1"/>
          </p:nvPr>
        </p:nvSpPr>
        <p:spPr>
          <a:xfrm>
            <a:off x="5232400" y="1549400"/>
            <a:ext cx="4683123" cy="2070100"/>
          </a:xfrm>
          <a:noFill/>
          <a:ln w="38100" cmpd="sng">
            <a:solidFill>
              <a:schemeClr val="bg1"/>
            </a:solidFill>
          </a:ln>
        </p:spPr>
        <p:txBody>
          <a:bodyPr anchor="ctr"/>
          <a:lstStyle>
            <a:lvl1pPr marL="0" indent="0" algn="ctr">
              <a:buNone/>
              <a:defRPr sz="1200"/>
            </a:lvl1pPr>
          </a:lstStyle>
          <a:p>
            <a:r>
              <a:rPr lang="da-DK" dirty="0"/>
              <a:t>Indsæt billede</a:t>
            </a:r>
          </a:p>
        </p:txBody>
      </p:sp>
      <p:sp>
        <p:nvSpPr>
          <p:cNvPr id="49" name="Picture Placeholder 2"/>
          <p:cNvSpPr>
            <a:spLocks noGrp="1"/>
          </p:cNvSpPr>
          <p:nvPr>
            <p:ph type="pic" sz="quarter" idx="32" hasCustomPrompt="1"/>
          </p:nvPr>
        </p:nvSpPr>
        <p:spPr>
          <a:xfrm>
            <a:off x="5232400" y="3623205"/>
            <a:ext cx="4683123" cy="2070100"/>
          </a:xfrm>
          <a:noFill/>
          <a:ln w="38100" cmpd="sng">
            <a:solidFill>
              <a:schemeClr val="bg1"/>
            </a:solidFill>
          </a:ln>
        </p:spPr>
        <p:txBody>
          <a:bodyPr anchor="ctr"/>
          <a:lstStyle>
            <a:lvl1pPr marL="0" indent="0" algn="ctr">
              <a:buNone/>
              <a:defRPr sz="1200"/>
            </a:lvl1pPr>
          </a:lstStyle>
          <a:p>
            <a:r>
              <a:rPr lang="da-DK" dirty="0"/>
              <a:t>Indsæt billede</a:t>
            </a:r>
          </a:p>
        </p:txBody>
      </p:sp>
      <p:pic>
        <p:nvPicPr>
          <p:cNvPr id="50" name="Picture 49" descr="LF_Logo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80987" y="5988208"/>
            <a:ext cx="1007998" cy="587589"/>
          </a:xfrm>
          <a:prstGeom prst="rect">
            <a:avLst/>
          </a:prstGeom>
        </p:spPr>
      </p:pic>
      <p:sp>
        <p:nvSpPr>
          <p:cNvPr id="38" name="TextBox 37"/>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40" name="TextBox 17"/>
          <p:cNvSpPr txBox="1">
            <a:spLocks noChangeArrowheads="1"/>
          </p:cNvSpPr>
          <p:nvPr userDrawn="1"/>
        </p:nvSpPr>
        <p:spPr bwMode="auto">
          <a:xfrm>
            <a:off x="-2786742" y="1127050"/>
            <a:ext cx="2642280"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Skift</a:t>
            </a:r>
            <a:r>
              <a:rPr lang="da-DK" sz="1000" b="1" baseline="0" dirty="0">
                <a:solidFill>
                  <a:schemeClr val="tx1"/>
                </a:solidFill>
              </a:rPr>
              <a:t> farve på LF bjælkerne</a:t>
            </a:r>
            <a:endParaRPr lang="da-DK" sz="1000" b="1" dirty="0">
              <a:solidFill>
                <a:schemeClr val="tx1"/>
              </a:solidFill>
            </a:endParaRPr>
          </a:p>
          <a:p>
            <a:pPr marL="228600" indent="-228600" algn="r" eaLnBrk="1" hangingPunct="1">
              <a:buAutoNum type="arabicPeriod"/>
              <a:defRPr/>
            </a:pPr>
            <a:r>
              <a:rPr lang="da-DK" sz="1000" b="0" dirty="0">
                <a:solidFill>
                  <a:schemeClr val="tx1"/>
                </a:solidFill>
              </a:rPr>
              <a:t>Klik på bjælken</a:t>
            </a:r>
          </a:p>
          <a:p>
            <a:pPr marL="228600" indent="-228600" algn="r" eaLnBrk="1" hangingPunct="1">
              <a:buAutoNum type="arabicPeriod"/>
              <a:defRPr/>
            </a:pPr>
            <a:r>
              <a:rPr lang="da-DK" sz="1000" b="0" dirty="0">
                <a:solidFill>
                  <a:schemeClr val="tx1"/>
                </a:solidFill>
              </a:rPr>
              <a:t>Fra værktøjslinjen vælg ”Farvespanden”</a:t>
            </a:r>
          </a:p>
          <a:p>
            <a:pPr marL="228600" indent="-228600" algn="r" eaLnBrk="1" hangingPunct="1">
              <a:buAutoNum type="arabicPeriod"/>
              <a:defRPr/>
            </a:pPr>
            <a:r>
              <a:rPr lang="da-DK" sz="1000" b="0" dirty="0">
                <a:solidFill>
                  <a:schemeClr val="tx1"/>
                </a:solidFill>
              </a:rPr>
              <a:t>Fra ”drop ned” menuen vælg en af </a:t>
            </a:r>
            <a:r>
              <a:rPr lang="da-DK" sz="1000" b="0" dirty="0" err="1">
                <a:solidFill>
                  <a:schemeClr val="tx1"/>
                </a:solidFill>
              </a:rPr>
              <a:t>temafarvene</a:t>
            </a:r>
            <a:r>
              <a:rPr lang="da-DK" sz="1000" b="0" dirty="0">
                <a:solidFill>
                  <a:schemeClr val="tx1"/>
                </a:solidFill>
              </a:rPr>
              <a:t> for at farvelægge bjælken</a:t>
            </a:r>
          </a:p>
        </p:txBody>
      </p:sp>
      <p:sp>
        <p:nvSpPr>
          <p:cNvPr id="41" name="TextBox 17"/>
          <p:cNvSpPr txBox="1">
            <a:spLocks noChangeArrowheads="1"/>
          </p:cNvSpPr>
          <p:nvPr userDrawn="1"/>
        </p:nvSpPr>
        <p:spPr bwMode="auto">
          <a:xfrm>
            <a:off x="-2679700" y="2231950"/>
            <a:ext cx="2535238" cy="16927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a:t>
            </a:r>
            <a:r>
              <a:rPr lang="da-DK" sz="1000" b="1" baseline="0" dirty="0">
                <a:solidFill>
                  <a:schemeClr val="tx1"/>
                </a:solidFill>
              </a:rPr>
              <a:t> </a:t>
            </a:r>
            <a:r>
              <a:rPr lang="da-DK" sz="1000" b="1" dirty="0">
                <a:solidFill>
                  <a:schemeClr val="tx1"/>
                </a:solidFill>
              </a:rPr>
              <a:t>billede i pladsholderne</a:t>
            </a:r>
          </a:p>
          <a:p>
            <a:pPr marL="0" indent="0" algn="r" eaLnBrk="1" hangingPunct="1">
              <a:buNone/>
              <a:defRPr/>
            </a:pPr>
            <a:r>
              <a:rPr lang="da-DK" sz="1000" b="0" dirty="0">
                <a:solidFill>
                  <a:schemeClr val="tx1"/>
                </a:solidFill>
              </a:rPr>
              <a:t>1. Indsæt et billede ved at klikke på ikonet midt i pladsholderen</a:t>
            </a:r>
          </a:p>
          <a:p>
            <a:pPr marL="0" indent="0" algn="r" eaLnBrk="1" hangingPunct="1">
              <a:buNone/>
              <a:defRPr/>
            </a:pPr>
            <a:r>
              <a:rPr lang="da-DK" sz="1000" b="0" dirty="0">
                <a:solidFill>
                  <a:schemeClr val="tx1"/>
                </a:solidFill>
              </a:rPr>
              <a:t>2. V</a:t>
            </a:r>
            <a:r>
              <a:rPr lang="da-DK" sz="1000" b="0" baseline="0" dirty="0">
                <a:solidFill>
                  <a:schemeClr val="tx1"/>
                </a:solidFill>
              </a:rPr>
              <a:t>ælg et billedet, fra din computer, som skal indsættes</a:t>
            </a:r>
          </a:p>
          <a:p>
            <a:pPr marL="0" indent="0" algn="r" eaLnBrk="1" hangingPunct="1">
              <a:buNone/>
              <a:defRPr/>
            </a:pPr>
            <a:endParaRPr lang="da-DK" sz="1000" b="0" baseline="0" dirty="0">
              <a:solidFill>
                <a:schemeClr val="tx1"/>
              </a:solidFill>
            </a:endParaRPr>
          </a:p>
          <a:p>
            <a:pPr marL="0" indent="0" algn="r" eaLnBrk="1" hangingPunct="1">
              <a:buNone/>
              <a:defRPr/>
            </a:pPr>
            <a:endParaRPr lang="da-DK" sz="1000" b="0" baseline="0" dirty="0">
              <a:solidFill>
                <a:schemeClr val="tx1"/>
              </a:solidFill>
            </a:endParaRPr>
          </a:p>
          <a:p>
            <a:pPr marL="0" indent="0" algn="r" eaLnBrk="1" hangingPunct="1">
              <a:buNone/>
              <a:defRPr/>
            </a:pPr>
            <a:r>
              <a:rPr lang="da-DK" sz="1000" b="0" baseline="0" dirty="0">
                <a:solidFill>
                  <a:schemeClr val="tx1"/>
                </a:solidFill>
              </a:rPr>
              <a:t>Du beskærer billedet ved at klikke på ”Beskær” i værktøjslinjen – Når du beskærer kan du skalere billedet op og ned eller beskærer </a:t>
            </a:r>
            <a:r>
              <a:rPr lang="da-DK" sz="1000" b="0" baseline="0" dirty="0" err="1">
                <a:solidFill>
                  <a:schemeClr val="tx1"/>
                </a:solidFill>
              </a:rPr>
              <a:t>vha</a:t>
            </a:r>
            <a:r>
              <a:rPr lang="da-DK" sz="1000" b="0" baseline="0" dirty="0">
                <a:solidFill>
                  <a:schemeClr val="tx1"/>
                </a:solidFill>
              </a:rPr>
              <a:t> den sorte </a:t>
            </a:r>
            <a:r>
              <a:rPr lang="da-DK" sz="1000" b="0" baseline="0" dirty="0" err="1">
                <a:solidFill>
                  <a:schemeClr val="tx1"/>
                </a:solidFill>
              </a:rPr>
              <a:t>beskæringsmakør</a:t>
            </a:r>
            <a:r>
              <a:rPr lang="da-DK" sz="1000" b="0" baseline="0" dirty="0">
                <a:solidFill>
                  <a:schemeClr val="tx1"/>
                </a:solidFill>
              </a:rPr>
              <a:t>. </a:t>
            </a:r>
          </a:p>
        </p:txBody>
      </p:sp>
      <p:sp>
        <p:nvSpPr>
          <p:cNvPr id="42" name="AutoShape 4"/>
          <p:cNvSpPr>
            <a:spLocks/>
          </p:cNvSpPr>
          <p:nvPr userDrawn="1"/>
        </p:nvSpPr>
        <p:spPr bwMode="gray">
          <a:xfrm>
            <a:off x="-3378200" y="0"/>
            <a:ext cx="3261799"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wrap="square" lIns="0" tIns="0" rIns="0" bIns="0">
            <a:spAutoFit/>
          </a:bodyPr>
          <a:lstStyle/>
          <a:p>
            <a:pPr algn="r" defTabSz="457200">
              <a:tabLst>
                <a:tab pos="177800" algn="l"/>
              </a:tabLst>
              <a:defRPr/>
            </a:pPr>
            <a:r>
              <a:rPr lang="da-DK" sz="1000" b="1" dirty="0">
                <a:solidFill>
                  <a:schemeClr val="tx1"/>
                </a:solidFill>
                <a:cs typeface="Arial" charset="0"/>
              </a:rPr>
              <a:t>Vis hjælpelinjer</a:t>
            </a:r>
          </a:p>
          <a:p>
            <a:pPr algn="r" defTabSz="457200">
              <a:tabLst>
                <a:tab pos="177800" algn="l"/>
              </a:tabLst>
              <a:defRPr/>
            </a:pPr>
            <a:r>
              <a:rPr lang="da-DK" sz="1000" dirty="0">
                <a:solidFill>
                  <a:schemeClr val="tx1"/>
                </a:solidFill>
                <a:cs typeface="Arial" charset="0"/>
              </a:rPr>
              <a:t>1.	Højreklik udenfor </a:t>
            </a:r>
            <a:r>
              <a:rPr lang="da-DK" sz="1000" dirty="0" err="1">
                <a:solidFill>
                  <a:schemeClr val="tx1"/>
                </a:solidFill>
                <a:cs typeface="Arial" charset="0"/>
              </a:rPr>
              <a:t>slidet</a:t>
            </a:r>
            <a:r>
              <a:rPr lang="da-DK" sz="1000" dirty="0">
                <a:solidFill>
                  <a:schemeClr val="tx1"/>
                </a:solidFill>
                <a:cs typeface="Arial" charset="0"/>
              </a:rPr>
              <a:t> og vælg ’Gitter og hjælpelinjer’</a:t>
            </a:r>
          </a:p>
          <a:p>
            <a:pPr marL="228600" indent="-228600" algn="r" defTabSz="457200">
              <a:buFontTx/>
              <a:buAutoNum type="arabicPeriod" startAt="2"/>
              <a:tabLst>
                <a:tab pos="177800" algn="l"/>
              </a:tabLst>
              <a:defRPr/>
            </a:pPr>
            <a:r>
              <a:rPr lang="da-DK" sz="1000" dirty="0">
                <a:solidFill>
                  <a:schemeClr val="tx1"/>
                </a:solidFill>
                <a:cs typeface="Arial" charset="0"/>
              </a:rPr>
              <a:t>Sæt kryds ved ’Vis’ tegnehjælpelinjer på skærmen</a:t>
            </a:r>
          </a:p>
          <a:p>
            <a:pPr marL="228600" indent="-228600" algn="r" defTabSz="457200">
              <a:buFontTx/>
              <a:buAutoNum type="arabicPeriod" startAt="2"/>
              <a:tabLst>
                <a:tab pos="177800" algn="l"/>
              </a:tabLst>
              <a:defRPr/>
            </a:pPr>
            <a:r>
              <a:rPr lang="da-DK" sz="1000" dirty="0">
                <a:solidFill>
                  <a:schemeClr val="tx1"/>
                </a:solidFill>
                <a:cs typeface="Arial" charset="0"/>
              </a:rPr>
              <a:t>Sæt hak ved ”Fastgør objekter til gitter”</a:t>
            </a:r>
          </a:p>
          <a:p>
            <a:pPr marL="228600" indent="-228600" algn="r" defTabSz="457200">
              <a:buFontTx/>
              <a:buAutoNum type="arabicPeriod" startAt="2"/>
              <a:tabLst>
                <a:tab pos="177800" algn="l"/>
              </a:tabLst>
              <a:defRPr/>
            </a:pPr>
            <a:r>
              <a:rPr lang="da-DK" sz="1000" dirty="0">
                <a:solidFill>
                  <a:schemeClr val="tx1"/>
                </a:solidFill>
                <a:cs typeface="Arial" charset="0"/>
              </a:rPr>
              <a:t>Vælg OK </a:t>
            </a:r>
          </a:p>
        </p:txBody>
      </p:sp>
      <p:pic>
        <p:nvPicPr>
          <p:cNvPr id="44"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73064" y="3044261"/>
            <a:ext cx="228600" cy="2365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5" name="Picture 44" descr="Skærmbillede 2016-04-05 kl. 09.35.22.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54" name="Text Placeholder 13"/>
          <p:cNvSpPr>
            <a:spLocks noGrp="1"/>
          </p:cNvSpPr>
          <p:nvPr>
            <p:ph type="body" sz="quarter" idx="33"/>
          </p:nvPr>
        </p:nvSpPr>
        <p:spPr>
          <a:xfrm flipH="1">
            <a:off x="0" y="0"/>
            <a:ext cx="216000" cy="5724000"/>
          </a:xfrm>
          <a:solidFill>
            <a:schemeClr val="tx2"/>
          </a:solidFill>
        </p:spPr>
        <p:txBody>
          <a:bodyPr tIns="0"/>
          <a:lstStyle>
            <a:lvl1pPr marL="0" indent="0">
              <a:buFont typeface="Arial" pitchFamily="34" charset="0"/>
              <a:buNone/>
              <a:defRPr sz="100"/>
            </a:lvl1pPr>
          </a:lstStyle>
          <a:p>
            <a:pPr lvl="0"/>
            <a:r>
              <a:rPr lang="da-DK"/>
              <a:t>Click to edit Master text styles</a:t>
            </a:r>
          </a:p>
        </p:txBody>
      </p:sp>
      <p:sp>
        <p:nvSpPr>
          <p:cNvPr id="55" name="Text Placeholder 13"/>
          <p:cNvSpPr>
            <a:spLocks noGrp="1"/>
          </p:cNvSpPr>
          <p:nvPr>
            <p:ph type="body" sz="quarter" idx="34"/>
          </p:nvPr>
        </p:nvSpPr>
        <p:spPr>
          <a:xfrm>
            <a:off x="0" y="5706000"/>
            <a:ext cx="216000" cy="1152000"/>
          </a:xfrm>
          <a:solidFill>
            <a:schemeClr val="accent2"/>
          </a:solidFill>
        </p:spPr>
        <p:txBody>
          <a:bodyPr tIns="0"/>
          <a:lstStyle>
            <a:lvl1pPr marL="0" indent="0">
              <a:buFont typeface="Arial" pitchFamily="34" charset="0"/>
              <a:buNone/>
              <a:defRPr sz="100"/>
            </a:lvl1pPr>
          </a:lstStyle>
          <a:p>
            <a:pPr lvl="0"/>
            <a:r>
              <a:rPr lang="da-DK"/>
              <a:t>Click to edit Master text styles</a:t>
            </a:r>
          </a:p>
        </p:txBody>
      </p:sp>
      <p:pic>
        <p:nvPicPr>
          <p:cNvPr id="19" name="Picture 18" descr="VækstIBalance_PPT_Green.pn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48133" y="6205994"/>
            <a:ext cx="1296000" cy="151924"/>
          </a:xfrm>
          <a:prstGeom prst="rect">
            <a:avLst/>
          </a:prstGeom>
        </p:spPr>
      </p:pic>
    </p:spTree>
    <p:extLst>
      <p:ext uri="{BB962C8B-B14F-4D97-AF65-F5344CB8AC3E}">
        <p14:creationId xmlns:p14="http://schemas.microsoft.com/office/powerpoint/2010/main" val="180699997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Billedecollage - 6 billeder">
    <p:spTree>
      <p:nvGrpSpPr>
        <p:cNvPr id="1" name=""/>
        <p:cNvGrpSpPr/>
        <p:nvPr/>
      </p:nvGrpSpPr>
      <p:grpSpPr>
        <a:xfrm>
          <a:off x="0" y="0"/>
          <a:ext cx="0" cy="0"/>
          <a:chOff x="0" y="0"/>
          <a:chExt cx="0" cy="0"/>
        </a:xfrm>
      </p:grpSpPr>
      <p:sp>
        <p:nvSpPr>
          <p:cNvPr id="3" name="Picture Placeholder 2"/>
          <p:cNvSpPr>
            <a:spLocks noGrp="1"/>
          </p:cNvSpPr>
          <p:nvPr>
            <p:ph type="pic" sz="quarter" idx="27" hasCustomPrompt="1"/>
          </p:nvPr>
        </p:nvSpPr>
        <p:spPr>
          <a:xfrm>
            <a:off x="567892" y="1549400"/>
            <a:ext cx="3686608" cy="2070100"/>
          </a:xfrm>
          <a:ln w="38100" cmpd="sng">
            <a:solidFill>
              <a:schemeClr val="bg1"/>
            </a:solidFill>
          </a:ln>
        </p:spPr>
        <p:txBody>
          <a:bodyPr anchor="ctr"/>
          <a:lstStyle>
            <a:lvl1pPr marL="0" indent="0" algn="ctr">
              <a:buNone/>
              <a:defRPr sz="1200"/>
            </a:lvl1pPr>
          </a:lstStyle>
          <a:p>
            <a:r>
              <a:rPr lang="da-DK" dirty="0"/>
              <a:t>Indsæt billede</a:t>
            </a:r>
          </a:p>
        </p:txBody>
      </p:sp>
      <p:sp>
        <p:nvSpPr>
          <p:cNvPr id="37" name="Picture Placeholder 2"/>
          <p:cNvSpPr>
            <a:spLocks noGrp="1"/>
          </p:cNvSpPr>
          <p:nvPr>
            <p:ph type="pic" sz="quarter" idx="28" hasCustomPrompt="1"/>
          </p:nvPr>
        </p:nvSpPr>
        <p:spPr>
          <a:xfrm>
            <a:off x="567892" y="3623205"/>
            <a:ext cx="3686608" cy="2070100"/>
          </a:xfrm>
          <a:ln w="38100" cmpd="sng">
            <a:solidFill>
              <a:schemeClr val="bg1"/>
            </a:solidFill>
          </a:ln>
        </p:spPr>
        <p:txBody>
          <a:bodyPr anchor="ctr"/>
          <a:lstStyle>
            <a:lvl1pPr marL="0" indent="0" algn="ctr">
              <a:buNone/>
              <a:defRPr sz="1200"/>
            </a:lvl1pPr>
          </a:lstStyle>
          <a:p>
            <a:r>
              <a:rPr lang="da-DK" dirty="0"/>
              <a:t>Indsæt billede</a:t>
            </a:r>
          </a:p>
        </p:txBody>
      </p:sp>
      <p:sp>
        <p:nvSpPr>
          <p:cNvPr id="34" name="Title 1"/>
          <p:cNvSpPr>
            <a:spLocks noGrp="1"/>
          </p:cNvSpPr>
          <p:nvPr>
            <p:ph type="title" hasCustomPrompt="1"/>
          </p:nvPr>
        </p:nvSpPr>
        <p:spPr>
          <a:xfrm>
            <a:off x="529792" y="392885"/>
            <a:ext cx="9385731" cy="711638"/>
          </a:xfrm>
        </p:spPr>
        <p:txBody>
          <a:bodyPr/>
          <a:lstStyle>
            <a:lvl1pPr>
              <a:defRPr/>
            </a:lvl1pPr>
          </a:lstStyle>
          <a:p>
            <a:r>
              <a:rPr lang="da-DK" noProof="0" dirty="0"/>
              <a:t>Overskrift i op til 2 linjer</a:t>
            </a:r>
          </a:p>
        </p:txBody>
      </p:sp>
      <p:sp>
        <p:nvSpPr>
          <p:cNvPr id="46" name="Picture Placeholder 2"/>
          <p:cNvSpPr>
            <a:spLocks noGrp="1"/>
          </p:cNvSpPr>
          <p:nvPr>
            <p:ph type="pic" sz="quarter" idx="29" hasCustomPrompt="1"/>
          </p:nvPr>
        </p:nvSpPr>
        <p:spPr>
          <a:xfrm>
            <a:off x="4258734" y="1549400"/>
            <a:ext cx="3686608" cy="2070100"/>
          </a:xfrm>
          <a:ln w="38100" cmpd="sng">
            <a:solidFill>
              <a:schemeClr val="bg1"/>
            </a:solidFill>
          </a:ln>
        </p:spPr>
        <p:txBody>
          <a:bodyPr anchor="ctr"/>
          <a:lstStyle>
            <a:lvl1pPr marL="0" indent="0" algn="ctr">
              <a:buNone/>
              <a:defRPr sz="1200"/>
            </a:lvl1pPr>
          </a:lstStyle>
          <a:p>
            <a:r>
              <a:rPr lang="da-DK" dirty="0"/>
              <a:t>Indsæt billede</a:t>
            </a:r>
          </a:p>
        </p:txBody>
      </p:sp>
      <p:sp>
        <p:nvSpPr>
          <p:cNvPr id="47" name="Picture Placeholder 2"/>
          <p:cNvSpPr>
            <a:spLocks noGrp="1"/>
          </p:cNvSpPr>
          <p:nvPr>
            <p:ph type="pic" sz="quarter" idx="30" hasCustomPrompt="1"/>
          </p:nvPr>
        </p:nvSpPr>
        <p:spPr>
          <a:xfrm>
            <a:off x="4258734" y="3623205"/>
            <a:ext cx="3686608" cy="2070100"/>
          </a:xfrm>
          <a:ln w="38100" cmpd="sng">
            <a:solidFill>
              <a:schemeClr val="bg1"/>
            </a:solidFill>
          </a:ln>
        </p:spPr>
        <p:txBody>
          <a:bodyPr anchor="ctr"/>
          <a:lstStyle>
            <a:lvl1pPr marL="0" indent="0" algn="ctr">
              <a:buNone/>
              <a:defRPr sz="1200"/>
            </a:lvl1pPr>
          </a:lstStyle>
          <a:p>
            <a:r>
              <a:rPr lang="da-DK" dirty="0"/>
              <a:t>Indsæt billede</a:t>
            </a:r>
          </a:p>
        </p:txBody>
      </p:sp>
      <p:sp>
        <p:nvSpPr>
          <p:cNvPr id="48" name="Picture Placeholder 2"/>
          <p:cNvSpPr>
            <a:spLocks noGrp="1"/>
          </p:cNvSpPr>
          <p:nvPr>
            <p:ph type="pic" sz="quarter" idx="31" hasCustomPrompt="1"/>
          </p:nvPr>
        </p:nvSpPr>
        <p:spPr>
          <a:xfrm>
            <a:off x="7948949" y="1549400"/>
            <a:ext cx="3686608" cy="2070100"/>
          </a:xfrm>
          <a:ln w="38100" cmpd="sng">
            <a:solidFill>
              <a:schemeClr val="bg1"/>
            </a:solidFill>
          </a:ln>
        </p:spPr>
        <p:txBody>
          <a:bodyPr anchor="ctr"/>
          <a:lstStyle>
            <a:lvl1pPr marL="0" indent="0" algn="ctr">
              <a:buNone/>
              <a:defRPr sz="1200"/>
            </a:lvl1pPr>
          </a:lstStyle>
          <a:p>
            <a:r>
              <a:rPr lang="da-DK" dirty="0"/>
              <a:t>Indsæt billede</a:t>
            </a:r>
          </a:p>
        </p:txBody>
      </p:sp>
      <p:sp>
        <p:nvSpPr>
          <p:cNvPr id="49" name="Picture Placeholder 2"/>
          <p:cNvSpPr>
            <a:spLocks noGrp="1"/>
          </p:cNvSpPr>
          <p:nvPr>
            <p:ph type="pic" sz="quarter" idx="32" hasCustomPrompt="1"/>
          </p:nvPr>
        </p:nvSpPr>
        <p:spPr>
          <a:xfrm>
            <a:off x="7948949" y="3623205"/>
            <a:ext cx="3686608" cy="2070100"/>
          </a:xfrm>
          <a:ln w="38100" cmpd="sng">
            <a:solidFill>
              <a:schemeClr val="bg1"/>
            </a:solidFill>
          </a:ln>
        </p:spPr>
        <p:txBody>
          <a:bodyPr anchor="ctr"/>
          <a:lstStyle>
            <a:lvl1pPr marL="0" indent="0" algn="ctr">
              <a:buNone/>
              <a:defRPr sz="1200"/>
            </a:lvl1pPr>
          </a:lstStyle>
          <a:p>
            <a:r>
              <a:rPr lang="da-DK" dirty="0"/>
              <a:t>Indsæt billede</a:t>
            </a:r>
          </a:p>
        </p:txBody>
      </p:sp>
      <p:pic>
        <p:nvPicPr>
          <p:cNvPr id="50" name="Picture 49" descr="LF_Logo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80987" y="5988208"/>
            <a:ext cx="1007998" cy="587589"/>
          </a:xfrm>
          <a:prstGeom prst="rect">
            <a:avLst/>
          </a:prstGeom>
        </p:spPr>
      </p:pic>
      <p:sp>
        <p:nvSpPr>
          <p:cNvPr id="38" name="TextBox 37"/>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40" name="TextBox 17"/>
          <p:cNvSpPr txBox="1">
            <a:spLocks noChangeArrowheads="1"/>
          </p:cNvSpPr>
          <p:nvPr userDrawn="1"/>
        </p:nvSpPr>
        <p:spPr bwMode="auto">
          <a:xfrm>
            <a:off x="-2786742" y="1127050"/>
            <a:ext cx="2642280"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Skift</a:t>
            </a:r>
            <a:r>
              <a:rPr lang="da-DK" sz="1000" b="1" baseline="0" dirty="0">
                <a:solidFill>
                  <a:schemeClr val="tx1"/>
                </a:solidFill>
              </a:rPr>
              <a:t> farve på LF bjælkerne</a:t>
            </a:r>
            <a:endParaRPr lang="da-DK" sz="1000" b="1" dirty="0">
              <a:solidFill>
                <a:schemeClr val="tx1"/>
              </a:solidFill>
            </a:endParaRPr>
          </a:p>
          <a:p>
            <a:pPr marL="228600" indent="-228600" algn="r" eaLnBrk="1" hangingPunct="1">
              <a:buAutoNum type="arabicPeriod"/>
              <a:defRPr/>
            </a:pPr>
            <a:r>
              <a:rPr lang="da-DK" sz="1000" b="0" dirty="0">
                <a:solidFill>
                  <a:schemeClr val="tx1"/>
                </a:solidFill>
              </a:rPr>
              <a:t>Klik på bjælken</a:t>
            </a:r>
          </a:p>
          <a:p>
            <a:pPr marL="228600" indent="-228600" algn="r" eaLnBrk="1" hangingPunct="1">
              <a:buAutoNum type="arabicPeriod"/>
              <a:defRPr/>
            </a:pPr>
            <a:r>
              <a:rPr lang="da-DK" sz="1000" b="0" dirty="0">
                <a:solidFill>
                  <a:schemeClr val="tx1"/>
                </a:solidFill>
              </a:rPr>
              <a:t>Fra værktøjslinjen vælg ”Farvespanden”</a:t>
            </a:r>
          </a:p>
          <a:p>
            <a:pPr marL="228600" indent="-228600" algn="r" eaLnBrk="1" hangingPunct="1">
              <a:buAutoNum type="arabicPeriod"/>
              <a:defRPr/>
            </a:pPr>
            <a:r>
              <a:rPr lang="da-DK" sz="1000" b="0" dirty="0">
                <a:solidFill>
                  <a:schemeClr val="tx1"/>
                </a:solidFill>
              </a:rPr>
              <a:t>Fra ”drop ned” menuen vælg en af </a:t>
            </a:r>
            <a:r>
              <a:rPr lang="da-DK" sz="1000" b="0" dirty="0" err="1">
                <a:solidFill>
                  <a:schemeClr val="tx1"/>
                </a:solidFill>
              </a:rPr>
              <a:t>temafarvene</a:t>
            </a:r>
            <a:r>
              <a:rPr lang="da-DK" sz="1000" b="0" dirty="0">
                <a:solidFill>
                  <a:schemeClr val="tx1"/>
                </a:solidFill>
              </a:rPr>
              <a:t> for at farvelægge bjælken</a:t>
            </a:r>
          </a:p>
        </p:txBody>
      </p:sp>
      <p:sp>
        <p:nvSpPr>
          <p:cNvPr id="41" name="TextBox 17"/>
          <p:cNvSpPr txBox="1">
            <a:spLocks noChangeArrowheads="1"/>
          </p:cNvSpPr>
          <p:nvPr userDrawn="1"/>
        </p:nvSpPr>
        <p:spPr bwMode="auto">
          <a:xfrm>
            <a:off x="-2679700" y="2231950"/>
            <a:ext cx="2535238" cy="16927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a:t>
            </a:r>
            <a:r>
              <a:rPr lang="da-DK" sz="1000" b="1" baseline="0" dirty="0">
                <a:solidFill>
                  <a:schemeClr val="tx1"/>
                </a:solidFill>
              </a:rPr>
              <a:t> </a:t>
            </a:r>
            <a:r>
              <a:rPr lang="da-DK" sz="1000" b="1" dirty="0">
                <a:solidFill>
                  <a:schemeClr val="tx1"/>
                </a:solidFill>
              </a:rPr>
              <a:t>billede i pladsholderne</a:t>
            </a:r>
          </a:p>
          <a:p>
            <a:pPr marL="0" indent="0" algn="r" eaLnBrk="1" hangingPunct="1">
              <a:buNone/>
              <a:defRPr/>
            </a:pPr>
            <a:r>
              <a:rPr lang="da-DK" sz="1000" b="0" dirty="0">
                <a:solidFill>
                  <a:schemeClr val="tx1"/>
                </a:solidFill>
              </a:rPr>
              <a:t>1. Indsæt et billede ved at klikke på ikonet midt i pladsholderen</a:t>
            </a:r>
          </a:p>
          <a:p>
            <a:pPr marL="0" indent="0" algn="r" eaLnBrk="1" hangingPunct="1">
              <a:buNone/>
              <a:defRPr/>
            </a:pPr>
            <a:r>
              <a:rPr lang="da-DK" sz="1000" b="0" dirty="0">
                <a:solidFill>
                  <a:schemeClr val="tx1"/>
                </a:solidFill>
              </a:rPr>
              <a:t>2. V</a:t>
            </a:r>
            <a:r>
              <a:rPr lang="da-DK" sz="1000" b="0" baseline="0" dirty="0">
                <a:solidFill>
                  <a:schemeClr val="tx1"/>
                </a:solidFill>
              </a:rPr>
              <a:t>ælg et billedet, fra din computer, som skal indsættes</a:t>
            </a:r>
          </a:p>
          <a:p>
            <a:pPr marL="0" indent="0" algn="r" eaLnBrk="1" hangingPunct="1">
              <a:buNone/>
              <a:defRPr/>
            </a:pPr>
            <a:endParaRPr lang="da-DK" sz="1000" b="0" baseline="0" dirty="0">
              <a:solidFill>
                <a:schemeClr val="tx1"/>
              </a:solidFill>
            </a:endParaRPr>
          </a:p>
          <a:p>
            <a:pPr marL="0" indent="0" algn="r" eaLnBrk="1" hangingPunct="1">
              <a:buNone/>
              <a:defRPr/>
            </a:pPr>
            <a:endParaRPr lang="da-DK" sz="1000" b="0" baseline="0" dirty="0">
              <a:solidFill>
                <a:schemeClr val="tx1"/>
              </a:solidFill>
            </a:endParaRPr>
          </a:p>
          <a:p>
            <a:pPr marL="0" indent="0" algn="r" eaLnBrk="1" hangingPunct="1">
              <a:buNone/>
              <a:defRPr/>
            </a:pPr>
            <a:r>
              <a:rPr lang="da-DK" sz="1000" b="0" baseline="0" dirty="0">
                <a:solidFill>
                  <a:schemeClr val="tx1"/>
                </a:solidFill>
              </a:rPr>
              <a:t>Du beskærer billedet ved at klikke på ”Beskær” i værktøjslinjen – Når du beskærer kan du skalere billedet op og ned eller beskærer </a:t>
            </a:r>
            <a:r>
              <a:rPr lang="da-DK" sz="1000" b="0" baseline="0" dirty="0" err="1">
                <a:solidFill>
                  <a:schemeClr val="tx1"/>
                </a:solidFill>
              </a:rPr>
              <a:t>vha</a:t>
            </a:r>
            <a:r>
              <a:rPr lang="da-DK" sz="1000" b="0" baseline="0" dirty="0">
                <a:solidFill>
                  <a:schemeClr val="tx1"/>
                </a:solidFill>
              </a:rPr>
              <a:t> den sorte </a:t>
            </a:r>
            <a:r>
              <a:rPr lang="da-DK" sz="1000" b="0" baseline="0" dirty="0" err="1">
                <a:solidFill>
                  <a:schemeClr val="tx1"/>
                </a:solidFill>
              </a:rPr>
              <a:t>beskæringsmakør</a:t>
            </a:r>
            <a:r>
              <a:rPr lang="da-DK" sz="1000" b="0" baseline="0" dirty="0">
                <a:solidFill>
                  <a:schemeClr val="tx1"/>
                </a:solidFill>
              </a:rPr>
              <a:t>. </a:t>
            </a:r>
          </a:p>
        </p:txBody>
      </p:sp>
      <p:sp>
        <p:nvSpPr>
          <p:cNvPr id="42" name="AutoShape 4"/>
          <p:cNvSpPr>
            <a:spLocks/>
          </p:cNvSpPr>
          <p:nvPr userDrawn="1"/>
        </p:nvSpPr>
        <p:spPr bwMode="gray">
          <a:xfrm>
            <a:off x="-3378200" y="0"/>
            <a:ext cx="3261799"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wrap="square" lIns="0" tIns="0" rIns="0" bIns="0">
            <a:spAutoFit/>
          </a:bodyPr>
          <a:lstStyle/>
          <a:p>
            <a:pPr algn="r" defTabSz="457200">
              <a:tabLst>
                <a:tab pos="177800" algn="l"/>
              </a:tabLst>
              <a:defRPr/>
            </a:pPr>
            <a:r>
              <a:rPr lang="da-DK" sz="1000" b="1" dirty="0">
                <a:solidFill>
                  <a:schemeClr val="tx1"/>
                </a:solidFill>
                <a:cs typeface="Arial" charset="0"/>
              </a:rPr>
              <a:t>Vis hjælpelinjer</a:t>
            </a:r>
          </a:p>
          <a:p>
            <a:pPr algn="r" defTabSz="457200">
              <a:tabLst>
                <a:tab pos="177800" algn="l"/>
              </a:tabLst>
              <a:defRPr/>
            </a:pPr>
            <a:r>
              <a:rPr lang="da-DK" sz="1000" dirty="0">
                <a:solidFill>
                  <a:schemeClr val="tx1"/>
                </a:solidFill>
                <a:cs typeface="Arial" charset="0"/>
              </a:rPr>
              <a:t>1.	Højreklik udenfor </a:t>
            </a:r>
            <a:r>
              <a:rPr lang="da-DK" sz="1000" dirty="0" err="1">
                <a:solidFill>
                  <a:schemeClr val="tx1"/>
                </a:solidFill>
                <a:cs typeface="Arial" charset="0"/>
              </a:rPr>
              <a:t>slidet</a:t>
            </a:r>
            <a:r>
              <a:rPr lang="da-DK" sz="1000" dirty="0">
                <a:solidFill>
                  <a:schemeClr val="tx1"/>
                </a:solidFill>
                <a:cs typeface="Arial" charset="0"/>
              </a:rPr>
              <a:t> og vælg ’Gitter og hjælpelinjer’</a:t>
            </a:r>
          </a:p>
          <a:p>
            <a:pPr marL="228600" indent="-228600" algn="r" defTabSz="457200">
              <a:buFontTx/>
              <a:buAutoNum type="arabicPeriod" startAt="2"/>
              <a:tabLst>
                <a:tab pos="177800" algn="l"/>
              </a:tabLst>
              <a:defRPr/>
            </a:pPr>
            <a:r>
              <a:rPr lang="da-DK" sz="1000" dirty="0">
                <a:solidFill>
                  <a:schemeClr val="tx1"/>
                </a:solidFill>
                <a:cs typeface="Arial" charset="0"/>
              </a:rPr>
              <a:t>Sæt kryds ved ’Vis’ tegnehjælpelinjer på skærmen</a:t>
            </a:r>
          </a:p>
          <a:p>
            <a:pPr marL="228600" indent="-228600" algn="r" defTabSz="457200">
              <a:buFontTx/>
              <a:buAutoNum type="arabicPeriod" startAt="2"/>
              <a:tabLst>
                <a:tab pos="177800" algn="l"/>
              </a:tabLst>
              <a:defRPr/>
            </a:pPr>
            <a:r>
              <a:rPr lang="da-DK" sz="1000" dirty="0">
                <a:solidFill>
                  <a:schemeClr val="tx1"/>
                </a:solidFill>
                <a:cs typeface="Arial" charset="0"/>
              </a:rPr>
              <a:t>Sæt hak ved ”Fastgør objekter til gitter”</a:t>
            </a:r>
          </a:p>
          <a:p>
            <a:pPr marL="228600" indent="-228600" algn="r" defTabSz="457200">
              <a:buFontTx/>
              <a:buAutoNum type="arabicPeriod" startAt="2"/>
              <a:tabLst>
                <a:tab pos="177800" algn="l"/>
              </a:tabLst>
              <a:defRPr/>
            </a:pPr>
            <a:r>
              <a:rPr lang="da-DK" sz="1000" dirty="0">
                <a:solidFill>
                  <a:schemeClr val="tx1"/>
                </a:solidFill>
                <a:cs typeface="Arial" charset="0"/>
              </a:rPr>
              <a:t>Vælg OK </a:t>
            </a:r>
          </a:p>
        </p:txBody>
      </p:sp>
      <p:pic>
        <p:nvPicPr>
          <p:cNvPr id="44"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73064" y="3044261"/>
            <a:ext cx="228600" cy="2365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5" name="Picture 44" descr="Skærmbillede 2016-04-05 kl. 09.35.22.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54" name="Text Placeholder 13"/>
          <p:cNvSpPr>
            <a:spLocks noGrp="1"/>
          </p:cNvSpPr>
          <p:nvPr>
            <p:ph type="body" sz="quarter" idx="33"/>
          </p:nvPr>
        </p:nvSpPr>
        <p:spPr>
          <a:xfrm flipH="1">
            <a:off x="0" y="0"/>
            <a:ext cx="216000" cy="5724000"/>
          </a:xfrm>
          <a:solidFill>
            <a:schemeClr val="tx2"/>
          </a:solidFill>
        </p:spPr>
        <p:txBody>
          <a:bodyPr tIns="0"/>
          <a:lstStyle>
            <a:lvl1pPr marL="0" indent="0">
              <a:buFont typeface="Arial" pitchFamily="34" charset="0"/>
              <a:buNone/>
              <a:defRPr sz="100"/>
            </a:lvl1pPr>
          </a:lstStyle>
          <a:p>
            <a:pPr lvl="0"/>
            <a:r>
              <a:rPr lang="da-DK"/>
              <a:t>Click to edit Master text styles</a:t>
            </a:r>
          </a:p>
        </p:txBody>
      </p:sp>
      <p:sp>
        <p:nvSpPr>
          <p:cNvPr id="55" name="Text Placeholder 13"/>
          <p:cNvSpPr>
            <a:spLocks noGrp="1"/>
          </p:cNvSpPr>
          <p:nvPr>
            <p:ph type="body" sz="quarter" idx="34"/>
          </p:nvPr>
        </p:nvSpPr>
        <p:spPr>
          <a:xfrm>
            <a:off x="0" y="5706000"/>
            <a:ext cx="216000" cy="1152000"/>
          </a:xfrm>
          <a:solidFill>
            <a:schemeClr val="accent2"/>
          </a:solidFill>
        </p:spPr>
        <p:txBody>
          <a:bodyPr tIns="0"/>
          <a:lstStyle>
            <a:lvl1pPr marL="0" indent="0">
              <a:buFont typeface="Arial" pitchFamily="34" charset="0"/>
              <a:buNone/>
              <a:defRPr sz="100"/>
            </a:lvl1pPr>
          </a:lstStyle>
          <a:p>
            <a:pPr lvl="0"/>
            <a:r>
              <a:rPr lang="da-DK"/>
              <a:t>Click to edit Master text styles</a:t>
            </a:r>
          </a:p>
        </p:txBody>
      </p:sp>
      <p:pic>
        <p:nvPicPr>
          <p:cNvPr id="19" name="Picture 18" descr="VækstIBalance_PPT_Green.pn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48133" y="6205994"/>
            <a:ext cx="1296000" cy="151924"/>
          </a:xfrm>
          <a:prstGeom prst="rect">
            <a:avLst/>
          </a:prstGeom>
        </p:spPr>
      </p:pic>
    </p:spTree>
    <p:extLst>
      <p:ext uri="{BB962C8B-B14F-4D97-AF65-F5344CB8AC3E}">
        <p14:creationId xmlns:p14="http://schemas.microsoft.com/office/powerpoint/2010/main" val="23087877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Forside – Snævert tekstbånd - Hvidt logo">
    <p:spTree>
      <p:nvGrpSpPr>
        <p:cNvPr id="1" name=""/>
        <p:cNvGrpSpPr/>
        <p:nvPr/>
      </p:nvGrpSpPr>
      <p:grpSpPr>
        <a:xfrm>
          <a:off x="0" y="0"/>
          <a:ext cx="0" cy="0"/>
          <a:chOff x="0" y="0"/>
          <a:chExt cx="0" cy="0"/>
        </a:xfrm>
      </p:grpSpPr>
      <p:sp>
        <p:nvSpPr>
          <p:cNvPr id="4" name="Picture Placeholder 3"/>
          <p:cNvSpPr>
            <a:spLocks noGrp="1"/>
          </p:cNvSpPr>
          <p:nvPr>
            <p:ph type="pic" sz="quarter" idx="14" hasCustomPrompt="1"/>
          </p:nvPr>
        </p:nvSpPr>
        <p:spPr>
          <a:xfrm>
            <a:off x="0" y="0"/>
            <a:ext cx="12204700" cy="6858000"/>
          </a:xfrm>
        </p:spPr>
        <p:txBody>
          <a:bodyPr tIns="720000" anchor="t">
            <a:normAutofit/>
          </a:bodyPr>
          <a:lstStyle>
            <a:lvl1pPr marL="0" marR="0" indent="0" algn="ctr" defTabSz="914400" rtl="0" eaLnBrk="1" fontAlgn="auto" latinLnBrk="0" hangingPunct="1">
              <a:lnSpc>
                <a:spcPct val="94000"/>
              </a:lnSpc>
              <a:spcBef>
                <a:spcPts val="0"/>
              </a:spcBef>
              <a:spcAft>
                <a:spcPts val="2000"/>
              </a:spcAft>
              <a:buClrTx/>
              <a:buSzTx/>
              <a:buFont typeface="Arial" pitchFamily="34" charset="0"/>
              <a:buNone/>
              <a:tabLst/>
              <a:defRPr sz="1400" b="0" baseline="0"/>
            </a:lvl1pPr>
          </a:lstStyle>
          <a:p>
            <a:r>
              <a:rPr lang="da-DK" noProof="0" dirty="0"/>
              <a:t>Indsæt et baggrundsbillede ved at klikke på det hvide felt og indsæt billede via ”indsæt billede” i menulinjen</a:t>
            </a:r>
          </a:p>
        </p:txBody>
      </p:sp>
      <p:sp>
        <p:nvSpPr>
          <p:cNvPr id="17" name="Text Placeholder 13"/>
          <p:cNvSpPr>
            <a:spLocks noGrp="1"/>
          </p:cNvSpPr>
          <p:nvPr>
            <p:ph type="body" sz="quarter" idx="28"/>
          </p:nvPr>
        </p:nvSpPr>
        <p:spPr>
          <a:xfrm>
            <a:off x="-1" y="2743839"/>
            <a:ext cx="12190413" cy="2520000"/>
          </a:xfrm>
          <a:solidFill>
            <a:schemeClr val="accent2">
              <a:alpha val="75000"/>
            </a:schemeClr>
          </a:solidFill>
        </p:spPr>
        <p:txBody>
          <a:bodyPr tIns="0"/>
          <a:lstStyle>
            <a:lvl1pPr marL="0" indent="0">
              <a:buFont typeface="Arial" pitchFamily="34" charset="0"/>
              <a:buNone/>
              <a:defRPr sz="100"/>
            </a:lvl1pPr>
          </a:lstStyle>
          <a:p>
            <a:pPr lvl="0"/>
            <a:r>
              <a:rPr lang="da-DK"/>
              <a:t>Rediger typografien i masterens</a:t>
            </a:r>
          </a:p>
        </p:txBody>
      </p:sp>
      <p:sp>
        <p:nvSpPr>
          <p:cNvPr id="2" name="Title 1"/>
          <p:cNvSpPr>
            <a:spLocks noGrp="1"/>
          </p:cNvSpPr>
          <p:nvPr>
            <p:ph type="ctrTitle" hasCustomPrompt="1"/>
          </p:nvPr>
        </p:nvSpPr>
        <p:spPr>
          <a:xfrm>
            <a:off x="511309" y="3249791"/>
            <a:ext cx="7394441" cy="720197"/>
          </a:xfrm>
        </p:spPr>
        <p:txBody>
          <a:bodyPr anchor="t">
            <a:spAutoFit/>
          </a:bodyPr>
          <a:lstStyle>
            <a:lvl1pPr>
              <a:lnSpc>
                <a:spcPct val="88000"/>
              </a:lnSpc>
              <a:defRPr sz="5200" baseline="0">
                <a:solidFill>
                  <a:schemeClr val="bg1"/>
                </a:solidFill>
              </a:defRPr>
            </a:lvl1pPr>
          </a:lstStyle>
          <a:p>
            <a:r>
              <a:rPr lang="da-DK" noProof="0" dirty="0"/>
              <a:t>Titel på en linje</a:t>
            </a:r>
          </a:p>
        </p:txBody>
      </p:sp>
      <p:sp>
        <p:nvSpPr>
          <p:cNvPr id="37" name="Text Placeholder 6"/>
          <p:cNvSpPr>
            <a:spLocks noGrp="1"/>
          </p:cNvSpPr>
          <p:nvPr>
            <p:ph type="body" sz="quarter" idx="27" hasCustomPrompt="1"/>
          </p:nvPr>
        </p:nvSpPr>
        <p:spPr>
          <a:xfrm>
            <a:off x="554038" y="4267199"/>
            <a:ext cx="7351712" cy="673101"/>
          </a:xfrm>
        </p:spPr>
        <p:txBody>
          <a:bodyPr/>
          <a:lstStyle>
            <a:lvl1pPr marL="0" indent="0">
              <a:buNone/>
              <a:defRPr sz="2400" b="0">
                <a:solidFill>
                  <a:srgbClr val="FFFFFF"/>
                </a:solidFill>
              </a:defRPr>
            </a:lvl1pPr>
            <a:lvl2pPr marL="252000" indent="0">
              <a:buNone/>
              <a:defRPr/>
            </a:lvl2pPr>
          </a:lstStyle>
          <a:p>
            <a:pPr lvl="0"/>
            <a:r>
              <a:rPr lang="da-DK" dirty="0"/>
              <a:t>Klik for at tilføje manchet i en eller to linjer</a:t>
            </a:r>
          </a:p>
        </p:txBody>
      </p:sp>
      <p:sp>
        <p:nvSpPr>
          <p:cNvPr id="16" name="TextBox 15"/>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18" name="AutoShape 4"/>
          <p:cNvSpPr>
            <a:spLocks/>
          </p:cNvSpPr>
          <p:nvPr userDrawn="1"/>
        </p:nvSpPr>
        <p:spPr bwMode="gray">
          <a:xfrm>
            <a:off x="-3378200" y="0"/>
            <a:ext cx="3261799"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wrap="square" lIns="0" tIns="0" rIns="0" bIns="0">
            <a:spAutoFit/>
          </a:bodyPr>
          <a:lstStyle/>
          <a:p>
            <a:pPr algn="r" defTabSz="457200">
              <a:tabLst>
                <a:tab pos="177800" algn="l"/>
              </a:tabLst>
              <a:defRPr/>
            </a:pPr>
            <a:r>
              <a:rPr lang="da-DK" sz="1000" b="1" dirty="0">
                <a:solidFill>
                  <a:schemeClr val="tx1"/>
                </a:solidFill>
                <a:cs typeface="Arial" charset="0"/>
              </a:rPr>
              <a:t>Vis hjælpelinjer</a:t>
            </a:r>
          </a:p>
          <a:p>
            <a:pPr algn="r" defTabSz="457200">
              <a:tabLst>
                <a:tab pos="177800" algn="l"/>
              </a:tabLst>
              <a:defRPr/>
            </a:pPr>
            <a:r>
              <a:rPr lang="da-DK" sz="1000" dirty="0">
                <a:solidFill>
                  <a:schemeClr val="tx1"/>
                </a:solidFill>
                <a:cs typeface="Arial" charset="0"/>
              </a:rPr>
              <a:t>1.	Højreklik udenfor </a:t>
            </a:r>
            <a:r>
              <a:rPr lang="da-DK" sz="1000" dirty="0" err="1">
                <a:solidFill>
                  <a:schemeClr val="tx1"/>
                </a:solidFill>
                <a:cs typeface="Arial" charset="0"/>
              </a:rPr>
              <a:t>slidet</a:t>
            </a:r>
            <a:r>
              <a:rPr lang="da-DK" sz="1000" dirty="0">
                <a:solidFill>
                  <a:schemeClr val="tx1"/>
                </a:solidFill>
                <a:cs typeface="Arial" charset="0"/>
              </a:rPr>
              <a:t> og vælg ’Gitter og hjælpelinjer’</a:t>
            </a:r>
          </a:p>
          <a:p>
            <a:pPr marL="228600" indent="-228600" algn="r" defTabSz="457200">
              <a:buFontTx/>
              <a:buAutoNum type="arabicPeriod" startAt="2"/>
              <a:tabLst>
                <a:tab pos="177800" algn="l"/>
              </a:tabLst>
              <a:defRPr/>
            </a:pPr>
            <a:r>
              <a:rPr lang="da-DK" sz="1000" dirty="0">
                <a:solidFill>
                  <a:schemeClr val="tx1"/>
                </a:solidFill>
                <a:cs typeface="Arial" charset="0"/>
              </a:rPr>
              <a:t>Sæt kryds ved ’Vis’ tegnehjælpelinjer på skærmen</a:t>
            </a:r>
          </a:p>
          <a:p>
            <a:pPr marL="228600" indent="-228600" algn="r" defTabSz="457200">
              <a:buFontTx/>
              <a:buAutoNum type="arabicPeriod" startAt="2"/>
              <a:tabLst>
                <a:tab pos="177800" algn="l"/>
              </a:tabLst>
              <a:defRPr/>
            </a:pPr>
            <a:r>
              <a:rPr lang="da-DK" sz="1000" dirty="0">
                <a:solidFill>
                  <a:schemeClr val="tx1"/>
                </a:solidFill>
                <a:cs typeface="Arial" charset="0"/>
              </a:rPr>
              <a:t>Sæt hak ved ”Fastgør objekter til gitter”</a:t>
            </a:r>
          </a:p>
          <a:p>
            <a:pPr marL="228600" indent="-228600" algn="r" defTabSz="457200">
              <a:buFontTx/>
              <a:buAutoNum type="arabicPeriod" startAt="2"/>
              <a:tabLst>
                <a:tab pos="177800" algn="l"/>
              </a:tabLst>
              <a:defRPr/>
            </a:pPr>
            <a:r>
              <a:rPr lang="da-DK" sz="1000" dirty="0">
                <a:solidFill>
                  <a:schemeClr val="tx1"/>
                </a:solidFill>
                <a:cs typeface="Arial" charset="0"/>
              </a:rPr>
              <a:t>Vælg OK </a:t>
            </a:r>
          </a:p>
        </p:txBody>
      </p:sp>
      <p:sp>
        <p:nvSpPr>
          <p:cNvPr id="19" name="TextBox 17"/>
          <p:cNvSpPr txBox="1">
            <a:spLocks noChangeArrowheads="1"/>
          </p:cNvSpPr>
          <p:nvPr userDrawn="1"/>
        </p:nvSpPr>
        <p:spPr bwMode="auto">
          <a:xfrm>
            <a:off x="-2786742" y="1511771"/>
            <a:ext cx="2642280"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 et baggrundsbillede</a:t>
            </a:r>
          </a:p>
          <a:p>
            <a:pPr marL="0" indent="0" algn="r" eaLnBrk="1" hangingPunct="1">
              <a:buNone/>
              <a:defRPr/>
            </a:pPr>
            <a:r>
              <a:rPr lang="da-DK" sz="1000" b="0" dirty="0">
                <a:solidFill>
                  <a:schemeClr val="tx1"/>
                </a:solidFill>
              </a:rPr>
              <a:t>1. Indsæt et billede ved at klikke på den </a:t>
            </a:r>
            <a:br>
              <a:rPr lang="da-DK" sz="1000" b="0" dirty="0">
                <a:solidFill>
                  <a:schemeClr val="tx1"/>
                </a:solidFill>
              </a:rPr>
            </a:br>
            <a:r>
              <a:rPr lang="da-DK" sz="1000" b="0" dirty="0">
                <a:solidFill>
                  <a:schemeClr val="tx1"/>
                </a:solidFill>
              </a:rPr>
              <a:t>hvide </a:t>
            </a:r>
            <a:r>
              <a:rPr lang="da-DK" sz="1000" b="0" dirty="0" err="1">
                <a:solidFill>
                  <a:schemeClr val="tx1"/>
                </a:solidFill>
              </a:rPr>
              <a:t>billedepladsholder</a:t>
            </a:r>
            <a:endParaRPr lang="da-DK" sz="1000" b="0" dirty="0">
              <a:solidFill>
                <a:schemeClr val="tx1"/>
              </a:solidFill>
            </a:endParaRPr>
          </a:p>
          <a:p>
            <a:pPr marL="0" indent="0" algn="r" eaLnBrk="1" hangingPunct="1">
              <a:buNone/>
              <a:defRPr/>
            </a:pPr>
            <a:r>
              <a:rPr lang="da-DK" sz="1000" b="0" dirty="0">
                <a:solidFill>
                  <a:schemeClr val="tx1"/>
                </a:solidFill>
              </a:rPr>
              <a:t>2. Via</a:t>
            </a:r>
            <a:r>
              <a:rPr lang="da-DK" sz="1000" b="0" baseline="0" dirty="0">
                <a:solidFill>
                  <a:schemeClr val="tx1"/>
                </a:solidFill>
              </a:rPr>
              <a:t> ”indsæt” – Vælg ”billede” og ”billede fra fil” – Herfra vælger du billedet, fra din computer, som skal indsættes </a:t>
            </a:r>
          </a:p>
          <a:p>
            <a:pPr marL="0" indent="0" algn="r" eaLnBrk="1" hangingPunct="1">
              <a:buNone/>
              <a:defRPr/>
            </a:pPr>
            <a:r>
              <a:rPr lang="da-DK" sz="1000" b="0" baseline="0" dirty="0">
                <a:solidFill>
                  <a:schemeClr val="tx1"/>
                </a:solidFill>
              </a:rPr>
              <a:t>3. </a:t>
            </a:r>
            <a:r>
              <a:rPr lang="da-DK" sz="1000" b="0" dirty="0">
                <a:solidFill>
                  <a:schemeClr val="tx1"/>
                </a:solidFill>
              </a:rPr>
              <a:t>Højreklik på billedet og send</a:t>
            </a:r>
            <a:r>
              <a:rPr lang="da-DK" sz="1000" b="0" baseline="0" dirty="0">
                <a:solidFill>
                  <a:schemeClr val="tx1"/>
                </a:solidFill>
              </a:rPr>
              <a:t> det bagud</a:t>
            </a:r>
          </a:p>
        </p:txBody>
      </p:sp>
      <p:pic>
        <p:nvPicPr>
          <p:cNvPr id="27" name="Picture 26" descr="Skærmbillede 2016-04-05 kl. 09.35.2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14" name="Text Placeholder 13"/>
          <p:cNvSpPr>
            <a:spLocks noGrp="1"/>
          </p:cNvSpPr>
          <p:nvPr>
            <p:ph type="body" sz="quarter" idx="19"/>
          </p:nvPr>
        </p:nvSpPr>
        <p:spPr>
          <a:xfrm>
            <a:off x="10680987" y="5988208"/>
            <a:ext cx="1007997" cy="587589"/>
          </a:xfrm>
          <a:blipFill rotWithShape="1">
            <a:blip r:embed="rId3"/>
            <a:stretch>
              <a:fillRect/>
            </a:stretch>
          </a:blipFill>
        </p:spPr>
        <p:txBody>
          <a:bodyPr tIns="1800000"/>
          <a:lstStyle>
            <a:lvl1pPr marL="0" indent="0">
              <a:buFont typeface="Arial" pitchFamily="34" charset="0"/>
              <a:buNone/>
              <a:defRPr sz="100">
                <a:solidFill>
                  <a:srgbClr val="88919F"/>
                </a:solidFill>
              </a:defRPr>
            </a:lvl1pPr>
          </a:lstStyle>
          <a:p>
            <a:pPr lvl="0"/>
            <a:r>
              <a:rPr lang="da-DK"/>
              <a:t>Rediger typografien i masterens</a:t>
            </a:r>
          </a:p>
        </p:txBody>
      </p:sp>
      <p:sp>
        <p:nvSpPr>
          <p:cNvPr id="12" name="Text Placeholder 13"/>
          <p:cNvSpPr>
            <a:spLocks noGrp="1"/>
          </p:cNvSpPr>
          <p:nvPr>
            <p:ph type="body" sz="quarter" idx="29"/>
          </p:nvPr>
        </p:nvSpPr>
        <p:spPr>
          <a:xfrm>
            <a:off x="554038" y="6205995"/>
            <a:ext cx="2178000" cy="180000"/>
          </a:xfrm>
          <a:blipFill rotWithShape="1">
            <a:blip r:embed="rId4"/>
            <a:stretch>
              <a:fillRect/>
            </a:stretch>
          </a:blipFill>
        </p:spPr>
        <p:txBody>
          <a:bodyPr tIns="1800000"/>
          <a:lstStyle>
            <a:lvl1pPr marL="0" indent="0">
              <a:buFont typeface="Arial" pitchFamily="34" charset="0"/>
              <a:buNone/>
              <a:defRPr sz="100">
                <a:solidFill>
                  <a:srgbClr val="88919F"/>
                </a:solidFill>
              </a:defRPr>
            </a:lvl1pPr>
          </a:lstStyle>
          <a:p>
            <a:pPr lvl="0"/>
            <a:r>
              <a:rPr lang="da-DK"/>
              <a:t>Rediger typografien i masterens</a:t>
            </a:r>
          </a:p>
        </p:txBody>
      </p:sp>
    </p:spTree>
    <p:extLst>
      <p:ext uri="{BB962C8B-B14F-4D97-AF65-F5344CB8AC3E}">
        <p14:creationId xmlns:p14="http://schemas.microsoft.com/office/powerpoint/2010/main" val="46402322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Breaker slide - Fuldt billede og stor boks">
    <p:spTree>
      <p:nvGrpSpPr>
        <p:cNvPr id="1" name=""/>
        <p:cNvGrpSpPr/>
        <p:nvPr/>
      </p:nvGrpSpPr>
      <p:grpSpPr>
        <a:xfrm>
          <a:off x="0" y="0"/>
          <a:ext cx="0" cy="0"/>
          <a:chOff x="0" y="0"/>
          <a:chExt cx="0" cy="0"/>
        </a:xfrm>
      </p:grpSpPr>
      <p:sp>
        <p:nvSpPr>
          <p:cNvPr id="4" name="Picture Placeholder 3"/>
          <p:cNvSpPr>
            <a:spLocks noGrp="1"/>
          </p:cNvSpPr>
          <p:nvPr>
            <p:ph type="pic" sz="quarter" idx="14" hasCustomPrompt="1"/>
          </p:nvPr>
        </p:nvSpPr>
        <p:spPr>
          <a:xfrm>
            <a:off x="0" y="0"/>
            <a:ext cx="12204700" cy="6858000"/>
          </a:xfrm>
        </p:spPr>
        <p:txBody>
          <a:bodyPr tIns="3672000">
            <a:normAutofit/>
          </a:bodyPr>
          <a:lstStyle>
            <a:lvl1pPr marL="0" marR="0" indent="0" algn="ctr" defTabSz="914400" rtl="0" eaLnBrk="1" fontAlgn="auto" latinLnBrk="0" hangingPunct="1">
              <a:lnSpc>
                <a:spcPct val="94000"/>
              </a:lnSpc>
              <a:spcBef>
                <a:spcPts val="0"/>
              </a:spcBef>
              <a:spcAft>
                <a:spcPts val="2000"/>
              </a:spcAft>
              <a:buClrTx/>
              <a:buSzTx/>
              <a:buFont typeface="Arial" pitchFamily="34" charset="0"/>
              <a:buNone/>
              <a:tabLst/>
              <a:defRPr sz="1400" b="0" baseline="0"/>
            </a:lvl1pPr>
          </a:lstStyle>
          <a:p>
            <a:r>
              <a:rPr lang="da-DK" noProof="0" dirty="0"/>
              <a:t>Indsæt et baggrundsbillede ved at klikke på det hvide felt og indsæt billede via ”indsæt billede” i menulinjen</a:t>
            </a:r>
          </a:p>
        </p:txBody>
      </p:sp>
      <p:sp>
        <p:nvSpPr>
          <p:cNvPr id="26" name="Text Placeholder 13"/>
          <p:cNvSpPr>
            <a:spLocks noGrp="1"/>
          </p:cNvSpPr>
          <p:nvPr>
            <p:ph type="body" sz="quarter" idx="25"/>
          </p:nvPr>
        </p:nvSpPr>
        <p:spPr>
          <a:xfrm>
            <a:off x="-1" y="0"/>
            <a:ext cx="9782175" cy="5706000"/>
          </a:xfrm>
          <a:solidFill>
            <a:schemeClr val="accent3">
              <a:alpha val="75000"/>
            </a:schemeClr>
          </a:solidFill>
        </p:spPr>
        <p:txBody>
          <a:bodyPr tIns="0"/>
          <a:lstStyle>
            <a:lvl1pPr marL="0" indent="0">
              <a:buFont typeface="Arial" pitchFamily="34" charset="0"/>
              <a:buNone/>
              <a:defRPr sz="100"/>
            </a:lvl1pPr>
          </a:lstStyle>
          <a:p>
            <a:pPr lvl="0"/>
            <a:r>
              <a:rPr lang="da-DK"/>
              <a:t>Click to edit Master text styles</a:t>
            </a:r>
          </a:p>
        </p:txBody>
      </p:sp>
      <p:sp>
        <p:nvSpPr>
          <p:cNvPr id="31" name="Text Placeholder 13"/>
          <p:cNvSpPr>
            <a:spLocks noGrp="1" noChangeAspect="1"/>
          </p:cNvSpPr>
          <p:nvPr>
            <p:ph type="body" sz="quarter" idx="23"/>
          </p:nvPr>
        </p:nvSpPr>
        <p:spPr>
          <a:xfrm>
            <a:off x="9782175" y="5706000"/>
            <a:ext cx="2428558" cy="1152000"/>
          </a:xfrm>
          <a:solidFill>
            <a:schemeClr val="accent2"/>
          </a:solidFill>
        </p:spPr>
        <p:txBody>
          <a:bodyPr tIns="0"/>
          <a:lstStyle>
            <a:lvl1pPr marL="0" indent="0">
              <a:buFont typeface="Arial" pitchFamily="34" charset="0"/>
              <a:buNone/>
              <a:defRPr sz="100"/>
            </a:lvl1pPr>
          </a:lstStyle>
          <a:p>
            <a:pPr lvl="0"/>
            <a:r>
              <a:rPr lang="da-DK"/>
              <a:t>Click to edit Master text styles</a:t>
            </a:r>
          </a:p>
        </p:txBody>
      </p:sp>
      <p:sp>
        <p:nvSpPr>
          <p:cNvPr id="32" name="Text Placeholder 13"/>
          <p:cNvSpPr>
            <a:spLocks noGrp="1"/>
          </p:cNvSpPr>
          <p:nvPr>
            <p:ph type="body" sz="quarter" idx="24"/>
          </p:nvPr>
        </p:nvSpPr>
        <p:spPr>
          <a:xfrm>
            <a:off x="0" y="5706000"/>
            <a:ext cx="9782174" cy="1152000"/>
          </a:xfrm>
          <a:solidFill>
            <a:schemeClr val="tx2"/>
          </a:solidFill>
        </p:spPr>
        <p:txBody>
          <a:bodyPr tIns="0"/>
          <a:lstStyle>
            <a:lvl1pPr marL="0" indent="0">
              <a:buFont typeface="Arial" pitchFamily="34" charset="0"/>
              <a:buNone/>
              <a:defRPr sz="100"/>
            </a:lvl1pPr>
          </a:lstStyle>
          <a:p>
            <a:pPr lvl="0"/>
            <a:r>
              <a:rPr lang="da-DK"/>
              <a:t>Click to edit Master text styles</a:t>
            </a:r>
          </a:p>
        </p:txBody>
      </p:sp>
      <p:sp>
        <p:nvSpPr>
          <p:cNvPr id="2" name="Title 1"/>
          <p:cNvSpPr>
            <a:spLocks noGrp="1"/>
          </p:cNvSpPr>
          <p:nvPr>
            <p:ph type="ctrTitle" hasCustomPrompt="1"/>
          </p:nvPr>
        </p:nvSpPr>
        <p:spPr>
          <a:xfrm>
            <a:off x="548133" y="1318017"/>
            <a:ext cx="7357617" cy="3222366"/>
          </a:xfrm>
        </p:spPr>
        <p:txBody>
          <a:bodyPr anchor="t">
            <a:noAutofit/>
          </a:bodyPr>
          <a:lstStyle>
            <a:lvl1pPr>
              <a:lnSpc>
                <a:spcPct val="88000"/>
              </a:lnSpc>
              <a:defRPr sz="7200" baseline="0">
                <a:solidFill>
                  <a:schemeClr val="bg1"/>
                </a:solidFill>
              </a:defRPr>
            </a:lvl1pPr>
          </a:lstStyle>
          <a:p>
            <a:r>
              <a:rPr lang="da-DK" noProof="0" dirty="0" err="1"/>
              <a:t>Breaker</a:t>
            </a:r>
            <a:r>
              <a:rPr lang="da-DK" noProof="0" dirty="0"/>
              <a:t> side med stor tekst </a:t>
            </a:r>
            <a:br>
              <a:rPr lang="da-DK" noProof="0" dirty="0"/>
            </a:br>
            <a:r>
              <a:rPr lang="da-DK" noProof="0" dirty="0"/>
              <a:t>i flere linjer</a:t>
            </a:r>
          </a:p>
        </p:txBody>
      </p:sp>
      <p:sp>
        <p:nvSpPr>
          <p:cNvPr id="17" name="TextBox 16"/>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18" name="AutoShape 4"/>
          <p:cNvSpPr>
            <a:spLocks/>
          </p:cNvSpPr>
          <p:nvPr userDrawn="1"/>
        </p:nvSpPr>
        <p:spPr bwMode="gray">
          <a:xfrm>
            <a:off x="-3378200" y="0"/>
            <a:ext cx="3261799"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wrap="square" lIns="0" tIns="0" rIns="0" bIns="0">
            <a:spAutoFit/>
          </a:bodyPr>
          <a:lstStyle/>
          <a:p>
            <a:pPr algn="r" defTabSz="457200">
              <a:tabLst>
                <a:tab pos="177800" algn="l"/>
              </a:tabLst>
              <a:defRPr/>
            </a:pPr>
            <a:r>
              <a:rPr lang="da-DK" sz="1000" b="1" dirty="0">
                <a:solidFill>
                  <a:schemeClr val="tx1"/>
                </a:solidFill>
                <a:cs typeface="Arial" charset="0"/>
              </a:rPr>
              <a:t>Vis hjælpelinjer</a:t>
            </a:r>
          </a:p>
          <a:p>
            <a:pPr algn="r" defTabSz="457200">
              <a:tabLst>
                <a:tab pos="177800" algn="l"/>
              </a:tabLst>
              <a:defRPr/>
            </a:pPr>
            <a:r>
              <a:rPr lang="da-DK" sz="1000" dirty="0">
                <a:solidFill>
                  <a:schemeClr val="tx1"/>
                </a:solidFill>
                <a:cs typeface="Arial" charset="0"/>
              </a:rPr>
              <a:t>1.	Højreklik udenfor </a:t>
            </a:r>
            <a:r>
              <a:rPr lang="da-DK" sz="1000" dirty="0" err="1">
                <a:solidFill>
                  <a:schemeClr val="tx1"/>
                </a:solidFill>
                <a:cs typeface="Arial" charset="0"/>
              </a:rPr>
              <a:t>slidet</a:t>
            </a:r>
            <a:r>
              <a:rPr lang="da-DK" sz="1000" dirty="0">
                <a:solidFill>
                  <a:schemeClr val="tx1"/>
                </a:solidFill>
                <a:cs typeface="Arial" charset="0"/>
              </a:rPr>
              <a:t> og vælg ’Gitter og hjælpelinjer’</a:t>
            </a:r>
          </a:p>
          <a:p>
            <a:pPr marL="228600" indent="-228600" algn="r" defTabSz="457200">
              <a:buFontTx/>
              <a:buAutoNum type="arabicPeriod" startAt="2"/>
              <a:tabLst>
                <a:tab pos="177800" algn="l"/>
              </a:tabLst>
              <a:defRPr/>
            </a:pPr>
            <a:r>
              <a:rPr lang="da-DK" sz="1000" dirty="0">
                <a:solidFill>
                  <a:schemeClr val="tx1"/>
                </a:solidFill>
                <a:cs typeface="Arial" charset="0"/>
              </a:rPr>
              <a:t>Sæt kryds ved ’Vis’ tegnehjælpelinjer på skærmen</a:t>
            </a:r>
          </a:p>
          <a:p>
            <a:pPr marL="228600" indent="-228600" algn="r" defTabSz="457200">
              <a:buFontTx/>
              <a:buAutoNum type="arabicPeriod" startAt="2"/>
              <a:tabLst>
                <a:tab pos="177800" algn="l"/>
              </a:tabLst>
              <a:defRPr/>
            </a:pPr>
            <a:r>
              <a:rPr lang="da-DK" sz="1000" dirty="0">
                <a:solidFill>
                  <a:schemeClr val="tx1"/>
                </a:solidFill>
                <a:cs typeface="Arial" charset="0"/>
              </a:rPr>
              <a:t>Sæt hak ved ”Fastgør objekter til gitter”</a:t>
            </a:r>
          </a:p>
          <a:p>
            <a:pPr marL="228600" indent="-228600" algn="r" defTabSz="457200">
              <a:buFontTx/>
              <a:buAutoNum type="arabicPeriod" startAt="2"/>
              <a:tabLst>
                <a:tab pos="177800" algn="l"/>
              </a:tabLst>
              <a:defRPr/>
            </a:pPr>
            <a:r>
              <a:rPr lang="da-DK" sz="1000" dirty="0">
                <a:solidFill>
                  <a:schemeClr val="tx1"/>
                </a:solidFill>
                <a:cs typeface="Arial" charset="0"/>
              </a:rPr>
              <a:t>Vælg OK </a:t>
            </a:r>
          </a:p>
        </p:txBody>
      </p:sp>
      <p:sp>
        <p:nvSpPr>
          <p:cNvPr id="19" name="TextBox 17"/>
          <p:cNvSpPr txBox="1">
            <a:spLocks noChangeArrowheads="1"/>
          </p:cNvSpPr>
          <p:nvPr userDrawn="1"/>
        </p:nvSpPr>
        <p:spPr bwMode="auto">
          <a:xfrm>
            <a:off x="-2786742" y="1511771"/>
            <a:ext cx="2642280"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 et baggrundsbillede</a:t>
            </a:r>
          </a:p>
          <a:p>
            <a:pPr marL="0" indent="0" algn="r" eaLnBrk="1" hangingPunct="1">
              <a:buNone/>
              <a:defRPr/>
            </a:pPr>
            <a:r>
              <a:rPr lang="da-DK" sz="1000" b="0" dirty="0">
                <a:solidFill>
                  <a:schemeClr val="tx1"/>
                </a:solidFill>
              </a:rPr>
              <a:t>1. Indsæt et billede ved at klikke på den </a:t>
            </a:r>
            <a:br>
              <a:rPr lang="da-DK" sz="1000" b="0" dirty="0">
                <a:solidFill>
                  <a:schemeClr val="tx1"/>
                </a:solidFill>
              </a:rPr>
            </a:br>
            <a:r>
              <a:rPr lang="da-DK" sz="1000" b="0" dirty="0">
                <a:solidFill>
                  <a:schemeClr val="tx1"/>
                </a:solidFill>
              </a:rPr>
              <a:t>hvide </a:t>
            </a:r>
            <a:r>
              <a:rPr lang="da-DK" sz="1000" b="0" dirty="0" err="1">
                <a:solidFill>
                  <a:schemeClr val="tx1"/>
                </a:solidFill>
              </a:rPr>
              <a:t>billedepladsholder</a:t>
            </a:r>
            <a:endParaRPr lang="da-DK" sz="1000" b="0" dirty="0">
              <a:solidFill>
                <a:schemeClr val="tx1"/>
              </a:solidFill>
            </a:endParaRPr>
          </a:p>
          <a:p>
            <a:pPr marL="0" indent="0" algn="r" eaLnBrk="1" hangingPunct="1">
              <a:buNone/>
              <a:defRPr/>
            </a:pPr>
            <a:r>
              <a:rPr lang="da-DK" sz="1000" b="0" dirty="0">
                <a:solidFill>
                  <a:schemeClr val="tx1"/>
                </a:solidFill>
              </a:rPr>
              <a:t>2. Via</a:t>
            </a:r>
            <a:r>
              <a:rPr lang="da-DK" sz="1000" b="0" baseline="0" dirty="0">
                <a:solidFill>
                  <a:schemeClr val="tx1"/>
                </a:solidFill>
              </a:rPr>
              <a:t> ”indsæt” – Vælg ”billede” og ”billede fra fil” – Herfra vælger du billedet, fra din computer, som skal indsættes </a:t>
            </a:r>
          </a:p>
          <a:p>
            <a:pPr marL="0" indent="0" algn="r" eaLnBrk="1" hangingPunct="1">
              <a:buNone/>
              <a:defRPr/>
            </a:pPr>
            <a:r>
              <a:rPr lang="da-DK" sz="1000" b="0" baseline="0" dirty="0">
                <a:solidFill>
                  <a:schemeClr val="tx1"/>
                </a:solidFill>
              </a:rPr>
              <a:t>3. </a:t>
            </a:r>
            <a:r>
              <a:rPr lang="da-DK" sz="1000" b="0" dirty="0">
                <a:solidFill>
                  <a:schemeClr val="tx1"/>
                </a:solidFill>
              </a:rPr>
              <a:t>Højreklik på billedet og send</a:t>
            </a:r>
            <a:r>
              <a:rPr lang="da-DK" sz="1000" b="0" baseline="0" dirty="0">
                <a:solidFill>
                  <a:schemeClr val="tx1"/>
                </a:solidFill>
              </a:rPr>
              <a:t> det bagud</a:t>
            </a:r>
          </a:p>
        </p:txBody>
      </p:sp>
      <p:pic>
        <p:nvPicPr>
          <p:cNvPr id="28" name="Picture 27" descr="Skærmbillede 2016-04-05 kl. 09.35.2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14" name="Text Placeholder 13"/>
          <p:cNvSpPr>
            <a:spLocks noGrp="1"/>
          </p:cNvSpPr>
          <p:nvPr>
            <p:ph type="body" sz="quarter" idx="26"/>
          </p:nvPr>
        </p:nvSpPr>
        <p:spPr>
          <a:xfrm>
            <a:off x="548133" y="6205530"/>
            <a:ext cx="1296000" cy="152016"/>
          </a:xfrm>
          <a:blipFill rotWithShape="1">
            <a:blip r:embed="rId3"/>
            <a:stretch>
              <a:fillRect/>
            </a:stretch>
          </a:blipFill>
        </p:spPr>
        <p:txBody>
          <a:bodyPr tIns="1800000"/>
          <a:lstStyle>
            <a:lvl1pPr marL="0" indent="0">
              <a:buFont typeface="Arial" pitchFamily="34" charset="0"/>
              <a:buNone/>
              <a:defRPr sz="100">
                <a:solidFill>
                  <a:srgbClr val="88919F"/>
                </a:solidFill>
              </a:defRPr>
            </a:lvl1pPr>
          </a:lstStyle>
          <a:p>
            <a:pPr lvl="0"/>
            <a:r>
              <a:rPr lang="da-DK" dirty="0" err="1"/>
              <a:t>Click</a:t>
            </a:r>
            <a:r>
              <a:rPr lang="da-DK" dirty="0"/>
              <a:t> to </a:t>
            </a:r>
            <a:r>
              <a:rPr lang="da-DK" dirty="0" err="1"/>
              <a:t>edit</a:t>
            </a:r>
            <a:r>
              <a:rPr lang="da-DK" dirty="0"/>
              <a:t> Master </a:t>
            </a:r>
            <a:r>
              <a:rPr lang="da-DK" dirty="0" err="1"/>
              <a:t>text</a:t>
            </a:r>
            <a:r>
              <a:rPr lang="da-DK" dirty="0"/>
              <a:t> </a:t>
            </a:r>
            <a:r>
              <a:rPr lang="da-DK" dirty="0" err="1"/>
              <a:t>styles</a:t>
            </a:r>
            <a:endParaRPr lang="da-DK" dirty="0"/>
          </a:p>
        </p:txBody>
      </p:sp>
      <p:sp>
        <p:nvSpPr>
          <p:cNvPr id="15" name="Text Placeholder 13"/>
          <p:cNvSpPr>
            <a:spLocks noGrp="1"/>
          </p:cNvSpPr>
          <p:nvPr>
            <p:ph type="body" sz="quarter" idx="19"/>
          </p:nvPr>
        </p:nvSpPr>
        <p:spPr>
          <a:xfrm>
            <a:off x="10680987" y="5988208"/>
            <a:ext cx="1007997" cy="587589"/>
          </a:xfrm>
          <a:blipFill rotWithShape="1">
            <a:blip r:embed="rId4"/>
            <a:stretch>
              <a:fillRect/>
            </a:stretch>
          </a:blipFill>
        </p:spPr>
        <p:txBody>
          <a:bodyPr tIns="1800000"/>
          <a:lstStyle>
            <a:lvl1pPr marL="0" indent="0">
              <a:buFont typeface="Arial" pitchFamily="34" charset="0"/>
              <a:buNone/>
              <a:defRPr sz="100">
                <a:solidFill>
                  <a:srgbClr val="88919F"/>
                </a:solidFill>
              </a:defRPr>
            </a:lvl1pPr>
          </a:lstStyle>
          <a:p>
            <a:pPr lvl="0"/>
            <a:r>
              <a:rPr lang="da-DK" dirty="0" err="1"/>
              <a:t>Click</a:t>
            </a:r>
            <a:r>
              <a:rPr lang="da-DK" dirty="0"/>
              <a:t> to </a:t>
            </a:r>
            <a:r>
              <a:rPr lang="da-DK" dirty="0" err="1"/>
              <a:t>edit</a:t>
            </a:r>
            <a:r>
              <a:rPr lang="da-DK" dirty="0"/>
              <a:t> Master </a:t>
            </a:r>
            <a:r>
              <a:rPr lang="da-DK" dirty="0" err="1"/>
              <a:t>text</a:t>
            </a:r>
            <a:r>
              <a:rPr lang="da-DK" dirty="0"/>
              <a:t> </a:t>
            </a:r>
            <a:r>
              <a:rPr lang="da-DK" dirty="0" err="1"/>
              <a:t>styles</a:t>
            </a:r>
            <a:endParaRPr lang="da-DK" dirty="0"/>
          </a:p>
        </p:txBody>
      </p:sp>
    </p:spTree>
    <p:extLst>
      <p:ext uri="{BB962C8B-B14F-4D97-AF65-F5344CB8AC3E}">
        <p14:creationId xmlns:p14="http://schemas.microsoft.com/office/powerpoint/2010/main" val="170376262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Breaker slide - Fuldt billede eller farve">
    <p:spTree>
      <p:nvGrpSpPr>
        <p:cNvPr id="1" name=""/>
        <p:cNvGrpSpPr/>
        <p:nvPr/>
      </p:nvGrpSpPr>
      <p:grpSpPr>
        <a:xfrm>
          <a:off x="0" y="0"/>
          <a:ext cx="0" cy="0"/>
          <a:chOff x="0" y="0"/>
          <a:chExt cx="0" cy="0"/>
        </a:xfrm>
      </p:grpSpPr>
      <p:sp>
        <p:nvSpPr>
          <p:cNvPr id="4" name="Picture Placeholder 3"/>
          <p:cNvSpPr>
            <a:spLocks noGrp="1"/>
          </p:cNvSpPr>
          <p:nvPr>
            <p:ph type="pic" sz="quarter" idx="14" hasCustomPrompt="1"/>
          </p:nvPr>
        </p:nvSpPr>
        <p:spPr>
          <a:xfrm>
            <a:off x="0" y="0"/>
            <a:ext cx="12204700" cy="6858000"/>
          </a:xfrm>
          <a:solidFill>
            <a:srgbClr val="4B3E31"/>
          </a:solidFill>
        </p:spPr>
        <p:txBody>
          <a:bodyPr tIns="720000">
            <a:normAutofit/>
          </a:bodyPr>
          <a:lstStyle>
            <a:lvl1pPr marL="0" marR="0" indent="0" algn="ctr" defTabSz="914400" rtl="0" eaLnBrk="1" fontAlgn="auto" latinLnBrk="0" hangingPunct="1">
              <a:lnSpc>
                <a:spcPct val="94000"/>
              </a:lnSpc>
              <a:spcBef>
                <a:spcPts val="0"/>
              </a:spcBef>
              <a:spcAft>
                <a:spcPts val="2000"/>
              </a:spcAft>
              <a:buClrTx/>
              <a:buSzTx/>
              <a:buFont typeface="Arial" pitchFamily="34" charset="0"/>
              <a:buNone/>
              <a:tabLst/>
              <a:defRPr sz="1400" b="0" baseline="0"/>
            </a:lvl1pPr>
          </a:lstStyle>
          <a:p>
            <a:r>
              <a:rPr lang="da-DK" noProof="0" dirty="0"/>
              <a:t>Indsæt et baggrundsbillede ved at klikke på det brune felt og indsæt billede via ”indsæt billede” i menulinjen</a:t>
            </a:r>
          </a:p>
        </p:txBody>
      </p:sp>
      <p:sp>
        <p:nvSpPr>
          <p:cNvPr id="2" name="Title 1"/>
          <p:cNvSpPr>
            <a:spLocks noGrp="1"/>
          </p:cNvSpPr>
          <p:nvPr>
            <p:ph type="ctrTitle" hasCustomPrompt="1"/>
          </p:nvPr>
        </p:nvSpPr>
        <p:spPr>
          <a:xfrm>
            <a:off x="548133" y="1318017"/>
            <a:ext cx="7357617" cy="3222366"/>
          </a:xfrm>
        </p:spPr>
        <p:txBody>
          <a:bodyPr anchor="t">
            <a:noAutofit/>
          </a:bodyPr>
          <a:lstStyle>
            <a:lvl1pPr>
              <a:lnSpc>
                <a:spcPct val="88000"/>
              </a:lnSpc>
              <a:defRPr sz="7200" baseline="0">
                <a:solidFill>
                  <a:schemeClr val="bg1"/>
                </a:solidFill>
              </a:defRPr>
            </a:lvl1pPr>
          </a:lstStyle>
          <a:p>
            <a:r>
              <a:rPr lang="da-DK" noProof="0" dirty="0" err="1"/>
              <a:t>Breaker</a:t>
            </a:r>
            <a:r>
              <a:rPr lang="da-DK" noProof="0" dirty="0"/>
              <a:t> side med stor tekst </a:t>
            </a:r>
            <a:br>
              <a:rPr lang="da-DK" noProof="0" dirty="0"/>
            </a:br>
            <a:r>
              <a:rPr lang="da-DK" noProof="0" dirty="0"/>
              <a:t>i flere linjer</a:t>
            </a:r>
          </a:p>
        </p:txBody>
      </p:sp>
      <p:sp>
        <p:nvSpPr>
          <p:cNvPr id="23" name="AutoShape 4"/>
          <p:cNvSpPr>
            <a:spLocks/>
          </p:cNvSpPr>
          <p:nvPr userDrawn="1"/>
        </p:nvSpPr>
        <p:spPr bwMode="gray">
          <a:xfrm>
            <a:off x="-3408611" y="0"/>
            <a:ext cx="3292210"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wrap="square" lIns="0" tIns="0" rIns="0" bIns="0">
            <a:spAutoFit/>
          </a:bodyPr>
          <a:lstStyle/>
          <a:p>
            <a:pPr algn="r" defTabSz="457200">
              <a:tabLst>
                <a:tab pos="177800" algn="l"/>
              </a:tabLst>
              <a:defRPr/>
            </a:pPr>
            <a:r>
              <a:rPr lang="da-DK" sz="1000" b="1" dirty="0">
                <a:solidFill>
                  <a:schemeClr val="tx1"/>
                </a:solidFill>
                <a:cs typeface="Arial" charset="0"/>
              </a:rPr>
              <a:t>Vis hjælpelinjer som hjælper ved placering af objekter</a:t>
            </a:r>
          </a:p>
          <a:p>
            <a:pPr algn="r" defTabSz="457200">
              <a:tabLst>
                <a:tab pos="177800" algn="l"/>
              </a:tabLst>
              <a:defRPr/>
            </a:pPr>
            <a:r>
              <a:rPr lang="da-DK" sz="1000" dirty="0">
                <a:solidFill>
                  <a:schemeClr val="tx1"/>
                </a:solidFill>
                <a:cs typeface="Arial" charset="0"/>
              </a:rPr>
              <a:t>1.	Højreklik udenfor slidet og vælg ’Gitter og hjælpelinjer’</a:t>
            </a:r>
          </a:p>
          <a:p>
            <a:pPr marL="228600" indent="-228600" algn="r" defTabSz="457200">
              <a:buFontTx/>
              <a:buAutoNum type="arabicPeriod" startAt="2"/>
              <a:tabLst>
                <a:tab pos="177800" algn="l"/>
              </a:tabLst>
              <a:defRPr/>
            </a:pPr>
            <a:r>
              <a:rPr lang="da-DK" sz="1000" dirty="0">
                <a:solidFill>
                  <a:schemeClr val="tx1"/>
                </a:solidFill>
                <a:cs typeface="Arial" charset="0"/>
              </a:rPr>
              <a:t>Sæt kryds ved ’Vis’ tegnehjælpelinjer på skærmen</a:t>
            </a:r>
          </a:p>
          <a:p>
            <a:pPr marL="228600" indent="-228600" algn="r" defTabSz="457200">
              <a:buFontTx/>
              <a:buAutoNum type="arabicPeriod" startAt="2"/>
              <a:tabLst>
                <a:tab pos="177800" algn="l"/>
              </a:tabLst>
              <a:defRPr/>
            </a:pPr>
            <a:r>
              <a:rPr lang="da-DK" sz="1000" dirty="0">
                <a:solidFill>
                  <a:schemeClr val="tx1"/>
                </a:solidFill>
                <a:cs typeface="Arial" charset="0"/>
              </a:rPr>
              <a:t>Sæt hak ved ”Fastgør objekter til gitter”</a:t>
            </a:r>
          </a:p>
          <a:p>
            <a:pPr marL="228600" indent="-228600" algn="r" defTabSz="457200">
              <a:buFontTx/>
              <a:buAutoNum type="arabicPeriod" startAt="2"/>
              <a:tabLst>
                <a:tab pos="177800" algn="l"/>
              </a:tabLst>
              <a:defRPr/>
            </a:pPr>
            <a:r>
              <a:rPr lang="da-DK" sz="1000" dirty="0">
                <a:solidFill>
                  <a:schemeClr val="tx1"/>
                </a:solidFill>
                <a:cs typeface="Arial" charset="0"/>
              </a:rPr>
              <a:t>Vælg OK </a:t>
            </a:r>
          </a:p>
        </p:txBody>
      </p:sp>
      <p:sp>
        <p:nvSpPr>
          <p:cNvPr id="14" name="TextBox 13"/>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26" name="TextBox 17"/>
          <p:cNvSpPr txBox="1">
            <a:spLocks noChangeArrowheads="1"/>
          </p:cNvSpPr>
          <p:nvPr userDrawn="1"/>
        </p:nvSpPr>
        <p:spPr bwMode="auto">
          <a:xfrm>
            <a:off x="-2786742" y="1511771"/>
            <a:ext cx="2642280"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 et baggrundsbillede</a:t>
            </a:r>
          </a:p>
          <a:p>
            <a:pPr marL="0" indent="0" algn="r" eaLnBrk="1" hangingPunct="1">
              <a:buNone/>
              <a:defRPr/>
            </a:pPr>
            <a:r>
              <a:rPr lang="da-DK" sz="1000" b="0" dirty="0">
                <a:solidFill>
                  <a:schemeClr val="tx1"/>
                </a:solidFill>
              </a:rPr>
              <a:t>1. Indsæt et billede ved at klikke på </a:t>
            </a:r>
            <a:r>
              <a:rPr lang="da-DK" sz="1000" b="0" dirty="0" err="1">
                <a:solidFill>
                  <a:schemeClr val="tx1"/>
                </a:solidFill>
              </a:rPr>
              <a:t>billedepladsholderen</a:t>
            </a:r>
            <a:endParaRPr lang="da-DK" sz="1000" b="0" dirty="0">
              <a:solidFill>
                <a:schemeClr val="tx1"/>
              </a:solidFill>
            </a:endParaRPr>
          </a:p>
          <a:p>
            <a:pPr marL="0" indent="0" algn="r" eaLnBrk="1" hangingPunct="1">
              <a:buNone/>
              <a:defRPr/>
            </a:pPr>
            <a:r>
              <a:rPr lang="da-DK" sz="1000" b="0" dirty="0">
                <a:solidFill>
                  <a:schemeClr val="tx1"/>
                </a:solidFill>
              </a:rPr>
              <a:t>2. Via</a:t>
            </a:r>
            <a:r>
              <a:rPr lang="da-DK" sz="1000" b="0" baseline="0" dirty="0">
                <a:solidFill>
                  <a:schemeClr val="tx1"/>
                </a:solidFill>
              </a:rPr>
              <a:t> ”indsæt” – Vælg ”billede” og ”billede fra fil” – Herfra vælger du billedet, fra din computer, som skal indsættes </a:t>
            </a:r>
          </a:p>
          <a:p>
            <a:pPr marL="0" indent="0" algn="r" eaLnBrk="1" hangingPunct="1">
              <a:buNone/>
              <a:defRPr/>
            </a:pPr>
            <a:r>
              <a:rPr lang="da-DK" sz="1000" b="0" baseline="0" dirty="0">
                <a:solidFill>
                  <a:schemeClr val="tx1"/>
                </a:solidFill>
              </a:rPr>
              <a:t>3. </a:t>
            </a:r>
            <a:r>
              <a:rPr lang="da-DK" sz="1000" b="0" dirty="0">
                <a:solidFill>
                  <a:schemeClr val="tx1"/>
                </a:solidFill>
              </a:rPr>
              <a:t>Højreklik på billedet og send</a:t>
            </a:r>
            <a:r>
              <a:rPr lang="da-DK" sz="1000" b="0" baseline="0" dirty="0">
                <a:solidFill>
                  <a:schemeClr val="tx1"/>
                </a:solidFill>
              </a:rPr>
              <a:t> det bagud</a:t>
            </a:r>
          </a:p>
        </p:txBody>
      </p:sp>
      <p:pic>
        <p:nvPicPr>
          <p:cNvPr id="27" name="Picture 26" descr="Skærmbillede 2016-04-05 kl. 09.35.2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11" name="Text Placeholder 13"/>
          <p:cNvSpPr>
            <a:spLocks noGrp="1"/>
          </p:cNvSpPr>
          <p:nvPr>
            <p:ph type="body" sz="quarter" idx="26"/>
          </p:nvPr>
        </p:nvSpPr>
        <p:spPr>
          <a:xfrm>
            <a:off x="548133" y="6205530"/>
            <a:ext cx="1296000" cy="152016"/>
          </a:xfrm>
          <a:blipFill rotWithShape="1">
            <a:blip r:embed="rId3"/>
            <a:stretch>
              <a:fillRect/>
            </a:stretch>
          </a:blipFill>
        </p:spPr>
        <p:txBody>
          <a:bodyPr tIns="1800000"/>
          <a:lstStyle>
            <a:lvl1pPr marL="0" indent="0">
              <a:buFont typeface="Arial" pitchFamily="34" charset="0"/>
              <a:buNone/>
              <a:defRPr sz="100">
                <a:solidFill>
                  <a:srgbClr val="88919F"/>
                </a:solidFill>
              </a:defRPr>
            </a:lvl1pPr>
          </a:lstStyle>
          <a:p>
            <a:pPr lvl="0"/>
            <a:r>
              <a:rPr lang="da-DK" dirty="0" err="1"/>
              <a:t>Click</a:t>
            </a:r>
            <a:r>
              <a:rPr lang="da-DK" dirty="0"/>
              <a:t> to </a:t>
            </a:r>
            <a:r>
              <a:rPr lang="da-DK" dirty="0" err="1"/>
              <a:t>edit</a:t>
            </a:r>
            <a:r>
              <a:rPr lang="da-DK" dirty="0"/>
              <a:t> Master </a:t>
            </a:r>
            <a:r>
              <a:rPr lang="da-DK" dirty="0" err="1"/>
              <a:t>text</a:t>
            </a:r>
            <a:r>
              <a:rPr lang="da-DK" dirty="0"/>
              <a:t> </a:t>
            </a:r>
            <a:r>
              <a:rPr lang="da-DK" dirty="0" err="1"/>
              <a:t>styles</a:t>
            </a:r>
            <a:endParaRPr lang="da-DK" dirty="0"/>
          </a:p>
        </p:txBody>
      </p:sp>
      <p:sp>
        <p:nvSpPr>
          <p:cNvPr id="12" name="Text Placeholder 13"/>
          <p:cNvSpPr>
            <a:spLocks noGrp="1"/>
          </p:cNvSpPr>
          <p:nvPr>
            <p:ph type="body" sz="quarter" idx="19"/>
          </p:nvPr>
        </p:nvSpPr>
        <p:spPr>
          <a:xfrm>
            <a:off x="10680987" y="5988208"/>
            <a:ext cx="1007997" cy="587589"/>
          </a:xfrm>
          <a:blipFill rotWithShape="1">
            <a:blip r:embed="rId4"/>
            <a:stretch>
              <a:fillRect/>
            </a:stretch>
          </a:blipFill>
        </p:spPr>
        <p:txBody>
          <a:bodyPr tIns="1800000"/>
          <a:lstStyle>
            <a:lvl1pPr marL="0" indent="0">
              <a:buFont typeface="Arial" pitchFamily="34" charset="0"/>
              <a:buNone/>
              <a:defRPr sz="100">
                <a:solidFill>
                  <a:srgbClr val="88919F"/>
                </a:solidFill>
              </a:defRPr>
            </a:lvl1pPr>
          </a:lstStyle>
          <a:p>
            <a:pPr lvl="0"/>
            <a:r>
              <a:rPr lang="da-DK" dirty="0" err="1"/>
              <a:t>Click</a:t>
            </a:r>
            <a:r>
              <a:rPr lang="da-DK" dirty="0"/>
              <a:t> to </a:t>
            </a:r>
            <a:r>
              <a:rPr lang="da-DK" dirty="0" err="1"/>
              <a:t>edit</a:t>
            </a:r>
            <a:r>
              <a:rPr lang="da-DK" dirty="0"/>
              <a:t> Master </a:t>
            </a:r>
            <a:r>
              <a:rPr lang="da-DK" dirty="0" err="1"/>
              <a:t>text</a:t>
            </a:r>
            <a:r>
              <a:rPr lang="da-DK" dirty="0"/>
              <a:t> </a:t>
            </a:r>
            <a:r>
              <a:rPr lang="da-DK" dirty="0" err="1"/>
              <a:t>styles</a:t>
            </a:r>
            <a:endParaRPr lang="da-DK" dirty="0"/>
          </a:p>
        </p:txBody>
      </p:sp>
    </p:spTree>
    <p:extLst>
      <p:ext uri="{BB962C8B-B14F-4D97-AF65-F5344CB8AC3E}">
        <p14:creationId xmlns:p14="http://schemas.microsoft.com/office/powerpoint/2010/main" val="241368623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Illustration - Forbruger">
    <p:spTree>
      <p:nvGrpSpPr>
        <p:cNvPr id="1" name=""/>
        <p:cNvGrpSpPr/>
        <p:nvPr/>
      </p:nvGrpSpPr>
      <p:grpSpPr>
        <a:xfrm>
          <a:off x="0" y="0"/>
          <a:ext cx="0" cy="0"/>
          <a:chOff x="0" y="0"/>
          <a:chExt cx="0" cy="0"/>
        </a:xfrm>
      </p:grpSpPr>
      <p:pic>
        <p:nvPicPr>
          <p:cNvPr id="3" name="Picture 2" descr="LF_PPT_InfografiskBund-01.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893"/>
            <a:ext cx="12190413" cy="6857107"/>
          </a:xfrm>
          <a:prstGeom prst="rect">
            <a:avLst/>
          </a:prstGeom>
        </p:spPr>
      </p:pic>
      <p:sp>
        <p:nvSpPr>
          <p:cNvPr id="2" name="Title 1"/>
          <p:cNvSpPr>
            <a:spLocks noGrp="1"/>
          </p:cNvSpPr>
          <p:nvPr>
            <p:ph type="title" hasCustomPrompt="1"/>
          </p:nvPr>
        </p:nvSpPr>
        <p:spPr>
          <a:xfrm>
            <a:off x="529792" y="392885"/>
            <a:ext cx="9385731" cy="711638"/>
          </a:xfrm>
        </p:spPr>
        <p:txBody>
          <a:bodyPr/>
          <a:lstStyle>
            <a:lvl1pPr>
              <a:defRPr/>
            </a:lvl1pPr>
          </a:lstStyle>
          <a:p>
            <a:r>
              <a:rPr lang="da-DK" noProof="0" dirty="0"/>
              <a:t>Overskrift i op til 2 linjer</a:t>
            </a:r>
          </a:p>
        </p:txBody>
      </p:sp>
      <p:sp>
        <p:nvSpPr>
          <p:cNvPr id="4" name="Date Placeholder 3"/>
          <p:cNvSpPr>
            <a:spLocks noGrp="1"/>
          </p:cNvSpPr>
          <p:nvPr>
            <p:ph type="dt" sz="half" idx="19"/>
          </p:nvPr>
        </p:nvSpPr>
        <p:spPr/>
        <p:txBody>
          <a:bodyPr/>
          <a:lstStyle/>
          <a:p>
            <a:fld id="{986E3029-948C-3643-959F-BD5F2C5241BA}" type="datetime1">
              <a:rPr lang="da-DK" smtClean="0"/>
              <a:t>12-12-2018</a:t>
            </a:fld>
            <a:endParaRPr lang="da-DK"/>
          </a:p>
        </p:txBody>
      </p:sp>
      <p:sp>
        <p:nvSpPr>
          <p:cNvPr id="5" name="Slide Number Placeholder 4"/>
          <p:cNvSpPr>
            <a:spLocks noGrp="1"/>
          </p:cNvSpPr>
          <p:nvPr>
            <p:ph type="sldNum" sz="quarter" idx="20"/>
          </p:nvPr>
        </p:nvSpPr>
        <p:spPr/>
        <p:txBody>
          <a:bodyPr/>
          <a:lstStyle/>
          <a:p>
            <a:fld id="{4F2B6656-7882-4CEF-9850-9EB873E823C4}" type="slidenum">
              <a:rPr lang="da-DK" smtClean="0"/>
              <a:pPr/>
              <a:t>‹nr.›</a:t>
            </a:fld>
            <a:endParaRPr lang="da-DK"/>
          </a:p>
        </p:txBody>
      </p:sp>
      <p:sp>
        <p:nvSpPr>
          <p:cNvPr id="7" name="Content Placeholder 6"/>
          <p:cNvSpPr>
            <a:spLocks noGrp="1"/>
          </p:cNvSpPr>
          <p:nvPr>
            <p:ph sz="quarter" idx="21" hasCustomPrompt="1"/>
          </p:nvPr>
        </p:nvSpPr>
        <p:spPr>
          <a:xfrm>
            <a:off x="542925" y="1549399"/>
            <a:ext cx="9385731" cy="4148139"/>
          </a:xfrm>
        </p:spPr>
        <p:txBody>
          <a:bodyPr/>
          <a:lstStyle/>
          <a:p>
            <a:pPr lvl="0"/>
            <a:r>
              <a:rPr lang="da-DK" noProof="0" dirty="0"/>
              <a:t>Klik for at tilføje indhold</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grpSp>
        <p:nvGrpSpPr>
          <p:cNvPr id="34" name="Group 33"/>
          <p:cNvGrpSpPr/>
          <p:nvPr userDrawn="1"/>
        </p:nvGrpSpPr>
        <p:grpSpPr>
          <a:xfrm>
            <a:off x="-2481943" y="-680"/>
            <a:ext cx="2412094" cy="984930"/>
            <a:chOff x="-2481943" y="-680"/>
            <a:chExt cx="2412094" cy="984930"/>
          </a:xfrm>
        </p:grpSpPr>
        <p:sp>
          <p:nvSpPr>
            <p:cNvPr id="35" name="TextBox 20"/>
            <p:cNvSpPr txBox="1">
              <a:spLocks noChangeArrowheads="1"/>
            </p:cNvSpPr>
            <p:nvPr/>
          </p:nvSpPr>
          <p:spPr bwMode="auto">
            <a:xfrm>
              <a:off x="-2481943" y="-680"/>
              <a:ext cx="2412094"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latin typeface="+mn-lt"/>
                </a:rPr>
                <a:t>Tekstslide med punktopstilling</a:t>
              </a:r>
              <a:endParaRPr lang="da-DK" sz="1000" dirty="0">
                <a:solidFill>
                  <a:schemeClr val="tx1"/>
                </a:solidFill>
                <a:latin typeface="+mn-lt"/>
              </a:endParaRPr>
            </a:p>
            <a:p>
              <a:pPr algn="r" eaLnBrk="1" hangingPunct="1">
                <a:spcBef>
                  <a:spcPct val="50000"/>
                </a:spcBef>
                <a:defRPr/>
              </a:pPr>
              <a:r>
                <a:rPr lang="da-DK" sz="1000" dirty="0">
                  <a:solidFill>
                    <a:schemeClr val="tx1"/>
                  </a:solidFill>
                  <a:latin typeface="+mn-lt"/>
                </a:rPr>
                <a:t>Brug knapperne ‘Forøge / Formindske </a:t>
              </a:r>
              <a:br>
                <a:rPr lang="da-DK" sz="1000" dirty="0">
                  <a:solidFill>
                    <a:schemeClr val="tx1"/>
                  </a:solidFill>
                  <a:latin typeface="+mn-lt"/>
                </a:rPr>
              </a:br>
              <a:r>
                <a:rPr lang="da-DK" sz="1000" dirty="0">
                  <a:solidFill>
                    <a:schemeClr val="tx1"/>
                  </a:solidFill>
                  <a:latin typeface="+mn-lt"/>
                </a:rPr>
                <a:t>indryk’ for at skifte mellem</a:t>
              </a:r>
              <a:br>
                <a:rPr lang="da-DK" sz="1000" dirty="0">
                  <a:solidFill>
                    <a:schemeClr val="tx1"/>
                  </a:solidFill>
                  <a:latin typeface="+mn-lt"/>
                </a:rPr>
              </a:br>
              <a:r>
                <a:rPr lang="da-DK" sz="1000" dirty="0">
                  <a:solidFill>
                    <a:schemeClr val="tx1"/>
                  </a:solidFill>
                  <a:latin typeface="+mn-lt"/>
                </a:rPr>
                <a:t>de forskellige tekst niveauer</a:t>
              </a:r>
            </a:p>
            <a:p>
              <a:pPr algn="r" eaLnBrk="1" hangingPunct="1">
                <a:spcBef>
                  <a:spcPct val="50000"/>
                </a:spcBef>
                <a:defRPr/>
              </a:pPr>
              <a:endParaRPr lang="da-DK" sz="1000" dirty="0">
                <a:solidFill>
                  <a:schemeClr val="tx1"/>
                </a:solidFill>
                <a:latin typeface="+mn-lt"/>
              </a:endParaRPr>
            </a:p>
          </p:txBody>
        </p:sp>
        <p:grpSp>
          <p:nvGrpSpPr>
            <p:cNvPr id="36" name="Group 35"/>
            <p:cNvGrpSpPr/>
            <p:nvPr userDrawn="1"/>
          </p:nvGrpSpPr>
          <p:grpSpPr>
            <a:xfrm>
              <a:off x="-1072921" y="733313"/>
              <a:ext cx="992188" cy="250937"/>
              <a:chOff x="-1214439" y="765971"/>
              <a:chExt cx="992188" cy="250937"/>
            </a:xfrm>
          </p:grpSpPr>
          <p:grpSp>
            <p:nvGrpSpPr>
              <p:cNvPr id="37" name="Group 2"/>
              <p:cNvGrpSpPr>
                <a:grpSpLocks/>
              </p:cNvGrpSpPr>
              <p:nvPr/>
            </p:nvGrpSpPr>
            <p:grpSpPr bwMode="auto">
              <a:xfrm>
                <a:off x="-1214439" y="765971"/>
                <a:ext cx="437608" cy="246173"/>
                <a:chOff x="-1214439" y="732970"/>
                <a:chExt cx="437608" cy="246063"/>
              </a:xfrm>
            </p:grpSpPr>
            <p:grpSp>
              <p:nvGrpSpPr>
                <p:cNvPr id="42" name="Group 3"/>
                <p:cNvGrpSpPr>
                  <a:grpSpLocks/>
                </p:cNvGrpSpPr>
                <p:nvPr/>
              </p:nvGrpSpPr>
              <p:grpSpPr bwMode="auto">
                <a:xfrm>
                  <a:off x="-1214439" y="741702"/>
                  <a:ext cx="428625" cy="228600"/>
                  <a:chOff x="-727592" y="3306446"/>
                  <a:chExt cx="429053" cy="228767"/>
                </a:xfrm>
              </p:grpSpPr>
              <p:pic>
                <p:nvPicPr>
                  <p:cNvPr id="44" name="Picture 14" descr="fke3b.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7293" y="3306446"/>
                    <a:ext cx="428754" cy="2287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5" name="Rectangle 44"/>
                  <p:cNvSpPr/>
                  <p:nvPr/>
                </p:nvSpPr>
                <p:spPr bwMode="auto">
                  <a:xfrm>
                    <a:off x="-727591" y="3332754"/>
                    <a:ext cx="214527" cy="21596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sp>
              <p:nvSpPr>
                <p:cNvPr id="43" name="Rounded Rectangle 42"/>
                <p:cNvSpPr/>
                <p:nvPr/>
              </p:nvSpPr>
              <p:spPr bwMode="auto">
                <a:xfrm>
                  <a:off x="-1014413" y="733082"/>
                  <a:ext cx="238125" cy="245953"/>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nvGrpSpPr>
              <p:cNvPr id="38" name="Group 28"/>
              <p:cNvGrpSpPr>
                <a:grpSpLocks/>
              </p:cNvGrpSpPr>
              <p:nvPr/>
            </p:nvGrpSpPr>
            <p:grpSpPr bwMode="auto">
              <a:xfrm>
                <a:off x="-682626" y="770735"/>
                <a:ext cx="460375" cy="246173"/>
                <a:chOff x="-561836" y="3417665"/>
                <a:chExt cx="460236" cy="245883"/>
              </a:xfrm>
            </p:grpSpPr>
            <p:pic>
              <p:nvPicPr>
                <p:cNvPr id="3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9275" y="3434948"/>
                  <a:ext cx="447675"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0" name="Rectangle 39"/>
                <p:cNvSpPr/>
                <p:nvPr/>
              </p:nvSpPr>
              <p:spPr>
                <a:xfrm>
                  <a:off x="-317434" y="3436803"/>
                  <a:ext cx="214247" cy="21723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sp>
              <p:nvSpPr>
                <p:cNvPr id="41" name="Rounded Rectangle 40"/>
                <p:cNvSpPr/>
                <p:nvPr/>
              </p:nvSpPr>
              <p:spPr>
                <a:xfrm>
                  <a:off x="-561835" y="3417776"/>
                  <a:ext cx="238053" cy="245772"/>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grpSp>
      <p:sp>
        <p:nvSpPr>
          <p:cNvPr id="46" name="TextBox 45"/>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48" name="TextBox 17"/>
          <p:cNvSpPr txBox="1">
            <a:spLocks noChangeArrowheads="1"/>
          </p:cNvSpPr>
          <p:nvPr userDrawn="1"/>
        </p:nvSpPr>
        <p:spPr bwMode="auto">
          <a:xfrm>
            <a:off x="-2786742" y="1511771"/>
            <a:ext cx="2642280"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Skift</a:t>
            </a:r>
            <a:r>
              <a:rPr lang="da-DK" sz="1000" b="1" baseline="0" dirty="0">
                <a:solidFill>
                  <a:schemeClr val="tx1"/>
                </a:solidFill>
              </a:rPr>
              <a:t> farve på LF bjælkerne</a:t>
            </a:r>
            <a:endParaRPr lang="da-DK" sz="1000" b="1" dirty="0">
              <a:solidFill>
                <a:schemeClr val="tx1"/>
              </a:solidFill>
            </a:endParaRPr>
          </a:p>
          <a:p>
            <a:pPr marL="228600" indent="-228600" algn="r" eaLnBrk="1" hangingPunct="1">
              <a:buAutoNum type="arabicPeriod"/>
              <a:defRPr/>
            </a:pPr>
            <a:r>
              <a:rPr lang="da-DK" sz="1000" b="0" dirty="0">
                <a:solidFill>
                  <a:schemeClr val="tx1"/>
                </a:solidFill>
              </a:rPr>
              <a:t>Klik på bjælken</a:t>
            </a:r>
          </a:p>
          <a:p>
            <a:pPr marL="228600" indent="-228600" algn="r" eaLnBrk="1" hangingPunct="1">
              <a:buAutoNum type="arabicPeriod"/>
              <a:defRPr/>
            </a:pPr>
            <a:r>
              <a:rPr lang="da-DK" sz="1000" b="0" dirty="0">
                <a:solidFill>
                  <a:schemeClr val="tx1"/>
                </a:solidFill>
              </a:rPr>
              <a:t>Fra værktøjslinjen vælg ”Farvespanden”</a:t>
            </a:r>
          </a:p>
          <a:p>
            <a:pPr marL="228600" indent="-228600" algn="r" eaLnBrk="1" hangingPunct="1">
              <a:buAutoNum type="arabicPeriod"/>
              <a:defRPr/>
            </a:pPr>
            <a:r>
              <a:rPr lang="da-DK" sz="1000" b="0" dirty="0">
                <a:solidFill>
                  <a:schemeClr val="tx1"/>
                </a:solidFill>
              </a:rPr>
              <a:t>Fra ”drop ned” menuen vælg en af </a:t>
            </a:r>
            <a:r>
              <a:rPr lang="da-DK" sz="1000" b="0" dirty="0" err="1">
                <a:solidFill>
                  <a:schemeClr val="tx1"/>
                </a:solidFill>
              </a:rPr>
              <a:t>temafarvene</a:t>
            </a:r>
            <a:r>
              <a:rPr lang="da-DK" sz="1000" b="0" dirty="0">
                <a:solidFill>
                  <a:schemeClr val="tx1"/>
                </a:solidFill>
              </a:rPr>
              <a:t> for at farvelægge bjælken</a:t>
            </a:r>
          </a:p>
        </p:txBody>
      </p:sp>
      <p:pic>
        <p:nvPicPr>
          <p:cNvPr id="24" name="Picture 23" descr="Skærmbillede 2016-04-05 kl. 09.36.07.png"/>
          <p:cNvPicPr>
            <a:picLocks noChangeAspect="1"/>
          </p:cNvPicPr>
          <p:nvPr userDrawn="1"/>
        </p:nvPicPr>
        <p:blipFill rotWithShape="1">
          <a:blip r:embed="rId5">
            <a:extLst>
              <a:ext uri="{28A0092B-C50C-407E-A947-70E740481C1C}">
                <a14:useLocalDpi xmlns:a14="http://schemas.microsoft.com/office/drawing/2010/main" val="0"/>
              </a:ext>
            </a:extLst>
          </a:blip>
          <a:srcRect r="4165"/>
          <a:stretch/>
        </p:blipFill>
        <p:spPr>
          <a:xfrm>
            <a:off x="-2374901" y="5054311"/>
            <a:ext cx="2233100" cy="1303698"/>
          </a:xfrm>
          <a:prstGeom prst="rect">
            <a:avLst/>
          </a:prstGeom>
        </p:spPr>
      </p:pic>
      <p:sp>
        <p:nvSpPr>
          <p:cNvPr id="25" name="Text Placeholder 13"/>
          <p:cNvSpPr>
            <a:spLocks noGrp="1"/>
          </p:cNvSpPr>
          <p:nvPr>
            <p:ph type="body" sz="quarter" idx="25"/>
          </p:nvPr>
        </p:nvSpPr>
        <p:spPr>
          <a:xfrm flipH="1">
            <a:off x="0" y="0"/>
            <a:ext cx="216000" cy="5724000"/>
          </a:xfrm>
          <a:solidFill>
            <a:schemeClr val="tx2"/>
          </a:solidFill>
        </p:spPr>
        <p:txBody>
          <a:bodyPr tIns="0"/>
          <a:lstStyle>
            <a:lvl1pPr marL="0" indent="0">
              <a:buFont typeface="Arial" pitchFamily="34" charset="0"/>
              <a:buNone/>
              <a:defRPr sz="100"/>
            </a:lvl1pPr>
          </a:lstStyle>
          <a:p>
            <a:pPr lvl="0"/>
            <a:r>
              <a:rPr lang="da-DK"/>
              <a:t>Click to edit Master text styles</a:t>
            </a:r>
          </a:p>
        </p:txBody>
      </p:sp>
      <p:sp>
        <p:nvSpPr>
          <p:cNvPr id="26" name="Text Placeholder 13"/>
          <p:cNvSpPr>
            <a:spLocks noGrp="1"/>
          </p:cNvSpPr>
          <p:nvPr>
            <p:ph type="body" sz="quarter" idx="24"/>
          </p:nvPr>
        </p:nvSpPr>
        <p:spPr>
          <a:xfrm>
            <a:off x="0" y="5706000"/>
            <a:ext cx="216000" cy="1152000"/>
          </a:xfrm>
          <a:solidFill>
            <a:schemeClr val="accent2"/>
          </a:solidFill>
        </p:spPr>
        <p:txBody>
          <a:bodyPr tIns="0"/>
          <a:lstStyle>
            <a:lvl1pPr marL="0" indent="0">
              <a:buFont typeface="Arial" pitchFamily="34" charset="0"/>
              <a:buNone/>
              <a:defRPr sz="100"/>
            </a:lvl1pPr>
          </a:lstStyle>
          <a:p>
            <a:pPr lvl="0"/>
            <a:r>
              <a:rPr lang="da-DK"/>
              <a:t>Click to edit Master text styles</a:t>
            </a:r>
          </a:p>
        </p:txBody>
      </p:sp>
    </p:spTree>
    <p:extLst>
      <p:ext uri="{BB962C8B-B14F-4D97-AF65-F5344CB8AC3E}">
        <p14:creationId xmlns:p14="http://schemas.microsoft.com/office/powerpoint/2010/main" val="117782420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Illustration - Eksport">
    <p:spTree>
      <p:nvGrpSpPr>
        <p:cNvPr id="1" name=""/>
        <p:cNvGrpSpPr/>
        <p:nvPr/>
      </p:nvGrpSpPr>
      <p:grpSpPr>
        <a:xfrm>
          <a:off x="0" y="0"/>
          <a:ext cx="0" cy="0"/>
          <a:chOff x="0" y="0"/>
          <a:chExt cx="0" cy="0"/>
        </a:xfrm>
      </p:grpSpPr>
      <p:pic>
        <p:nvPicPr>
          <p:cNvPr id="6" name="Picture 5" descr="LF_PPT_InfografiskBund-0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893"/>
            <a:ext cx="12190413" cy="6857107"/>
          </a:xfrm>
          <a:prstGeom prst="rect">
            <a:avLst/>
          </a:prstGeom>
        </p:spPr>
      </p:pic>
      <p:sp>
        <p:nvSpPr>
          <p:cNvPr id="2" name="Title 1"/>
          <p:cNvSpPr>
            <a:spLocks noGrp="1"/>
          </p:cNvSpPr>
          <p:nvPr>
            <p:ph type="title" hasCustomPrompt="1"/>
          </p:nvPr>
        </p:nvSpPr>
        <p:spPr>
          <a:xfrm>
            <a:off x="529792" y="392885"/>
            <a:ext cx="9385731" cy="711638"/>
          </a:xfrm>
        </p:spPr>
        <p:txBody>
          <a:bodyPr/>
          <a:lstStyle>
            <a:lvl1pPr>
              <a:defRPr/>
            </a:lvl1pPr>
          </a:lstStyle>
          <a:p>
            <a:r>
              <a:rPr lang="da-DK" noProof="0" dirty="0"/>
              <a:t>Overskrift i op til 2 linjer</a:t>
            </a:r>
          </a:p>
        </p:txBody>
      </p:sp>
      <p:sp>
        <p:nvSpPr>
          <p:cNvPr id="4" name="Date Placeholder 3"/>
          <p:cNvSpPr>
            <a:spLocks noGrp="1"/>
          </p:cNvSpPr>
          <p:nvPr>
            <p:ph type="dt" sz="half" idx="19"/>
          </p:nvPr>
        </p:nvSpPr>
        <p:spPr/>
        <p:txBody>
          <a:bodyPr/>
          <a:lstStyle/>
          <a:p>
            <a:fld id="{943E4CF1-7FA6-394F-8B1C-C1D67AC824B7}" type="datetime1">
              <a:rPr lang="da-DK" smtClean="0"/>
              <a:t>12-12-2018</a:t>
            </a:fld>
            <a:endParaRPr lang="da-DK"/>
          </a:p>
        </p:txBody>
      </p:sp>
      <p:sp>
        <p:nvSpPr>
          <p:cNvPr id="5" name="Slide Number Placeholder 4"/>
          <p:cNvSpPr>
            <a:spLocks noGrp="1"/>
          </p:cNvSpPr>
          <p:nvPr>
            <p:ph type="sldNum" sz="quarter" idx="20"/>
          </p:nvPr>
        </p:nvSpPr>
        <p:spPr/>
        <p:txBody>
          <a:bodyPr/>
          <a:lstStyle/>
          <a:p>
            <a:fld id="{4F2B6656-7882-4CEF-9850-9EB873E823C4}" type="slidenum">
              <a:rPr lang="da-DK" smtClean="0"/>
              <a:pPr/>
              <a:t>‹nr.›</a:t>
            </a:fld>
            <a:endParaRPr lang="da-DK"/>
          </a:p>
        </p:txBody>
      </p:sp>
      <p:sp>
        <p:nvSpPr>
          <p:cNvPr id="7" name="Content Placeholder 6"/>
          <p:cNvSpPr>
            <a:spLocks noGrp="1"/>
          </p:cNvSpPr>
          <p:nvPr>
            <p:ph sz="quarter" idx="21" hasCustomPrompt="1"/>
          </p:nvPr>
        </p:nvSpPr>
        <p:spPr>
          <a:xfrm>
            <a:off x="542925" y="1549399"/>
            <a:ext cx="9385731" cy="4148139"/>
          </a:xfrm>
        </p:spPr>
        <p:txBody>
          <a:bodyPr/>
          <a:lstStyle/>
          <a:p>
            <a:pPr lvl="0"/>
            <a:r>
              <a:rPr lang="da-DK" noProof="0" dirty="0"/>
              <a:t>Klik for at tilføje indhold</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grpSp>
        <p:nvGrpSpPr>
          <p:cNvPr id="34" name="Group 33"/>
          <p:cNvGrpSpPr/>
          <p:nvPr userDrawn="1"/>
        </p:nvGrpSpPr>
        <p:grpSpPr>
          <a:xfrm>
            <a:off x="-2481943" y="-680"/>
            <a:ext cx="2412094" cy="984930"/>
            <a:chOff x="-2481943" y="-680"/>
            <a:chExt cx="2412094" cy="984930"/>
          </a:xfrm>
        </p:grpSpPr>
        <p:sp>
          <p:nvSpPr>
            <p:cNvPr id="35" name="TextBox 20"/>
            <p:cNvSpPr txBox="1">
              <a:spLocks noChangeArrowheads="1"/>
            </p:cNvSpPr>
            <p:nvPr/>
          </p:nvSpPr>
          <p:spPr bwMode="auto">
            <a:xfrm>
              <a:off x="-2481943" y="-680"/>
              <a:ext cx="2412094"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latin typeface="+mn-lt"/>
                </a:rPr>
                <a:t>Tekstslide med punktopstilling</a:t>
              </a:r>
              <a:endParaRPr lang="da-DK" sz="1000" dirty="0">
                <a:solidFill>
                  <a:schemeClr val="tx1"/>
                </a:solidFill>
                <a:latin typeface="+mn-lt"/>
              </a:endParaRPr>
            </a:p>
            <a:p>
              <a:pPr algn="r" eaLnBrk="1" hangingPunct="1">
                <a:spcBef>
                  <a:spcPct val="50000"/>
                </a:spcBef>
                <a:defRPr/>
              </a:pPr>
              <a:r>
                <a:rPr lang="da-DK" sz="1000" dirty="0">
                  <a:solidFill>
                    <a:schemeClr val="tx1"/>
                  </a:solidFill>
                  <a:latin typeface="+mn-lt"/>
                </a:rPr>
                <a:t>Brug knapperne ‘Forøge / Formindske </a:t>
              </a:r>
              <a:br>
                <a:rPr lang="da-DK" sz="1000" dirty="0">
                  <a:solidFill>
                    <a:schemeClr val="tx1"/>
                  </a:solidFill>
                  <a:latin typeface="+mn-lt"/>
                </a:rPr>
              </a:br>
              <a:r>
                <a:rPr lang="da-DK" sz="1000" dirty="0">
                  <a:solidFill>
                    <a:schemeClr val="tx1"/>
                  </a:solidFill>
                  <a:latin typeface="+mn-lt"/>
                </a:rPr>
                <a:t>indryk’ for at skifte mellem</a:t>
              </a:r>
              <a:br>
                <a:rPr lang="da-DK" sz="1000" dirty="0">
                  <a:solidFill>
                    <a:schemeClr val="tx1"/>
                  </a:solidFill>
                  <a:latin typeface="+mn-lt"/>
                </a:rPr>
              </a:br>
              <a:r>
                <a:rPr lang="da-DK" sz="1000" dirty="0">
                  <a:solidFill>
                    <a:schemeClr val="tx1"/>
                  </a:solidFill>
                  <a:latin typeface="+mn-lt"/>
                </a:rPr>
                <a:t>de forskellige tekst niveauer</a:t>
              </a:r>
            </a:p>
            <a:p>
              <a:pPr algn="r" eaLnBrk="1" hangingPunct="1">
                <a:spcBef>
                  <a:spcPct val="50000"/>
                </a:spcBef>
                <a:defRPr/>
              </a:pPr>
              <a:endParaRPr lang="da-DK" sz="1000" dirty="0">
                <a:solidFill>
                  <a:schemeClr val="tx1"/>
                </a:solidFill>
                <a:latin typeface="+mn-lt"/>
              </a:endParaRPr>
            </a:p>
          </p:txBody>
        </p:sp>
        <p:grpSp>
          <p:nvGrpSpPr>
            <p:cNvPr id="36" name="Group 35"/>
            <p:cNvGrpSpPr/>
            <p:nvPr userDrawn="1"/>
          </p:nvGrpSpPr>
          <p:grpSpPr>
            <a:xfrm>
              <a:off x="-1072921" y="733313"/>
              <a:ext cx="992188" cy="250937"/>
              <a:chOff x="-1214439" y="765971"/>
              <a:chExt cx="992188" cy="250937"/>
            </a:xfrm>
          </p:grpSpPr>
          <p:grpSp>
            <p:nvGrpSpPr>
              <p:cNvPr id="37" name="Group 2"/>
              <p:cNvGrpSpPr>
                <a:grpSpLocks/>
              </p:cNvGrpSpPr>
              <p:nvPr/>
            </p:nvGrpSpPr>
            <p:grpSpPr bwMode="auto">
              <a:xfrm>
                <a:off x="-1214439" y="765971"/>
                <a:ext cx="437608" cy="246173"/>
                <a:chOff x="-1214439" y="732970"/>
                <a:chExt cx="437608" cy="246063"/>
              </a:xfrm>
            </p:grpSpPr>
            <p:grpSp>
              <p:nvGrpSpPr>
                <p:cNvPr id="42" name="Group 3"/>
                <p:cNvGrpSpPr>
                  <a:grpSpLocks/>
                </p:cNvGrpSpPr>
                <p:nvPr/>
              </p:nvGrpSpPr>
              <p:grpSpPr bwMode="auto">
                <a:xfrm>
                  <a:off x="-1214439" y="741702"/>
                  <a:ext cx="428625" cy="228600"/>
                  <a:chOff x="-727592" y="3306446"/>
                  <a:chExt cx="429053" cy="228767"/>
                </a:xfrm>
              </p:grpSpPr>
              <p:pic>
                <p:nvPicPr>
                  <p:cNvPr id="44" name="Picture 14" descr="fke3b.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7293" y="3306446"/>
                    <a:ext cx="428754" cy="2287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5" name="Rectangle 44"/>
                  <p:cNvSpPr/>
                  <p:nvPr/>
                </p:nvSpPr>
                <p:spPr bwMode="auto">
                  <a:xfrm>
                    <a:off x="-727591" y="3332754"/>
                    <a:ext cx="214527" cy="21596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sp>
              <p:nvSpPr>
                <p:cNvPr id="43" name="Rounded Rectangle 42"/>
                <p:cNvSpPr/>
                <p:nvPr/>
              </p:nvSpPr>
              <p:spPr bwMode="auto">
                <a:xfrm>
                  <a:off x="-1014413" y="733082"/>
                  <a:ext cx="238125" cy="245953"/>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nvGrpSpPr>
              <p:cNvPr id="38" name="Group 28"/>
              <p:cNvGrpSpPr>
                <a:grpSpLocks/>
              </p:cNvGrpSpPr>
              <p:nvPr/>
            </p:nvGrpSpPr>
            <p:grpSpPr bwMode="auto">
              <a:xfrm>
                <a:off x="-682626" y="770735"/>
                <a:ext cx="460375" cy="246173"/>
                <a:chOff x="-561836" y="3417665"/>
                <a:chExt cx="460236" cy="245883"/>
              </a:xfrm>
            </p:grpSpPr>
            <p:pic>
              <p:nvPicPr>
                <p:cNvPr id="3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9275" y="3434948"/>
                  <a:ext cx="447675"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0" name="Rectangle 39"/>
                <p:cNvSpPr/>
                <p:nvPr/>
              </p:nvSpPr>
              <p:spPr>
                <a:xfrm>
                  <a:off x="-317434" y="3436803"/>
                  <a:ext cx="214247" cy="21723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sp>
              <p:nvSpPr>
                <p:cNvPr id="41" name="Rounded Rectangle 40"/>
                <p:cNvSpPr/>
                <p:nvPr/>
              </p:nvSpPr>
              <p:spPr>
                <a:xfrm>
                  <a:off x="-561835" y="3417776"/>
                  <a:ext cx="238053" cy="245772"/>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grpSp>
      <p:sp>
        <p:nvSpPr>
          <p:cNvPr id="46" name="TextBox 45"/>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48" name="TextBox 17"/>
          <p:cNvSpPr txBox="1">
            <a:spLocks noChangeArrowheads="1"/>
          </p:cNvSpPr>
          <p:nvPr userDrawn="1"/>
        </p:nvSpPr>
        <p:spPr bwMode="auto">
          <a:xfrm>
            <a:off x="-2786742" y="1511771"/>
            <a:ext cx="2642280"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Skift</a:t>
            </a:r>
            <a:r>
              <a:rPr lang="da-DK" sz="1000" b="1" baseline="0" dirty="0">
                <a:solidFill>
                  <a:schemeClr val="tx1"/>
                </a:solidFill>
              </a:rPr>
              <a:t> farve på LF bjælkerne</a:t>
            </a:r>
            <a:endParaRPr lang="da-DK" sz="1000" b="1" dirty="0">
              <a:solidFill>
                <a:schemeClr val="tx1"/>
              </a:solidFill>
            </a:endParaRPr>
          </a:p>
          <a:p>
            <a:pPr marL="228600" indent="-228600" algn="r" eaLnBrk="1" hangingPunct="1">
              <a:buAutoNum type="arabicPeriod"/>
              <a:defRPr/>
            </a:pPr>
            <a:r>
              <a:rPr lang="da-DK" sz="1000" b="0" dirty="0">
                <a:solidFill>
                  <a:schemeClr val="tx1"/>
                </a:solidFill>
              </a:rPr>
              <a:t>Klik på bjælken</a:t>
            </a:r>
          </a:p>
          <a:p>
            <a:pPr marL="228600" indent="-228600" algn="r" eaLnBrk="1" hangingPunct="1">
              <a:buAutoNum type="arabicPeriod"/>
              <a:defRPr/>
            </a:pPr>
            <a:r>
              <a:rPr lang="da-DK" sz="1000" b="0" dirty="0">
                <a:solidFill>
                  <a:schemeClr val="tx1"/>
                </a:solidFill>
              </a:rPr>
              <a:t>Fra værktøjslinjen vælg ”Farvespanden”</a:t>
            </a:r>
          </a:p>
          <a:p>
            <a:pPr marL="228600" indent="-228600" algn="r" eaLnBrk="1" hangingPunct="1">
              <a:buAutoNum type="arabicPeriod"/>
              <a:defRPr/>
            </a:pPr>
            <a:r>
              <a:rPr lang="da-DK" sz="1000" b="0" dirty="0">
                <a:solidFill>
                  <a:schemeClr val="tx1"/>
                </a:solidFill>
              </a:rPr>
              <a:t>Fra ”drop ned” menuen vælg en af </a:t>
            </a:r>
            <a:r>
              <a:rPr lang="da-DK" sz="1000" b="0" dirty="0" err="1">
                <a:solidFill>
                  <a:schemeClr val="tx1"/>
                </a:solidFill>
              </a:rPr>
              <a:t>temafarvene</a:t>
            </a:r>
            <a:r>
              <a:rPr lang="da-DK" sz="1000" b="0" dirty="0">
                <a:solidFill>
                  <a:schemeClr val="tx1"/>
                </a:solidFill>
              </a:rPr>
              <a:t> for at farvelægge bjælken</a:t>
            </a:r>
          </a:p>
        </p:txBody>
      </p:sp>
      <p:pic>
        <p:nvPicPr>
          <p:cNvPr id="24" name="Picture 23" descr="Skærmbillede 2016-04-05 kl. 09.36.07.png"/>
          <p:cNvPicPr>
            <a:picLocks noChangeAspect="1"/>
          </p:cNvPicPr>
          <p:nvPr userDrawn="1"/>
        </p:nvPicPr>
        <p:blipFill rotWithShape="1">
          <a:blip r:embed="rId5">
            <a:extLst>
              <a:ext uri="{28A0092B-C50C-407E-A947-70E740481C1C}">
                <a14:useLocalDpi xmlns:a14="http://schemas.microsoft.com/office/drawing/2010/main" val="0"/>
              </a:ext>
            </a:extLst>
          </a:blip>
          <a:srcRect r="4165"/>
          <a:stretch/>
        </p:blipFill>
        <p:spPr>
          <a:xfrm>
            <a:off x="-2374901" y="5054311"/>
            <a:ext cx="2233100" cy="1303698"/>
          </a:xfrm>
          <a:prstGeom prst="rect">
            <a:avLst/>
          </a:prstGeom>
        </p:spPr>
      </p:pic>
      <p:sp>
        <p:nvSpPr>
          <p:cNvPr id="25" name="Text Placeholder 13"/>
          <p:cNvSpPr>
            <a:spLocks noGrp="1"/>
          </p:cNvSpPr>
          <p:nvPr>
            <p:ph type="body" sz="quarter" idx="25"/>
          </p:nvPr>
        </p:nvSpPr>
        <p:spPr>
          <a:xfrm flipH="1">
            <a:off x="0" y="0"/>
            <a:ext cx="216000" cy="5724000"/>
          </a:xfrm>
          <a:solidFill>
            <a:schemeClr val="tx2"/>
          </a:solidFill>
        </p:spPr>
        <p:txBody>
          <a:bodyPr tIns="0"/>
          <a:lstStyle>
            <a:lvl1pPr marL="0" indent="0">
              <a:buFont typeface="Arial" pitchFamily="34" charset="0"/>
              <a:buNone/>
              <a:defRPr sz="100"/>
            </a:lvl1pPr>
          </a:lstStyle>
          <a:p>
            <a:pPr lvl="0"/>
            <a:r>
              <a:rPr lang="da-DK"/>
              <a:t>Click to edit Master text styles</a:t>
            </a:r>
          </a:p>
        </p:txBody>
      </p:sp>
      <p:sp>
        <p:nvSpPr>
          <p:cNvPr id="26" name="Text Placeholder 13"/>
          <p:cNvSpPr>
            <a:spLocks noGrp="1"/>
          </p:cNvSpPr>
          <p:nvPr>
            <p:ph type="body" sz="quarter" idx="24"/>
          </p:nvPr>
        </p:nvSpPr>
        <p:spPr>
          <a:xfrm>
            <a:off x="0" y="5706000"/>
            <a:ext cx="216000" cy="1152000"/>
          </a:xfrm>
          <a:solidFill>
            <a:schemeClr val="accent2"/>
          </a:solidFill>
        </p:spPr>
        <p:txBody>
          <a:bodyPr tIns="0"/>
          <a:lstStyle>
            <a:lvl1pPr marL="0" indent="0">
              <a:buFont typeface="Arial" pitchFamily="34" charset="0"/>
              <a:buNone/>
              <a:defRPr sz="100"/>
            </a:lvl1pPr>
          </a:lstStyle>
          <a:p>
            <a:pPr lvl="0"/>
            <a:r>
              <a:rPr lang="da-DK"/>
              <a:t>Click to edit Master text styles</a:t>
            </a:r>
          </a:p>
        </p:txBody>
      </p:sp>
    </p:spTree>
    <p:extLst>
      <p:ext uri="{BB962C8B-B14F-4D97-AF65-F5344CB8AC3E}">
        <p14:creationId xmlns:p14="http://schemas.microsoft.com/office/powerpoint/2010/main" val="267932289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Illustration - Svineproduktion">
    <p:spTree>
      <p:nvGrpSpPr>
        <p:cNvPr id="1" name=""/>
        <p:cNvGrpSpPr/>
        <p:nvPr/>
      </p:nvGrpSpPr>
      <p:grpSpPr>
        <a:xfrm>
          <a:off x="0" y="0"/>
          <a:ext cx="0" cy="0"/>
          <a:chOff x="0" y="0"/>
          <a:chExt cx="0" cy="0"/>
        </a:xfrm>
      </p:grpSpPr>
      <p:pic>
        <p:nvPicPr>
          <p:cNvPr id="3" name="Picture 2" descr="LF_PPT_InfografiskBund-03.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893"/>
            <a:ext cx="12190413" cy="6857107"/>
          </a:xfrm>
          <a:prstGeom prst="rect">
            <a:avLst/>
          </a:prstGeom>
        </p:spPr>
      </p:pic>
      <p:sp>
        <p:nvSpPr>
          <p:cNvPr id="2" name="Title 1"/>
          <p:cNvSpPr>
            <a:spLocks noGrp="1"/>
          </p:cNvSpPr>
          <p:nvPr>
            <p:ph type="title" hasCustomPrompt="1"/>
          </p:nvPr>
        </p:nvSpPr>
        <p:spPr>
          <a:xfrm>
            <a:off x="529792" y="392885"/>
            <a:ext cx="9385731" cy="711638"/>
          </a:xfrm>
        </p:spPr>
        <p:txBody>
          <a:bodyPr/>
          <a:lstStyle>
            <a:lvl1pPr>
              <a:defRPr/>
            </a:lvl1pPr>
          </a:lstStyle>
          <a:p>
            <a:r>
              <a:rPr lang="da-DK" noProof="0" dirty="0"/>
              <a:t>Overskrift i op til 2 linjer</a:t>
            </a:r>
          </a:p>
        </p:txBody>
      </p:sp>
      <p:sp>
        <p:nvSpPr>
          <p:cNvPr id="4" name="Date Placeholder 3"/>
          <p:cNvSpPr>
            <a:spLocks noGrp="1"/>
          </p:cNvSpPr>
          <p:nvPr>
            <p:ph type="dt" sz="half" idx="19"/>
          </p:nvPr>
        </p:nvSpPr>
        <p:spPr/>
        <p:txBody>
          <a:bodyPr/>
          <a:lstStyle/>
          <a:p>
            <a:fld id="{C8C2BC48-11FD-C447-B61C-3D9275FD5285}" type="datetime1">
              <a:rPr lang="da-DK" smtClean="0"/>
              <a:t>12-12-2018</a:t>
            </a:fld>
            <a:endParaRPr lang="da-DK"/>
          </a:p>
        </p:txBody>
      </p:sp>
      <p:sp>
        <p:nvSpPr>
          <p:cNvPr id="5" name="Slide Number Placeholder 4"/>
          <p:cNvSpPr>
            <a:spLocks noGrp="1"/>
          </p:cNvSpPr>
          <p:nvPr>
            <p:ph type="sldNum" sz="quarter" idx="20"/>
          </p:nvPr>
        </p:nvSpPr>
        <p:spPr/>
        <p:txBody>
          <a:bodyPr/>
          <a:lstStyle/>
          <a:p>
            <a:fld id="{4F2B6656-7882-4CEF-9850-9EB873E823C4}" type="slidenum">
              <a:rPr lang="da-DK" smtClean="0"/>
              <a:pPr/>
              <a:t>‹nr.›</a:t>
            </a:fld>
            <a:endParaRPr lang="da-DK"/>
          </a:p>
        </p:txBody>
      </p:sp>
      <p:sp>
        <p:nvSpPr>
          <p:cNvPr id="7" name="Content Placeholder 6"/>
          <p:cNvSpPr>
            <a:spLocks noGrp="1"/>
          </p:cNvSpPr>
          <p:nvPr>
            <p:ph sz="quarter" idx="21" hasCustomPrompt="1"/>
          </p:nvPr>
        </p:nvSpPr>
        <p:spPr>
          <a:xfrm>
            <a:off x="542925" y="1549399"/>
            <a:ext cx="9385731" cy="4148139"/>
          </a:xfrm>
        </p:spPr>
        <p:txBody>
          <a:bodyPr/>
          <a:lstStyle/>
          <a:p>
            <a:pPr lvl="0"/>
            <a:r>
              <a:rPr lang="da-DK" noProof="0" dirty="0"/>
              <a:t>Klik for at tilføje indhold</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grpSp>
        <p:nvGrpSpPr>
          <p:cNvPr id="34" name="Group 33"/>
          <p:cNvGrpSpPr/>
          <p:nvPr userDrawn="1"/>
        </p:nvGrpSpPr>
        <p:grpSpPr>
          <a:xfrm>
            <a:off x="-2481943" y="-680"/>
            <a:ext cx="2412094" cy="984930"/>
            <a:chOff x="-2481943" y="-680"/>
            <a:chExt cx="2412094" cy="984930"/>
          </a:xfrm>
        </p:grpSpPr>
        <p:sp>
          <p:nvSpPr>
            <p:cNvPr id="35" name="TextBox 20"/>
            <p:cNvSpPr txBox="1">
              <a:spLocks noChangeArrowheads="1"/>
            </p:cNvSpPr>
            <p:nvPr/>
          </p:nvSpPr>
          <p:spPr bwMode="auto">
            <a:xfrm>
              <a:off x="-2481943" y="-680"/>
              <a:ext cx="2412094"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latin typeface="+mn-lt"/>
                </a:rPr>
                <a:t>Tekstslide med punktopstilling</a:t>
              </a:r>
              <a:endParaRPr lang="da-DK" sz="1000" dirty="0">
                <a:solidFill>
                  <a:schemeClr val="tx1"/>
                </a:solidFill>
                <a:latin typeface="+mn-lt"/>
              </a:endParaRPr>
            </a:p>
            <a:p>
              <a:pPr algn="r" eaLnBrk="1" hangingPunct="1">
                <a:spcBef>
                  <a:spcPct val="50000"/>
                </a:spcBef>
                <a:defRPr/>
              </a:pPr>
              <a:r>
                <a:rPr lang="da-DK" sz="1000" dirty="0">
                  <a:solidFill>
                    <a:schemeClr val="tx1"/>
                  </a:solidFill>
                  <a:latin typeface="+mn-lt"/>
                </a:rPr>
                <a:t>Brug knapperne ‘Forøge / Formindske </a:t>
              </a:r>
              <a:br>
                <a:rPr lang="da-DK" sz="1000" dirty="0">
                  <a:solidFill>
                    <a:schemeClr val="tx1"/>
                  </a:solidFill>
                  <a:latin typeface="+mn-lt"/>
                </a:rPr>
              </a:br>
              <a:r>
                <a:rPr lang="da-DK" sz="1000" dirty="0">
                  <a:solidFill>
                    <a:schemeClr val="tx1"/>
                  </a:solidFill>
                  <a:latin typeface="+mn-lt"/>
                </a:rPr>
                <a:t>indryk’ for at skifte mellem</a:t>
              </a:r>
              <a:br>
                <a:rPr lang="da-DK" sz="1000" dirty="0">
                  <a:solidFill>
                    <a:schemeClr val="tx1"/>
                  </a:solidFill>
                  <a:latin typeface="+mn-lt"/>
                </a:rPr>
              </a:br>
              <a:r>
                <a:rPr lang="da-DK" sz="1000" dirty="0">
                  <a:solidFill>
                    <a:schemeClr val="tx1"/>
                  </a:solidFill>
                  <a:latin typeface="+mn-lt"/>
                </a:rPr>
                <a:t>de forskellige tekst niveauer</a:t>
              </a:r>
            </a:p>
            <a:p>
              <a:pPr algn="r" eaLnBrk="1" hangingPunct="1">
                <a:spcBef>
                  <a:spcPct val="50000"/>
                </a:spcBef>
                <a:defRPr/>
              </a:pPr>
              <a:endParaRPr lang="da-DK" sz="1000" dirty="0">
                <a:solidFill>
                  <a:schemeClr val="tx1"/>
                </a:solidFill>
                <a:latin typeface="+mn-lt"/>
              </a:endParaRPr>
            </a:p>
          </p:txBody>
        </p:sp>
        <p:grpSp>
          <p:nvGrpSpPr>
            <p:cNvPr id="36" name="Group 35"/>
            <p:cNvGrpSpPr/>
            <p:nvPr userDrawn="1"/>
          </p:nvGrpSpPr>
          <p:grpSpPr>
            <a:xfrm>
              <a:off x="-1072921" y="733313"/>
              <a:ext cx="992188" cy="250937"/>
              <a:chOff x="-1214439" y="765971"/>
              <a:chExt cx="992188" cy="250937"/>
            </a:xfrm>
          </p:grpSpPr>
          <p:grpSp>
            <p:nvGrpSpPr>
              <p:cNvPr id="37" name="Group 2"/>
              <p:cNvGrpSpPr>
                <a:grpSpLocks/>
              </p:cNvGrpSpPr>
              <p:nvPr/>
            </p:nvGrpSpPr>
            <p:grpSpPr bwMode="auto">
              <a:xfrm>
                <a:off x="-1214439" y="765971"/>
                <a:ext cx="437608" cy="246173"/>
                <a:chOff x="-1214439" y="732970"/>
                <a:chExt cx="437608" cy="246063"/>
              </a:xfrm>
            </p:grpSpPr>
            <p:grpSp>
              <p:nvGrpSpPr>
                <p:cNvPr id="42" name="Group 3"/>
                <p:cNvGrpSpPr>
                  <a:grpSpLocks/>
                </p:cNvGrpSpPr>
                <p:nvPr/>
              </p:nvGrpSpPr>
              <p:grpSpPr bwMode="auto">
                <a:xfrm>
                  <a:off x="-1214439" y="741702"/>
                  <a:ext cx="428625" cy="228600"/>
                  <a:chOff x="-727592" y="3306446"/>
                  <a:chExt cx="429053" cy="228767"/>
                </a:xfrm>
              </p:grpSpPr>
              <p:pic>
                <p:nvPicPr>
                  <p:cNvPr id="44" name="Picture 14" descr="fke3b.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7293" y="3306446"/>
                    <a:ext cx="428754" cy="2287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5" name="Rectangle 44"/>
                  <p:cNvSpPr/>
                  <p:nvPr/>
                </p:nvSpPr>
                <p:spPr bwMode="auto">
                  <a:xfrm>
                    <a:off x="-727591" y="3332754"/>
                    <a:ext cx="214527" cy="21596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sp>
              <p:nvSpPr>
                <p:cNvPr id="43" name="Rounded Rectangle 42"/>
                <p:cNvSpPr/>
                <p:nvPr/>
              </p:nvSpPr>
              <p:spPr bwMode="auto">
                <a:xfrm>
                  <a:off x="-1014413" y="733082"/>
                  <a:ext cx="238125" cy="245953"/>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nvGrpSpPr>
              <p:cNvPr id="38" name="Group 28"/>
              <p:cNvGrpSpPr>
                <a:grpSpLocks/>
              </p:cNvGrpSpPr>
              <p:nvPr/>
            </p:nvGrpSpPr>
            <p:grpSpPr bwMode="auto">
              <a:xfrm>
                <a:off x="-682626" y="770735"/>
                <a:ext cx="460375" cy="246173"/>
                <a:chOff x="-561836" y="3417665"/>
                <a:chExt cx="460236" cy="245883"/>
              </a:xfrm>
            </p:grpSpPr>
            <p:pic>
              <p:nvPicPr>
                <p:cNvPr id="3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9275" y="3434948"/>
                  <a:ext cx="447675"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0" name="Rectangle 39"/>
                <p:cNvSpPr/>
                <p:nvPr/>
              </p:nvSpPr>
              <p:spPr>
                <a:xfrm>
                  <a:off x="-317434" y="3436803"/>
                  <a:ext cx="214247" cy="21723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sp>
              <p:nvSpPr>
                <p:cNvPr id="41" name="Rounded Rectangle 40"/>
                <p:cNvSpPr/>
                <p:nvPr/>
              </p:nvSpPr>
              <p:spPr>
                <a:xfrm>
                  <a:off x="-561835" y="3417776"/>
                  <a:ext cx="238053" cy="245772"/>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grpSp>
      <p:sp>
        <p:nvSpPr>
          <p:cNvPr id="46" name="TextBox 45"/>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48" name="TextBox 17"/>
          <p:cNvSpPr txBox="1">
            <a:spLocks noChangeArrowheads="1"/>
          </p:cNvSpPr>
          <p:nvPr userDrawn="1"/>
        </p:nvSpPr>
        <p:spPr bwMode="auto">
          <a:xfrm>
            <a:off x="-2786742" y="1511771"/>
            <a:ext cx="2642280"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Skift</a:t>
            </a:r>
            <a:r>
              <a:rPr lang="da-DK" sz="1000" b="1" baseline="0" dirty="0">
                <a:solidFill>
                  <a:schemeClr val="tx1"/>
                </a:solidFill>
              </a:rPr>
              <a:t> farve på LF bjælkerne</a:t>
            </a:r>
            <a:endParaRPr lang="da-DK" sz="1000" b="1" dirty="0">
              <a:solidFill>
                <a:schemeClr val="tx1"/>
              </a:solidFill>
            </a:endParaRPr>
          </a:p>
          <a:p>
            <a:pPr marL="228600" indent="-228600" algn="r" eaLnBrk="1" hangingPunct="1">
              <a:buAutoNum type="arabicPeriod"/>
              <a:defRPr/>
            </a:pPr>
            <a:r>
              <a:rPr lang="da-DK" sz="1000" b="0" dirty="0">
                <a:solidFill>
                  <a:schemeClr val="tx1"/>
                </a:solidFill>
              </a:rPr>
              <a:t>Klik på bjælken</a:t>
            </a:r>
          </a:p>
          <a:p>
            <a:pPr marL="228600" indent="-228600" algn="r" eaLnBrk="1" hangingPunct="1">
              <a:buAutoNum type="arabicPeriod"/>
              <a:defRPr/>
            </a:pPr>
            <a:r>
              <a:rPr lang="da-DK" sz="1000" b="0" dirty="0">
                <a:solidFill>
                  <a:schemeClr val="tx1"/>
                </a:solidFill>
              </a:rPr>
              <a:t>Fra værktøjslinjen vælg ”Farvespanden”</a:t>
            </a:r>
          </a:p>
          <a:p>
            <a:pPr marL="228600" indent="-228600" algn="r" eaLnBrk="1" hangingPunct="1">
              <a:buAutoNum type="arabicPeriod"/>
              <a:defRPr/>
            </a:pPr>
            <a:r>
              <a:rPr lang="da-DK" sz="1000" b="0" dirty="0">
                <a:solidFill>
                  <a:schemeClr val="tx1"/>
                </a:solidFill>
              </a:rPr>
              <a:t>Fra ”drop ned” menuen vælg en af </a:t>
            </a:r>
            <a:r>
              <a:rPr lang="da-DK" sz="1000" b="0" dirty="0" err="1">
                <a:solidFill>
                  <a:schemeClr val="tx1"/>
                </a:solidFill>
              </a:rPr>
              <a:t>temafarvene</a:t>
            </a:r>
            <a:r>
              <a:rPr lang="da-DK" sz="1000" b="0" dirty="0">
                <a:solidFill>
                  <a:schemeClr val="tx1"/>
                </a:solidFill>
              </a:rPr>
              <a:t> for at farvelægge bjælken</a:t>
            </a:r>
          </a:p>
        </p:txBody>
      </p:sp>
      <p:pic>
        <p:nvPicPr>
          <p:cNvPr id="24" name="Picture 23" descr="Skærmbillede 2016-04-05 kl. 09.36.07.png"/>
          <p:cNvPicPr>
            <a:picLocks noChangeAspect="1"/>
          </p:cNvPicPr>
          <p:nvPr userDrawn="1"/>
        </p:nvPicPr>
        <p:blipFill rotWithShape="1">
          <a:blip r:embed="rId5">
            <a:extLst>
              <a:ext uri="{28A0092B-C50C-407E-A947-70E740481C1C}">
                <a14:useLocalDpi xmlns:a14="http://schemas.microsoft.com/office/drawing/2010/main" val="0"/>
              </a:ext>
            </a:extLst>
          </a:blip>
          <a:srcRect r="4165"/>
          <a:stretch/>
        </p:blipFill>
        <p:spPr>
          <a:xfrm>
            <a:off x="-2374901" y="5054311"/>
            <a:ext cx="2233100" cy="1303698"/>
          </a:xfrm>
          <a:prstGeom prst="rect">
            <a:avLst/>
          </a:prstGeom>
        </p:spPr>
      </p:pic>
      <p:sp>
        <p:nvSpPr>
          <p:cNvPr id="25" name="Text Placeholder 13"/>
          <p:cNvSpPr>
            <a:spLocks noGrp="1"/>
          </p:cNvSpPr>
          <p:nvPr>
            <p:ph type="body" sz="quarter" idx="25"/>
          </p:nvPr>
        </p:nvSpPr>
        <p:spPr>
          <a:xfrm flipH="1">
            <a:off x="0" y="0"/>
            <a:ext cx="216000" cy="5724000"/>
          </a:xfrm>
          <a:solidFill>
            <a:schemeClr val="tx2"/>
          </a:solidFill>
        </p:spPr>
        <p:txBody>
          <a:bodyPr tIns="0"/>
          <a:lstStyle>
            <a:lvl1pPr marL="0" indent="0">
              <a:buFont typeface="Arial" pitchFamily="34" charset="0"/>
              <a:buNone/>
              <a:defRPr sz="100"/>
            </a:lvl1pPr>
          </a:lstStyle>
          <a:p>
            <a:pPr lvl="0"/>
            <a:r>
              <a:rPr lang="da-DK"/>
              <a:t>Click to edit Master text styles</a:t>
            </a:r>
          </a:p>
        </p:txBody>
      </p:sp>
      <p:sp>
        <p:nvSpPr>
          <p:cNvPr id="26" name="Text Placeholder 13"/>
          <p:cNvSpPr>
            <a:spLocks noGrp="1"/>
          </p:cNvSpPr>
          <p:nvPr>
            <p:ph type="body" sz="quarter" idx="24"/>
          </p:nvPr>
        </p:nvSpPr>
        <p:spPr>
          <a:xfrm>
            <a:off x="0" y="5706000"/>
            <a:ext cx="216000" cy="1152000"/>
          </a:xfrm>
          <a:solidFill>
            <a:schemeClr val="accent2"/>
          </a:solidFill>
        </p:spPr>
        <p:txBody>
          <a:bodyPr tIns="0"/>
          <a:lstStyle>
            <a:lvl1pPr marL="0" indent="0">
              <a:buFont typeface="Arial" pitchFamily="34" charset="0"/>
              <a:buNone/>
              <a:defRPr sz="100"/>
            </a:lvl1pPr>
          </a:lstStyle>
          <a:p>
            <a:pPr lvl="0"/>
            <a:r>
              <a:rPr lang="da-DK"/>
              <a:t>Click to edit Master text styles</a:t>
            </a:r>
          </a:p>
        </p:txBody>
      </p:sp>
    </p:spTree>
    <p:extLst>
      <p:ext uri="{BB962C8B-B14F-4D97-AF65-F5344CB8AC3E}">
        <p14:creationId xmlns:p14="http://schemas.microsoft.com/office/powerpoint/2010/main" val="214264392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Illustration - Mælkeproduktion">
    <p:spTree>
      <p:nvGrpSpPr>
        <p:cNvPr id="1" name=""/>
        <p:cNvGrpSpPr/>
        <p:nvPr/>
      </p:nvGrpSpPr>
      <p:grpSpPr>
        <a:xfrm>
          <a:off x="0" y="0"/>
          <a:ext cx="0" cy="0"/>
          <a:chOff x="0" y="0"/>
          <a:chExt cx="0" cy="0"/>
        </a:xfrm>
      </p:grpSpPr>
      <p:pic>
        <p:nvPicPr>
          <p:cNvPr id="6" name="Picture 5" descr="LF_PPT_InfografiskBund-04.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893"/>
            <a:ext cx="12190413" cy="6857107"/>
          </a:xfrm>
          <a:prstGeom prst="rect">
            <a:avLst/>
          </a:prstGeom>
        </p:spPr>
      </p:pic>
      <p:sp>
        <p:nvSpPr>
          <p:cNvPr id="2" name="Title 1"/>
          <p:cNvSpPr>
            <a:spLocks noGrp="1"/>
          </p:cNvSpPr>
          <p:nvPr>
            <p:ph type="title" hasCustomPrompt="1"/>
          </p:nvPr>
        </p:nvSpPr>
        <p:spPr>
          <a:xfrm>
            <a:off x="529792" y="392885"/>
            <a:ext cx="9385731" cy="711638"/>
          </a:xfrm>
        </p:spPr>
        <p:txBody>
          <a:bodyPr/>
          <a:lstStyle>
            <a:lvl1pPr>
              <a:defRPr/>
            </a:lvl1pPr>
          </a:lstStyle>
          <a:p>
            <a:r>
              <a:rPr lang="da-DK" noProof="0" dirty="0"/>
              <a:t>Overskrift i op til 2 linjer</a:t>
            </a:r>
          </a:p>
        </p:txBody>
      </p:sp>
      <p:sp>
        <p:nvSpPr>
          <p:cNvPr id="4" name="Date Placeholder 3"/>
          <p:cNvSpPr>
            <a:spLocks noGrp="1"/>
          </p:cNvSpPr>
          <p:nvPr>
            <p:ph type="dt" sz="half" idx="19"/>
          </p:nvPr>
        </p:nvSpPr>
        <p:spPr/>
        <p:txBody>
          <a:bodyPr/>
          <a:lstStyle/>
          <a:p>
            <a:fld id="{F40BF439-3041-7841-9019-6ED2501E04CA}" type="datetime1">
              <a:rPr lang="da-DK" smtClean="0"/>
              <a:t>12-12-2018</a:t>
            </a:fld>
            <a:endParaRPr lang="da-DK"/>
          </a:p>
        </p:txBody>
      </p:sp>
      <p:sp>
        <p:nvSpPr>
          <p:cNvPr id="5" name="Slide Number Placeholder 4"/>
          <p:cNvSpPr>
            <a:spLocks noGrp="1"/>
          </p:cNvSpPr>
          <p:nvPr>
            <p:ph type="sldNum" sz="quarter" idx="20"/>
          </p:nvPr>
        </p:nvSpPr>
        <p:spPr/>
        <p:txBody>
          <a:bodyPr/>
          <a:lstStyle/>
          <a:p>
            <a:fld id="{4F2B6656-7882-4CEF-9850-9EB873E823C4}" type="slidenum">
              <a:rPr lang="da-DK" smtClean="0"/>
              <a:pPr/>
              <a:t>‹nr.›</a:t>
            </a:fld>
            <a:endParaRPr lang="da-DK"/>
          </a:p>
        </p:txBody>
      </p:sp>
      <p:sp>
        <p:nvSpPr>
          <p:cNvPr id="7" name="Content Placeholder 6"/>
          <p:cNvSpPr>
            <a:spLocks noGrp="1"/>
          </p:cNvSpPr>
          <p:nvPr>
            <p:ph sz="quarter" idx="21" hasCustomPrompt="1"/>
          </p:nvPr>
        </p:nvSpPr>
        <p:spPr>
          <a:xfrm>
            <a:off x="542925" y="1549399"/>
            <a:ext cx="9385731" cy="4148139"/>
          </a:xfrm>
        </p:spPr>
        <p:txBody>
          <a:bodyPr/>
          <a:lstStyle/>
          <a:p>
            <a:pPr lvl="0"/>
            <a:r>
              <a:rPr lang="da-DK" noProof="0" dirty="0"/>
              <a:t>Klik for at tilføje indhold</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grpSp>
        <p:nvGrpSpPr>
          <p:cNvPr id="34" name="Group 33"/>
          <p:cNvGrpSpPr/>
          <p:nvPr userDrawn="1"/>
        </p:nvGrpSpPr>
        <p:grpSpPr>
          <a:xfrm>
            <a:off x="-2481943" y="-680"/>
            <a:ext cx="2412094" cy="984930"/>
            <a:chOff x="-2481943" y="-680"/>
            <a:chExt cx="2412094" cy="984930"/>
          </a:xfrm>
        </p:grpSpPr>
        <p:sp>
          <p:nvSpPr>
            <p:cNvPr id="35" name="TextBox 20"/>
            <p:cNvSpPr txBox="1">
              <a:spLocks noChangeArrowheads="1"/>
            </p:cNvSpPr>
            <p:nvPr/>
          </p:nvSpPr>
          <p:spPr bwMode="auto">
            <a:xfrm>
              <a:off x="-2481943" y="-680"/>
              <a:ext cx="2412094"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latin typeface="+mn-lt"/>
                </a:rPr>
                <a:t>Tekstslide med punktopstilling</a:t>
              </a:r>
              <a:endParaRPr lang="da-DK" sz="1000" dirty="0">
                <a:solidFill>
                  <a:schemeClr val="tx1"/>
                </a:solidFill>
                <a:latin typeface="+mn-lt"/>
              </a:endParaRPr>
            </a:p>
            <a:p>
              <a:pPr algn="r" eaLnBrk="1" hangingPunct="1">
                <a:spcBef>
                  <a:spcPct val="50000"/>
                </a:spcBef>
                <a:defRPr/>
              </a:pPr>
              <a:r>
                <a:rPr lang="da-DK" sz="1000" dirty="0">
                  <a:solidFill>
                    <a:schemeClr val="tx1"/>
                  </a:solidFill>
                  <a:latin typeface="+mn-lt"/>
                </a:rPr>
                <a:t>Brug knapperne ‘Forøge / Formindske </a:t>
              </a:r>
              <a:br>
                <a:rPr lang="da-DK" sz="1000" dirty="0">
                  <a:solidFill>
                    <a:schemeClr val="tx1"/>
                  </a:solidFill>
                  <a:latin typeface="+mn-lt"/>
                </a:rPr>
              </a:br>
              <a:r>
                <a:rPr lang="da-DK" sz="1000" dirty="0">
                  <a:solidFill>
                    <a:schemeClr val="tx1"/>
                  </a:solidFill>
                  <a:latin typeface="+mn-lt"/>
                </a:rPr>
                <a:t>indryk’ for at skifte mellem</a:t>
              </a:r>
              <a:br>
                <a:rPr lang="da-DK" sz="1000" dirty="0">
                  <a:solidFill>
                    <a:schemeClr val="tx1"/>
                  </a:solidFill>
                  <a:latin typeface="+mn-lt"/>
                </a:rPr>
              </a:br>
              <a:r>
                <a:rPr lang="da-DK" sz="1000" dirty="0">
                  <a:solidFill>
                    <a:schemeClr val="tx1"/>
                  </a:solidFill>
                  <a:latin typeface="+mn-lt"/>
                </a:rPr>
                <a:t>de forskellige tekst niveauer</a:t>
              </a:r>
            </a:p>
            <a:p>
              <a:pPr algn="r" eaLnBrk="1" hangingPunct="1">
                <a:spcBef>
                  <a:spcPct val="50000"/>
                </a:spcBef>
                <a:defRPr/>
              </a:pPr>
              <a:endParaRPr lang="da-DK" sz="1000" dirty="0">
                <a:solidFill>
                  <a:schemeClr val="tx1"/>
                </a:solidFill>
                <a:latin typeface="+mn-lt"/>
              </a:endParaRPr>
            </a:p>
          </p:txBody>
        </p:sp>
        <p:grpSp>
          <p:nvGrpSpPr>
            <p:cNvPr id="36" name="Group 35"/>
            <p:cNvGrpSpPr/>
            <p:nvPr userDrawn="1"/>
          </p:nvGrpSpPr>
          <p:grpSpPr>
            <a:xfrm>
              <a:off x="-1072921" y="733313"/>
              <a:ext cx="992188" cy="250937"/>
              <a:chOff x="-1214439" y="765971"/>
              <a:chExt cx="992188" cy="250937"/>
            </a:xfrm>
          </p:grpSpPr>
          <p:grpSp>
            <p:nvGrpSpPr>
              <p:cNvPr id="37" name="Group 2"/>
              <p:cNvGrpSpPr>
                <a:grpSpLocks/>
              </p:cNvGrpSpPr>
              <p:nvPr/>
            </p:nvGrpSpPr>
            <p:grpSpPr bwMode="auto">
              <a:xfrm>
                <a:off x="-1214439" y="765971"/>
                <a:ext cx="437608" cy="246173"/>
                <a:chOff x="-1214439" y="732970"/>
                <a:chExt cx="437608" cy="246063"/>
              </a:xfrm>
            </p:grpSpPr>
            <p:grpSp>
              <p:nvGrpSpPr>
                <p:cNvPr id="42" name="Group 3"/>
                <p:cNvGrpSpPr>
                  <a:grpSpLocks/>
                </p:cNvGrpSpPr>
                <p:nvPr/>
              </p:nvGrpSpPr>
              <p:grpSpPr bwMode="auto">
                <a:xfrm>
                  <a:off x="-1214439" y="741702"/>
                  <a:ext cx="428625" cy="228600"/>
                  <a:chOff x="-727592" y="3306446"/>
                  <a:chExt cx="429053" cy="228767"/>
                </a:xfrm>
              </p:grpSpPr>
              <p:pic>
                <p:nvPicPr>
                  <p:cNvPr id="44" name="Picture 14" descr="fke3b.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7293" y="3306446"/>
                    <a:ext cx="428754" cy="2287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5" name="Rectangle 44"/>
                  <p:cNvSpPr/>
                  <p:nvPr/>
                </p:nvSpPr>
                <p:spPr bwMode="auto">
                  <a:xfrm>
                    <a:off x="-727591" y="3332754"/>
                    <a:ext cx="214527" cy="21596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sp>
              <p:nvSpPr>
                <p:cNvPr id="43" name="Rounded Rectangle 42"/>
                <p:cNvSpPr/>
                <p:nvPr/>
              </p:nvSpPr>
              <p:spPr bwMode="auto">
                <a:xfrm>
                  <a:off x="-1014413" y="733082"/>
                  <a:ext cx="238125" cy="245953"/>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nvGrpSpPr>
              <p:cNvPr id="38" name="Group 28"/>
              <p:cNvGrpSpPr>
                <a:grpSpLocks/>
              </p:cNvGrpSpPr>
              <p:nvPr/>
            </p:nvGrpSpPr>
            <p:grpSpPr bwMode="auto">
              <a:xfrm>
                <a:off x="-682626" y="770735"/>
                <a:ext cx="460375" cy="246173"/>
                <a:chOff x="-561836" y="3417665"/>
                <a:chExt cx="460236" cy="245883"/>
              </a:xfrm>
            </p:grpSpPr>
            <p:pic>
              <p:nvPicPr>
                <p:cNvPr id="3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9275" y="3434948"/>
                  <a:ext cx="447675"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0" name="Rectangle 39"/>
                <p:cNvSpPr/>
                <p:nvPr/>
              </p:nvSpPr>
              <p:spPr>
                <a:xfrm>
                  <a:off x="-317434" y="3436803"/>
                  <a:ext cx="214247" cy="21723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sp>
              <p:nvSpPr>
                <p:cNvPr id="41" name="Rounded Rectangle 40"/>
                <p:cNvSpPr/>
                <p:nvPr/>
              </p:nvSpPr>
              <p:spPr>
                <a:xfrm>
                  <a:off x="-561835" y="3417776"/>
                  <a:ext cx="238053" cy="245772"/>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grpSp>
      <p:sp>
        <p:nvSpPr>
          <p:cNvPr id="46" name="TextBox 45"/>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48" name="TextBox 17"/>
          <p:cNvSpPr txBox="1">
            <a:spLocks noChangeArrowheads="1"/>
          </p:cNvSpPr>
          <p:nvPr userDrawn="1"/>
        </p:nvSpPr>
        <p:spPr bwMode="auto">
          <a:xfrm>
            <a:off x="-2786742" y="1511771"/>
            <a:ext cx="2642280"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Skift</a:t>
            </a:r>
            <a:r>
              <a:rPr lang="da-DK" sz="1000" b="1" baseline="0" dirty="0">
                <a:solidFill>
                  <a:schemeClr val="tx1"/>
                </a:solidFill>
              </a:rPr>
              <a:t> farve på LF bjælkerne</a:t>
            </a:r>
            <a:endParaRPr lang="da-DK" sz="1000" b="1" dirty="0">
              <a:solidFill>
                <a:schemeClr val="tx1"/>
              </a:solidFill>
            </a:endParaRPr>
          </a:p>
          <a:p>
            <a:pPr marL="228600" indent="-228600" algn="r" eaLnBrk="1" hangingPunct="1">
              <a:buAutoNum type="arabicPeriod"/>
              <a:defRPr/>
            </a:pPr>
            <a:r>
              <a:rPr lang="da-DK" sz="1000" b="0" dirty="0">
                <a:solidFill>
                  <a:schemeClr val="tx1"/>
                </a:solidFill>
              </a:rPr>
              <a:t>Klik på bjælken</a:t>
            </a:r>
          </a:p>
          <a:p>
            <a:pPr marL="228600" indent="-228600" algn="r" eaLnBrk="1" hangingPunct="1">
              <a:buAutoNum type="arabicPeriod"/>
              <a:defRPr/>
            </a:pPr>
            <a:r>
              <a:rPr lang="da-DK" sz="1000" b="0" dirty="0">
                <a:solidFill>
                  <a:schemeClr val="tx1"/>
                </a:solidFill>
              </a:rPr>
              <a:t>Fra værktøjslinjen vælg ”Farvespanden”</a:t>
            </a:r>
          </a:p>
          <a:p>
            <a:pPr marL="228600" indent="-228600" algn="r" eaLnBrk="1" hangingPunct="1">
              <a:buAutoNum type="arabicPeriod"/>
              <a:defRPr/>
            </a:pPr>
            <a:r>
              <a:rPr lang="da-DK" sz="1000" b="0" dirty="0">
                <a:solidFill>
                  <a:schemeClr val="tx1"/>
                </a:solidFill>
              </a:rPr>
              <a:t>Fra ”drop ned” menuen vælg en af </a:t>
            </a:r>
            <a:r>
              <a:rPr lang="da-DK" sz="1000" b="0" dirty="0" err="1">
                <a:solidFill>
                  <a:schemeClr val="tx1"/>
                </a:solidFill>
              </a:rPr>
              <a:t>temafarvene</a:t>
            </a:r>
            <a:r>
              <a:rPr lang="da-DK" sz="1000" b="0" dirty="0">
                <a:solidFill>
                  <a:schemeClr val="tx1"/>
                </a:solidFill>
              </a:rPr>
              <a:t> for at farvelægge bjælken</a:t>
            </a:r>
          </a:p>
        </p:txBody>
      </p:sp>
      <p:pic>
        <p:nvPicPr>
          <p:cNvPr id="24" name="Picture 23" descr="Skærmbillede 2016-04-05 kl. 09.36.07.png"/>
          <p:cNvPicPr>
            <a:picLocks noChangeAspect="1"/>
          </p:cNvPicPr>
          <p:nvPr userDrawn="1"/>
        </p:nvPicPr>
        <p:blipFill rotWithShape="1">
          <a:blip r:embed="rId5">
            <a:extLst>
              <a:ext uri="{28A0092B-C50C-407E-A947-70E740481C1C}">
                <a14:useLocalDpi xmlns:a14="http://schemas.microsoft.com/office/drawing/2010/main" val="0"/>
              </a:ext>
            </a:extLst>
          </a:blip>
          <a:srcRect r="4165"/>
          <a:stretch/>
        </p:blipFill>
        <p:spPr>
          <a:xfrm>
            <a:off x="-2374901" y="5054311"/>
            <a:ext cx="2233100" cy="1303698"/>
          </a:xfrm>
          <a:prstGeom prst="rect">
            <a:avLst/>
          </a:prstGeom>
        </p:spPr>
      </p:pic>
      <p:sp>
        <p:nvSpPr>
          <p:cNvPr id="25" name="Text Placeholder 13"/>
          <p:cNvSpPr>
            <a:spLocks noGrp="1"/>
          </p:cNvSpPr>
          <p:nvPr>
            <p:ph type="body" sz="quarter" idx="25"/>
          </p:nvPr>
        </p:nvSpPr>
        <p:spPr>
          <a:xfrm flipH="1">
            <a:off x="0" y="0"/>
            <a:ext cx="216000" cy="5724000"/>
          </a:xfrm>
          <a:solidFill>
            <a:schemeClr val="tx2"/>
          </a:solidFill>
        </p:spPr>
        <p:txBody>
          <a:bodyPr tIns="0"/>
          <a:lstStyle>
            <a:lvl1pPr marL="0" indent="0">
              <a:buFont typeface="Arial" pitchFamily="34" charset="0"/>
              <a:buNone/>
              <a:defRPr sz="100"/>
            </a:lvl1pPr>
          </a:lstStyle>
          <a:p>
            <a:pPr lvl="0"/>
            <a:r>
              <a:rPr lang="da-DK"/>
              <a:t>Click to edit Master text styles</a:t>
            </a:r>
          </a:p>
        </p:txBody>
      </p:sp>
      <p:sp>
        <p:nvSpPr>
          <p:cNvPr id="26" name="Text Placeholder 13"/>
          <p:cNvSpPr>
            <a:spLocks noGrp="1"/>
          </p:cNvSpPr>
          <p:nvPr>
            <p:ph type="body" sz="quarter" idx="24"/>
          </p:nvPr>
        </p:nvSpPr>
        <p:spPr>
          <a:xfrm>
            <a:off x="0" y="5706000"/>
            <a:ext cx="216000" cy="1152000"/>
          </a:xfrm>
          <a:solidFill>
            <a:schemeClr val="accent2"/>
          </a:solidFill>
        </p:spPr>
        <p:txBody>
          <a:bodyPr tIns="0"/>
          <a:lstStyle>
            <a:lvl1pPr marL="0" indent="0">
              <a:buFont typeface="Arial" pitchFamily="34" charset="0"/>
              <a:buNone/>
              <a:defRPr sz="100"/>
            </a:lvl1pPr>
          </a:lstStyle>
          <a:p>
            <a:pPr lvl="0"/>
            <a:r>
              <a:rPr lang="da-DK"/>
              <a:t>Click to edit Master text styles</a:t>
            </a:r>
          </a:p>
        </p:txBody>
      </p:sp>
    </p:spTree>
    <p:extLst>
      <p:ext uri="{BB962C8B-B14F-4D97-AF65-F5344CB8AC3E}">
        <p14:creationId xmlns:p14="http://schemas.microsoft.com/office/powerpoint/2010/main" val="102043656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Illustration - Æg/Fjerkræsproduktion">
    <p:spTree>
      <p:nvGrpSpPr>
        <p:cNvPr id="1" name=""/>
        <p:cNvGrpSpPr/>
        <p:nvPr/>
      </p:nvGrpSpPr>
      <p:grpSpPr>
        <a:xfrm>
          <a:off x="0" y="0"/>
          <a:ext cx="0" cy="0"/>
          <a:chOff x="0" y="0"/>
          <a:chExt cx="0" cy="0"/>
        </a:xfrm>
      </p:grpSpPr>
      <p:pic>
        <p:nvPicPr>
          <p:cNvPr id="6" name="Picture 5" descr="LF_PPT_InfografiskBund-06.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893"/>
            <a:ext cx="12190413" cy="6857107"/>
          </a:xfrm>
          <a:prstGeom prst="rect">
            <a:avLst/>
          </a:prstGeom>
        </p:spPr>
      </p:pic>
      <p:sp>
        <p:nvSpPr>
          <p:cNvPr id="2" name="Title 1"/>
          <p:cNvSpPr>
            <a:spLocks noGrp="1"/>
          </p:cNvSpPr>
          <p:nvPr>
            <p:ph type="title" hasCustomPrompt="1"/>
          </p:nvPr>
        </p:nvSpPr>
        <p:spPr>
          <a:xfrm>
            <a:off x="529792" y="392885"/>
            <a:ext cx="9385731" cy="711638"/>
          </a:xfrm>
        </p:spPr>
        <p:txBody>
          <a:bodyPr/>
          <a:lstStyle>
            <a:lvl1pPr>
              <a:defRPr/>
            </a:lvl1pPr>
          </a:lstStyle>
          <a:p>
            <a:r>
              <a:rPr lang="da-DK" noProof="0" dirty="0"/>
              <a:t>Overskrift i op til 2 linjer</a:t>
            </a:r>
          </a:p>
        </p:txBody>
      </p:sp>
      <p:sp>
        <p:nvSpPr>
          <p:cNvPr id="4" name="Date Placeholder 3"/>
          <p:cNvSpPr>
            <a:spLocks noGrp="1"/>
          </p:cNvSpPr>
          <p:nvPr>
            <p:ph type="dt" sz="half" idx="19"/>
          </p:nvPr>
        </p:nvSpPr>
        <p:spPr/>
        <p:txBody>
          <a:bodyPr/>
          <a:lstStyle/>
          <a:p>
            <a:fld id="{A08C0EF3-D7F6-D14C-AD18-25A9878E1862}" type="datetime1">
              <a:rPr lang="da-DK" smtClean="0"/>
              <a:t>12-12-2018</a:t>
            </a:fld>
            <a:endParaRPr lang="da-DK"/>
          </a:p>
        </p:txBody>
      </p:sp>
      <p:sp>
        <p:nvSpPr>
          <p:cNvPr id="5" name="Slide Number Placeholder 4"/>
          <p:cNvSpPr>
            <a:spLocks noGrp="1"/>
          </p:cNvSpPr>
          <p:nvPr>
            <p:ph type="sldNum" sz="quarter" idx="20"/>
          </p:nvPr>
        </p:nvSpPr>
        <p:spPr/>
        <p:txBody>
          <a:bodyPr/>
          <a:lstStyle/>
          <a:p>
            <a:fld id="{4F2B6656-7882-4CEF-9850-9EB873E823C4}" type="slidenum">
              <a:rPr lang="da-DK" smtClean="0"/>
              <a:pPr/>
              <a:t>‹nr.›</a:t>
            </a:fld>
            <a:endParaRPr lang="da-DK"/>
          </a:p>
        </p:txBody>
      </p:sp>
      <p:sp>
        <p:nvSpPr>
          <p:cNvPr id="7" name="Content Placeholder 6"/>
          <p:cNvSpPr>
            <a:spLocks noGrp="1"/>
          </p:cNvSpPr>
          <p:nvPr>
            <p:ph sz="quarter" idx="21" hasCustomPrompt="1"/>
          </p:nvPr>
        </p:nvSpPr>
        <p:spPr>
          <a:xfrm>
            <a:off x="542925" y="1549399"/>
            <a:ext cx="9385731" cy="4148139"/>
          </a:xfrm>
        </p:spPr>
        <p:txBody>
          <a:bodyPr/>
          <a:lstStyle/>
          <a:p>
            <a:pPr lvl="0"/>
            <a:r>
              <a:rPr lang="da-DK" noProof="0" dirty="0"/>
              <a:t>Klik for at tilføje indhold</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grpSp>
        <p:nvGrpSpPr>
          <p:cNvPr id="34" name="Group 33"/>
          <p:cNvGrpSpPr/>
          <p:nvPr userDrawn="1"/>
        </p:nvGrpSpPr>
        <p:grpSpPr>
          <a:xfrm>
            <a:off x="-2481943" y="-680"/>
            <a:ext cx="2412094" cy="984930"/>
            <a:chOff x="-2481943" y="-680"/>
            <a:chExt cx="2412094" cy="984930"/>
          </a:xfrm>
        </p:grpSpPr>
        <p:sp>
          <p:nvSpPr>
            <p:cNvPr id="35" name="TextBox 20"/>
            <p:cNvSpPr txBox="1">
              <a:spLocks noChangeArrowheads="1"/>
            </p:cNvSpPr>
            <p:nvPr/>
          </p:nvSpPr>
          <p:spPr bwMode="auto">
            <a:xfrm>
              <a:off x="-2481943" y="-680"/>
              <a:ext cx="2412094"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latin typeface="+mn-lt"/>
                </a:rPr>
                <a:t>Tekstslide med punktopstilling</a:t>
              </a:r>
              <a:endParaRPr lang="da-DK" sz="1000" dirty="0">
                <a:solidFill>
                  <a:schemeClr val="tx1"/>
                </a:solidFill>
                <a:latin typeface="+mn-lt"/>
              </a:endParaRPr>
            </a:p>
            <a:p>
              <a:pPr algn="r" eaLnBrk="1" hangingPunct="1">
                <a:spcBef>
                  <a:spcPct val="50000"/>
                </a:spcBef>
                <a:defRPr/>
              </a:pPr>
              <a:r>
                <a:rPr lang="da-DK" sz="1000" dirty="0">
                  <a:solidFill>
                    <a:schemeClr val="tx1"/>
                  </a:solidFill>
                  <a:latin typeface="+mn-lt"/>
                </a:rPr>
                <a:t>Brug knapperne ‘Forøge / Formindske </a:t>
              </a:r>
              <a:br>
                <a:rPr lang="da-DK" sz="1000" dirty="0">
                  <a:solidFill>
                    <a:schemeClr val="tx1"/>
                  </a:solidFill>
                  <a:latin typeface="+mn-lt"/>
                </a:rPr>
              </a:br>
              <a:r>
                <a:rPr lang="da-DK" sz="1000" dirty="0">
                  <a:solidFill>
                    <a:schemeClr val="tx1"/>
                  </a:solidFill>
                  <a:latin typeface="+mn-lt"/>
                </a:rPr>
                <a:t>indryk’ for at skifte mellem</a:t>
              </a:r>
              <a:br>
                <a:rPr lang="da-DK" sz="1000" dirty="0">
                  <a:solidFill>
                    <a:schemeClr val="tx1"/>
                  </a:solidFill>
                  <a:latin typeface="+mn-lt"/>
                </a:rPr>
              </a:br>
              <a:r>
                <a:rPr lang="da-DK" sz="1000" dirty="0">
                  <a:solidFill>
                    <a:schemeClr val="tx1"/>
                  </a:solidFill>
                  <a:latin typeface="+mn-lt"/>
                </a:rPr>
                <a:t>de forskellige tekst niveauer</a:t>
              </a:r>
            </a:p>
            <a:p>
              <a:pPr algn="r" eaLnBrk="1" hangingPunct="1">
                <a:spcBef>
                  <a:spcPct val="50000"/>
                </a:spcBef>
                <a:defRPr/>
              </a:pPr>
              <a:endParaRPr lang="da-DK" sz="1000" dirty="0">
                <a:solidFill>
                  <a:schemeClr val="tx1"/>
                </a:solidFill>
                <a:latin typeface="+mn-lt"/>
              </a:endParaRPr>
            </a:p>
          </p:txBody>
        </p:sp>
        <p:grpSp>
          <p:nvGrpSpPr>
            <p:cNvPr id="36" name="Group 35"/>
            <p:cNvGrpSpPr/>
            <p:nvPr userDrawn="1"/>
          </p:nvGrpSpPr>
          <p:grpSpPr>
            <a:xfrm>
              <a:off x="-1072921" y="733313"/>
              <a:ext cx="992188" cy="250937"/>
              <a:chOff x="-1214439" y="765971"/>
              <a:chExt cx="992188" cy="250937"/>
            </a:xfrm>
          </p:grpSpPr>
          <p:grpSp>
            <p:nvGrpSpPr>
              <p:cNvPr id="37" name="Group 2"/>
              <p:cNvGrpSpPr>
                <a:grpSpLocks/>
              </p:cNvGrpSpPr>
              <p:nvPr/>
            </p:nvGrpSpPr>
            <p:grpSpPr bwMode="auto">
              <a:xfrm>
                <a:off x="-1214439" y="765971"/>
                <a:ext cx="437608" cy="246173"/>
                <a:chOff x="-1214439" y="732970"/>
                <a:chExt cx="437608" cy="246063"/>
              </a:xfrm>
            </p:grpSpPr>
            <p:grpSp>
              <p:nvGrpSpPr>
                <p:cNvPr id="42" name="Group 3"/>
                <p:cNvGrpSpPr>
                  <a:grpSpLocks/>
                </p:cNvGrpSpPr>
                <p:nvPr/>
              </p:nvGrpSpPr>
              <p:grpSpPr bwMode="auto">
                <a:xfrm>
                  <a:off x="-1214439" y="741702"/>
                  <a:ext cx="428625" cy="228600"/>
                  <a:chOff x="-727592" y="3306446"/>
                  <a:chExt cx="429053" cy="228767"/>
                </a:xfrm>
              </p:grpSpPr>
              <p:pic>
                <p:nvPicPr>
                  <p:cNvPr id="44" name="Picture 14" descr="fke3b.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7293" y="3306446"/>
                    <a:ext cx="428754" cy="2287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5" name="Rectangle 44"/>
                  <p:cNvSpPr/>
                  <p:nvPr/>
                </p:nvSpPr>
                <p:spPr bwMode="auto">
                  <a:xfrm>
                    <a:off x="-727591" y="3332754"/>
                    <a:ext cx="214527" cy="21596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sp>
              <p:nvSpPr>
                <p:cNvPr id="43" name="Rounded Rectangle 42"/>
                <p:cNvSpPr/>
                <p:nvPr/>
              </p:nvSpPr>
              <p:spPr bwMode="auto">
                <a:xfrm>
                  <a:off x="-1014413" y="733082"/>
                  <a:ext cx="238125" cy="245953"/>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nvGrpSpPr>
              <p:cNvPr id="38" name="Group 28"/>
              <p:cNvGrpSpPr>
                <a:grpSpLocks/>
              </p:cNvGrpSpPr>
              <p:nvPr/>
            </p:nvGrpSpPr>
            <p:grpSpPr bwMode="auto">
              <a:xfrm>
                <a:off x="-682626" y="770735"/>
                <a:ext cx="460375" cy="246173"/>
                <a:chOff x="-561836" y="3417665"/>
                <a:chExt cx="460236" cy="245883"/>
              </a:xfrm>
            </p:grpSpPr>
            <p:pic>
              <p:nvPicPr>
                <p:cNvPr id="3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9275" y="3434948"/>
                  <a:ext cx="447675"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0" name="Rectangle 39"/>
                <p:cNvSpPr/>
                <p:nvPr/>
              </p:nvSpPr>
              <p:spPr>
                <a:xfrm>
                  <a:off x="-317434" y="3436803"/>
                  <a:ext cx="214247" cy="21723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sp>
              <p:nvSpPr>
                <p:cNvPr id="41" name="Rounded Rectangle 40"/>
                <p:cNvSpPr/>
                <p:nvPr/>
              </p:nvSpPr>
              <p:spPr>
                <a:xfrm>
                  <a:off x="-561835" y="3417776"/>
                  <a:ext cx="238053" cy="245772"/>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grpSp>
      <p:sp>
        <p:nvSpPr>
          <p:cNvPr id="46" name="TextBox 45"/>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48" name="TextBox 17"/>
          <p:cNvSpPr txBox="1">
            <a:spLocks noChangeArrowheads="1"/>
          </p:cNvSpPr>
          <p:nvPr userDrawn="1"/>
        </p:nvSpPr>
        <p:spPr bwMode="auto">
          <a:xfrm>
            <a:off x="-2786742" y="1511771"/>
            <a:ext cx="2642280"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Skift</a:t>
            </a:r>
            <a:r>
              <a:rPr lang="da-DK" sz="1000" b="1" baseline="0" dirty="0">
                <a:solidFill>
                  <a:schemeClr val="tx1"/>
                </a:solidFill>
              </a:rPr>
              <a:t> farve på LF bjælkerne</a:t>
            </a:r>
            <a:endParaRPr lang="da-DK" sz="1000" b="1" dirty="0">
              <a:solidFill>
                <a:schemeClr val="tx1"/>
              </a:solidFill>
            </a:endParaRPr>
          </a:p>
          <a:p>
            <a:pPr marL="228600" indent="-228600" algn="r" eaLnBrk="1" hangingPunct="1">
              <a:buAutoNum type="arabicPeriod"/>
              <a:defRPr/>
            </a:pPr>
            <a:r>
              <a:rPr lang="da-DK" sz="1000" b="0" dirty="0">
                <a:solidFill>
                  <a:schemeClr val="tx1"/>
                </a:solidFill>
              </a:rPr>
              <a:t>Klik på bjælken</a:t>
            </a:r>
          </a:p>
          <a:p>
            <a:pPr marL="228600" indent="-228600" algn="r" eaLnBrk="1" hangingPunct="1">
              <a:buAutoNum type="arabicPeriod"/>
              <a:defRPr/>
            </a:pPr>
            <a:r>
              <a:rPr lang="da-DK" sz="1000" b="0" dirty="0">
                <a:solidFill>
                  <a:schemeClr val="tx1"/>
                </a:solidFill>
              </a:rPr>
              <a:t>Fra værktøjslinjen vælg ”Farvespanden”</a:t>
            </a:r>
          </a:p>
          <a:p>
            <a:pPr marL="228600" indent="-228600" algn="r" eaLnBrk="1" hangingPunct="1">
              <a:buAutoNum type="arabicPeriod"/>
              <a:defRPr/>
            </a:pPr>
            <a:r>
              <a:rPr lang="da-DK" sz="1000" b="0" dirty="0">
                <a:solidFill>
                  <a:schemeClr val="tx1"/>
                </a:solidFill>
              </a:rPr>
              <a:t>Fra ”drop ned” menuen vælg en af </a:t>
            </a:r>
            <a:r>
              <a:rPr lang="da-DK" sz="1000" b="0" dirty="0" err="1">
                <a:solidFill>
                  <a:schemeClr val="tx1"/>
                </a:solidFill>
              </a:rPr>
              <a:t>temafarvene</a:t>
            </a:r>
            <a:r>
              <a:rPr lang="da-DK" sz="1000" b="0" dirty="0">
                <a:solidFill>
                  <a:schemeClr val="tx1"/>
                </a:solidFill>
              </a:rPr>
              <a:t> for at farvelægge bjælken</a:t>
            </a:r>
          </a:p>
        </p:txBody>
      </p:sp>
      <p:pic>
        <p:nvPicPr>
          <p:cNvPr id="24" name="Picture 23" descr="Skærmbillede 2016-04-05 kl. 09.36.07.png"/>
          <p:cNvPicPr>
            <a:picLocks noChangeAspect="1"/>
          </p:cNvPicPr>
          <p:nvPr userDrawn="1"/>
        </p:nvPicPr>
        <p:blipFill rotWithShape="1">
          <a:blip r:embed="rId5">
            <a:extLst>
              <a:ext uri="{28A0092B-C50C-407E-A947-70E740481C1C}">
                <a14:useLocalDpi xmlns:a14="http://schemas.microsoft.com/office/drawing/2010/main" val="0"/>
              </a:ext>
            </a:extLst>
          </a:blip>
          <a:srcRect r="4165"/>
          <a:stretch/>
        </p:blipFill>
        <p:spPr>
          <a:xfrm>
            <a:off x="-2374901" y="5054311"/>
            <a:ext cx="2233100" cy="1303698"/>
          </a:xfrm>
          <a:prstGeom prst="rect">
            <a:avLst/>
          </a:prstGeom>
        </p:spPr>
      </p:pic>
      <p:sp>
        <p:nvSpPr>
          <p:cNvPr id="25" name="Text Placeholder 13"/>
          <p:cNvSpPr>
            <a:spLocks noGrp="1"/>
          </p:cNvSpPr>
          <p:nvPr>
            <p:ph type="body" sz="quarter" idx="25"/>
          </p:nvPr>
        </p:nvSpPr>
        <p:spPr>
          <a:xfrm flipH="1">
            <a:off x="0" y="0"/>
            <a:ext cx="216000" cy="5724000"/>
          </a:xfrm>
          <a:solidFill>
            <a:schemeClr val="tx2"/>
          </a:solidFill>
        </p:spPr>
        <p:txBody>
          <a:bodyPr tIns="0"/>
          <a:lstStyle>
            <a:lvl1pPr marL="0" indent="0">
              <a:buFont typeface="Arial" pitchFamily="34" charset="0"/>
              <a:buNone/>
              <a:defRPr sz="100"/>
            </a:lvl1pPr>
          </a:lstStyle>
          <a:p>
            <a:pPr lvl="0"/>
            <a:r>
              <a:rPr lang="da-DK"/>
              <a:t>Click to edit Master text styles</a:t>
            </a:r>
          </a:p>
        </p:txBody>
      </p:sp>
      <p:sp>
        <p:nvSpPr>
          <p:cNvPr id="26" name="Text Placeholder 13"/>
          <p:cNvSpPr>
            <a:spLocks noGrp="1"/>
          </p:cNvSpPr>
          <p:nvPr>
            <p:ph type="body" sz="quarter" idx="24"/>
          </p:nvPr>
        </p:nvSpPr>
        <p:spPr>
          <a:xfrm>
            <a:off x="0" y="5706000"/>
            <a:ext cx="216000" cy="1152000"/>
          </a:xfrm>
          <a:solidFill>
            <a:schemeClr val="accent2"/>
          </a:solidFill>
        </p:spPr>
        <p:txBody>
          <a:bodyPr tIns="0"/>
          <a:lstStyle>
            <a:lvl1pPr marL="0" indent="0">
              <a:buFont typeface="Arial" pitchFamily="34" charset="0"/>
              <a:buNone/>
              <a:defRPr sz="100"/>
            </a:lvl1pPr>
          </a:lstStyle>
          <a:p>
            <a:pPr lvl="0"/>
            <a:r>
              <a:rPr lang="da-DK"/>
              <a:t>Click to edit Master text styles</a:t>
            </a:r>
          </a:p>
        </p:txBody>
      </p:sp>
    </p:spTree>
    <p:extLst>
      <p:ext uri="{BB962C8B-B14F-4D97-AF65-F5344CB8AC3E}">
        <p14:creationId xmlns:p14="http://schemas.microsoft.com/office/powerpoint/2010/main" val="384373583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Illustration - Forarbejdning">
    <p:spTree>
      <p:nvGrpSpPr>
        <p:cNvPr id="1" name=""/>
        <p:cNvGrpSpPr/>
        <p:nvPr/>
      </p:nvGrpSpPr>
      <p:grpSpPr>
        <a:xfrm>
          <a:off x="0" y="0"/>
          <a:ext cx="0" cy="0"/>
          <a:chOff x="0" y="0"/>
          <a:chExt cx="0" cy="0"/>
        </a:xfrm>
      </p:grpSpPr>
      <p:pic>
        <p:nvPicPr>
          <p:cNvPr id="3" name="Picture 2" descr="LF_PPT_InfografiskBund-05.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893"/>
            <a:ext cx="12190413" cy="6857107"/>
          </a:xfrm>
          <a:prstGeom prst="rect">
            <a:avLst/>
          </a:prstGeom>
        </p:spPr>
      </p:pic>
      <p:sp>
        <p:nvSpPr>
          <p:cNvPr id="2" name="Title 1"/>
          <p:cNvSpPr>
            <a:spLocks noGrp="1"/>
          </p:cNvSpPr>
          <p:nvPr>
            <p:ph type="title" hasCustomPrompt="1"/>
          </p:nvPr>
        </p:nvSpPr>
        <p:spPr>
          <a:xfrm>
            <a:off x="529792" y="392885"/>
            <a:ext cx="9385731" cy="711638"/>
          </a:xfrm>
        </p:spPr>
        <p:txBody>
          <a:bodyPr/>
          <a:lstStyle>
            <a:lvl1pPr>
              <a:defRPr/>
            </a:lvl1pPr>
          </a:lstStyle>
          <a:p>
            <a:r>
              <a:rPr lang="da-DK" noProof="0" dirty="0"/>
              <a:t>Overskrift i op til 2 linjer</a:t>
            </a:r>
          </a:p>
        </p:txBody>
      </p:sp>
      <p:sp>
        <p:nvSpPr>
          <p:cNvPr id="4" name="Date Placeholder 3"/>
          <p:cNvSpPr>
            <a:spLocks noGrp="1"/>
          </p:cNvSpPr>
          <p:nvPr>
            <p:ph type="dt" sz="half" idx="19"/>
          </p:nvPr>
        </p:nvSpPr>
        <p:spPr/>
        <p:txBody>
          <a:bodyPr/>
          <a:lstStyle/>
          <a:p>
            <a:fld id="{01EFFAB4-88E3-AB48-A781-F9845FBDB5BC}" type="datetime1">
              <a:rPr lang="da-DK" smtClean="0"/>
              <a:t>12-12-2018</a:t>
            </a:fld>
            <a:endParaRPr lang="da-DK"/>
          </a:p>
        </p:txBody>
      </p:sp>
      <p:sp>
        <p:nvSpPr>
          <p:cNvPr id="5" name="Slide Number Placeholder 4"/>
          <p:cNvSpPr>
            <a:spLocks noGrp="1"/>
          </p:cNvSpPr>
          <p:nvPr>
            <p:ph type="sldNum" sz="quarter" idx="20"/>
          </p:nvPr>
        </p:nvSpPr>
        <p:spPr/>
        <p:txBody>
          <a:bodyPr/>
          <a:lstStyle/>
          <a:p>
            <a:fld id="{4F2B6656-7882-4CEF-9850-9EB873E823C4}" type="slidenum">
              <a:rPr lang="da-DK" smtClean="0"/>
              <a:pPr/>
              <a:t>‹nr.›</a:t>
            </a:fld>
            <a:endParaRPr lang="da-DK"/>
          </a:p>
        </p:txBody>
      </p:sp>
      <p:sp>
        <p:nvSpPr>
          <p:cNvPr id="7" name="Content Placeholder 6"/>
          <p:cNvSpPr>
            <a:spLocks noGrp="1"/>
          </p:cNvSpPr>
          <p:nvPr>
            <p:ph sz="quarter" idx="21" hasCustomPrompt="1"/>
          </p:nvPr>
        </p:nvSpPr>
        <p:spPr>
          <a:xfrm>
            <a:off x="542925" y="1549399"/>
            <a:ext cx="9385731" cy="4148139"/>
          </a:xfrm>
        </p:spPr>
        <p:txBody>
          <a:bodyPr/>
          <a:lstStyle/>
          <a:p>
            <a:pPr lvl="0"/>
            <a:r>
              <a:rPr lang="da-DK" noProof="0" dirty="0"/>
              <a:t>Klik for at tilføje indhold</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grpSp>
        <p:nvGrpSpPr>
          <p:cNvPr id="34" name="Group 33"/>
          <p:cNvGrpSpPr/>
          <p:nvPr userDrawn="1"/>
        </p:nvGrpSpPr>
        <p:grpSpPr>
          <a:xfrm>
            <a:off x="-2481943" y="-680"/>
            <a:ext cx="2412094" cy="984930"/>
            <a:chOff x="-2481943" y="-680"/>
            <a:chExt cx="2412094" cy="984930"/>
          </a:xfrm>
        </p:grpSpPr>
        <p:sp>
          <p:nvSpPr>
            <p:cNvPr id="35" name="TextBox 20"/>
            <p:cNvSpPr txBox="1">
              <a:spLocks noChangeArrowheads="1"/>
            </p:cNvSpPr>
            <p:nvPr/>
          </p:nvSpPr>
          <p:spPr bwMode="auto">
            <a:xfrm>
              <a:off x="-2481943" y="-680"/>
              <a:ext cx="2412094"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latin typeface="+mn-lt"/>
                </a:rPr>
                <a:t>Tekstslide med punktopstilling</a:t>
              </a:r>
              <a:endParaRPr lang="da-DK" sz="1000" dirty="0">
                <a:solidFill>
                  <a:schemeClr val="tx1"/>
                </a:solidFill>
                <a:latin typeface="+mn-lt"/>
              </a:endParaRPr>
            </a:p>
            <a:p>
              <a:pPr algn="r" eaLnBrk="1" hangingPunct="1">
                <a:spcBef>
                  <a:spcPct val="50000"/>
                </a:spcBef>
                <a:defRPr/>
              </a:pPr>
              <a:r>
                <a:rPr lang="da-DK" sz="1000" dirty="0">
                  <a:solidFill>
                    <a:schemeClr val="tx1"/>
                  </a:solidFill>
                  <a:latin typeface="+mn-lt"/>
                </a:rPr>
                <a:t>Brug knapperne ‘Forøge / Formindske </a:t>
              </a:r>
              <a:br>
                <a:rPr lang="da-DK" sz="1000" dirty="0">
                  <a:solidFill>
                    <a:schemeClr val="tx1"/>
                  </a:solidFill>
                  <a:latin typeface="+mn-lt"/>
                </a:rPr>
              </a:br>
              <a:r>
                <a:rPr lang="da-DK" sz="1000" dirty="0">
                  <a:solidFill>
                    <a:schemeClr val="tx1"/>
                  </a:solidFill>
                  <a:latin typeface="+mn-lt"/>
                </a:rPr>
                <a:t>indryk’ for at skifte mellem</a:t>
              </a:r>
              <a:br>
                <a:rPr lang="da-DK" sz="1000" dirty="0">
                  <a:solidFill>
                    <a:schemeClr val="tx1"/>
                  </a:solidFill>
                  <a:latin typeface="+mn-lt"/>
                </a:rPr>
              </a:br>
              <a:r>
                <a:rPr lang="da-DK" sz="1000" dirty="0">
                  <a:solidFill>
                    <a:schemeClr val="tx1"/>
                  </a:solidFill>
                  <a:latin typeface="+mn-lt"/>
                </a:rPr>
                <a:t>de forskellige tekst niveauer</a:t>
              </a:r>
            </a:p>
            <a:p>
              <a:pPr algn="r" eaLnBrk="1" hangingPunct="1">
                <a:spcBef>
                  <a:spcPct val="50000"/>
                </a:spcBef>
                <a:defRPr/>
              </a:pPr>
              <a:endParaRPr lang="da-DK" sz="1000" dirty="0">
                <a:solidFill>
                  <a:schemeClr val="tx1"/>
                </a:solidFill>
                <a:latin typeface="+mn-lt"/>
              </a:endParaRPr>
            </a:p>
          </p:txBody>
        </p:sp>
        <p:grpSp>
          <p:nvGrpSpPr>
            <p:cNvPr id="36" name="Group 35"/>
            <p:cNvGrpSpPr/>
            <p:nvPr userDrawn="1"/>
          </p:nvGrpSpPr>
          <p:grpSpPr>
            <a:xfrm>
              <a:off x="-1072921" y="733313"/>
              <a:ext cx="992188" cy="250937"/>
              <a:chOff x="-1214439" y="765971"/>
              <a:chExt cx="992188" cy="250937"/>
            </a:xfrm>
          </p:grpSpPr>
          <p:grpSp>
            <p:nvGrpSpPr>
              <p:cNvPr id="37" name="Group 2"/>
              <p:cNvGrpSpPr>
                <a:grpSpLocks/>
              </p:cNvGrpSpPr>
              <p:nvPr/>
            </p:nvGrpSpPr>
            <p:grpSpPr bwMode="auto">
              <a:xfrm>
                <a:off x="-1214439" y="765971"/>
                <a:ext cx="437608" cy="246173"/>
                <a:chOff x="-1214439" y="732970"/>
                <a:chExt cx="437608" cy="246063"/>
              </a:xfrm>
            </p:grpSpPr>
            <p:grpSp>
              <p:nvGrpSpPr>
                <p:cNvPr id="42" name="Group 3"/>
                <p:cNvGrpSpPr>
                  <a:grpSpLocks/>
                </p:cNvGrpSpPr>
                <p:nvPr/>
              </p:nvGrpSpPr>
              <p:grpSpPr bwMode="auto">
                <a:xfrm>
                  <a:off x="-1214439" y="741702"/>
                  <a:ext cx="428625" cy="228600"/>
                  <a:chOff x="-727592" y="3306446"/>
                  <a:chExt cx="429053" cy="228767"/>
                </a:xfrm>
              </p:grpSpPr>
              <p:pic>
                <p:nvPicPr>
                  <p:cNvPr id="44" name="Picture 14" descr="fke3b.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7293" y="3306446"/>
                    <a:ext cx="428754" cy="2287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5" name="Rectangle 44"/>
                  <p:cNvSpPr/>
                  <p:nvPr/>
                </p:nvSpPr>
                <p:spPr bwMode="auto">
                  <a:xfrm>
                    <a:off x="-727591" y="3332754"/>
                    <a:ext cx="214527" cy="21596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sp>
              <p:nvSpPr>
                <p:cNvPr id="43" name="Rounded Rectangle 42"/>
                <p:cNvSpPr/>
                <p:nvPr/>
              </p:nvSpPr>
              <p:spPr bwMode="auto">
                <a:xfrm>
                  <a:off x="-1014413" y="733082"/>
                  <a:ext cx="238125" cy="245953"/>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nvGrpSpPr>
              <p:cNvPr id="38" name="Group 28"/>
              <p:cNvGrpSpPr>
                <a:grpSpLocks/>
              </p:cNvGrpSpPr>
              <p:nvPr/>
            </p:nvGrpSpPr>
            <p:grpSpPr bwMode="auto">
              <a:xfrm>
                <a:off x="-682626" y="770735"/>
                <a:ext cx="460375" cy="246173"/>
                <a:chOff x="-561836" y="3417665"/>
                <a:chExt cx="460236" cy="245883"/>
              </a:xfrm>
            </p:grpSpPr>
            <p:pic>
              <p:nvPicPr>
                <p:cNvPr id="3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9275" y="3434948"/>
                  <a:ext cx="447675"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0" name="Rectangle 39"/>
                <p:cNvSpPr/>
                <p:nvPr/>
              </p:nvSpPr>
              <p:spPr>
                <a:xfrm>
                  <a:off x="-317434" y="3436803"/>
                  <a:ext cx="214247" cy="21723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sp>
              <p:nvSpPr>
                <p:cNvPr id="41" name="Rounded Rectangle 40"/>
                <p:cNvSpPr/>
                <p:nvPr/>
              </p:nvSpPr>
              <p:spPr>
                <a:xfrm>
                  <a:off x="-561835" y="3417776"/>
                  <a:ext cx="238053" cy="245772"/>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grpSp>
      <p:sp>
        <p:nvSpPr>
          <p:cNvPr id="46" name="TextBox 45"/>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48" name="TextBox 17"/>
          <p:cNvSpPr txBox="1">
            <a:spLocks noChangeArrowheads="1"/>
          </p:cNvSpPr>
          <p:nvPr userDrawn="1"/>
        </p:nvSpPr>
        <p:spPr bwMode="auto">
          <a:xfrm>
            <a:off x="-2786742" y="1511771"/>
            <a:ext cx="2642280"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Skift</a:t>
            </a:r>
            <a:r>
              <a:rPr lang="da-DK" sz="1000" b="1" baseline="0" dirty="0">
                <a:solidFill>
                  <a:schemeClr val="tx1"/>
                </a:solidFill>
              </a:rPr>
              <a:t> farve på LF bjælkerne</a:t>
            </a:r>
            <a:endParaRPr lang="da-DK" sz="1000" b="1" dirty="0">
              <a:solidFill>
                <a:schemeClr val="tx1"/>
              </a:solidFill>
            </a:endParaRPr>
          </a:p>
          <a:p>
            <a:pPr marL="228600" indent="-228600" algn="r" eaLnBrk="1" hangingPunct="1">
              <a:buAutoNum type="arabicPeriod"/>
              <a:defRPr/>
            </a:pPr>
            <a:r>
              <a:rPr lang="da-DK" sz="1000" b="0" dirty="0">
                <a:solidFill>
                  <a:schemeClr val="tx1"/>
                </a:solidFill>
              </a:rPr>
              <a:t>Klik på bjælken</a:t>
            </a:r>
          </a:p>
          <a:p>
            <a:pPr marL="228600" indent="-228600" algn="r" eaLnBrk="1" hangingPunct="1">
              <a:buAutoNum type="arabicPeriod"/>
              <a:defRPr/>
            </a:pPr>
            <a:r>
              <a:rPr lang="da-DK" sz="1000" b="0" dirty="0">
                <a:solidFill>
                  <a:schemeClr val="tx1"/>
                </a:solidFill>
              </a:rPr>
              <a:t>Fra værktøjslinjen vælg ”Farvespanden”</a:t>
            </a:r>
          </a:p>
          <a:p>
            <a:pPr marL="228600" indent="-228600" algn="r" eaLnBrk="1" hangingPunct="1">
              <a:buAutoNum type="arabicPeriod"/>
              <a:defRPr/>
            </a:pPr>
            <a:r>
              <a:rPr lang="da-DK" sz="1000" b="0" dirty="0">
                <a:solidFill>
                  <a:schemeClr val="tx1"/>
                </a:solidFill>
              </a:rPr>
              <a:t>Fra ”drop ned” menuen vælg en af </a:t>
            </a:r>
            <a:r>
              <a:rPr lang="da-DK" sz="1000" b="0" dirty="0" err="1">
                <a:solidFill>
                  <a:schemeClr val="tx1"/>
                </a:solidFill>
              </a:rPr>
              <a:t>temafarvene</a:t>
            </a:r>
            <a:r>
              <a:rPr lang="da-DK" sz="1000" b="0" dirty="0">
                <a:solidFill>
                  <a:schemeClr val="tx1"/>
                </a:solidFill>
              </a:rPr>
              <a:t> for at farvelægge bjælken</a:t>
            </a:r>
          </a:p>
        </p:txBody>
      </p:sp>
      <p:pic>
        <p:nvPicPr>
          <p:cNvPr id="24" name="Picture 23" descr="Skærmbillede 2016-04-05 kl. 09.36.07.png"/>
          <p:cNvPicPr>
            <a:picLocks noChangeAspect="1"/>
          </p:cNvPicPr>
          <p:nvPr userDrawn="1"/>
        </p:nvPicPr>
        <p:blipFill rotWithShape="1">
          <a:blip r:embed="rId5">
            <a:extLst>
              <a:ext uri="{28A0092B-C50C-407E-A947-70E740481C1C}">
                <a14:useLocalDpi xmlns:a14="http://schemas.microsoft.com/office/drawing/2010/main" val="0"/>
              </a:ext>
            </a:extLst>
          </a:blip>
          <a:srcRect r="4165"/>
          <a:stretch/>
        </p:blipFill>
        <p:spPr>
          <a:xfrm>
            <a:off x="-2374901" y="5054311"/>
            <a:ext cx="2233100" cy="1303698"/>
          </a:xfrm>
          <a:prstGeom prst="rect">
            <a:avLst/>
          </a:prstGeom>
        </p:spPr>
      </p:pic>
      <p:sp>
        <p:nvSpPr>
          <p:cNvPr id="25" name="Text Placeholder 13"/>
          <p:cNvSpPr>
            <a:spLocks noGrp="1"/>
          </p:cNvSpPr>
          <p:nvPr>
            <p:ph type="body" sz="quarter" idx="25"/>
          </p:nvPr>
        </p:nvSpPr>
        <p:spPr>
          <a:xfrm flipH="1">
            <a:off x="0" y="0"/>
            <a:ext cx="216000" cy="5724000"/>
          </a:xfrm>
          <a:solidFill>
            <a:schemeClr val="tx2"/>
          </a:solidFill>
        </p:spPr>
        <p:txBody>
          <a:bodyPr tIns="0"/>
          <a:lstStyle>
            <a:lvl1pPr marL="0" indent="0">
              <a:buFont typeface="Arial" pitchFamily="34" charset="0"/>
              <a:buNone/>
              <a:defRPr sz="100"/>
            </a:lvl1pPr>
          </a:lstStyle>
          <a:p>
            <a:pPr lvl="0"/>
            <a:r>
              <a:rPr lang="da-DK"/>
              <a:t>Click to edit Master text styles</a:t>
            </a:r>
          </a:p>
        </p:txBody>
      </p:sp>
      <p:sp>
        <p:nvSpPr>
          <p:cNvPr id="26" name="Text Placeholder 13"/>
          <p:cNvSpPr>
            <a:spLocks noGrp="1"/>
          </p:cNvSpPr>
          <p:nvPr>
            <p:ph type="body" sz="quarter" idx="24"/>
          </p:nvPr>
        </p:nvSpPr>
        <p:spPr>
          <a:xfrm>
            <a:off x="0" y="5706000"/>
            <a:ext cx="216000" cy="1152000"/>
          </a:xfrm>
          <a:solidFill>
            <a:schemeClr val="accent2"/>
          </a:solidFill>
        </p:spPr>
        <p:txBody>
          <a:bodyPr tIns="0"/>
          <a:lstStyle>
            <a:lvl1pPr marL="0" indent="0">
              <a:buFont typeface="Arial" pitchFamily="34" charset="0"/>
              <a:buNone/>
              <a:defRPr sz="100"/>
            </a:lvl1pPr>
          </a:lstStyle>
          <a:p>
            <a:pPr lvl="0"/>
            <a:r>
              <a:rPr lang="da-DK"/>
              <a:t>Click to edit Master text styles</a:t>
            </a:r>
          </a:p>
        </p:txBody>
      </p:sp>
    </p:spTree>
    <p:extLst>
      <p:ext uri="{BB962C8B-B14F-4D97-AF65-F5344CB8AC3E}">
        <p14:creationId xmlns:p14="http://schemas.microsoft.com/office/powerpoint/2010/main" val="320538125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Illustration - Corporate">
    <p:spTree>
      <p:nvGrpSpPr>
        <p:cNvPr id="1" name=""/>
        <p:cNvGrpSpPr/>
        <p:nvPr/>
      </p:nvGrpSpPr>
      <p:grpSpPr>
        <a:xfrm>
          <a:off x="0" y="0"/>
          <a:ext cx="0" cy="0"/>
          <a:chOff x="0" y="0"/>
          <a:chExt cx="0" cy="0"/>
        </a:xfrm>
      </p:grpSpPr>
      <p:pic>
        <p:nvPicPr>
          <p:cNvPr id="6" name="Picture 5" descr="LF_PPT_InfografiskBund-07.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893"/>
            <a:ext cx="12190413" cy="6857107"/>
          </a:xfrm>
          <a:prstGeom prst="rect">
            <a:avLst/>
          </a:prstGeom>
        </p:spPr>
      </p:pic>
      <p:sp>
        <p:nvSpPr>
          <p:cNvPr id="2" name="Title 1"/>
          <p:cNvSpPr>
            <a:spLocks noGrp="1"/>
          </p:cNvSpPr>
          <p:nvPr>
            <p:ph type="title" hasCustomPrompt="1"/>
          </p:nvPr>
        </p:nvSpPr>
        <p:spPr>
          <a:xfrm>
            <a:off x="529792" y="392885"/>
            <a:ext cx="9385731" cy="711638"/>
          </a:xfrm>
        </p:spPr>
        <p:txBody>
          <a:bodyPr/>
          <a:lstStyle>
            <a:lvl1pPr>
              <a:defRPr/>
            </a:lvl1pPr>
          </a:lstStyle>
          <a:p>
            <a:r>
              <a:rPr lang="da-DK" noProof="0" dirty="0"/>
              <a:t>Overskrift i op til 2 linjer</a:t>
            </a:r>
          </a:p>
        </p:txBody>
      </p:sp>
      <p:sp>
        <p:nvSpPr>
          <p:cNvPr id="4" name="Date Placeholder 3"/>
          <p:cNvSpPr>
            <a:spLocks noGrp="1"/>
          </p:cNvSpPr>
          <p:nvPr>
            <p:ph type="dt" sz="half" idx="19"/>
          </p:nvPr>
        </p:nvSpPr>
        <p:spPr/>
        <p:txBody>
          <a:bodyPr/>
          <a:lstStyle/>
          <a:p>
            <a:fld id="{08C61729-ACDE-1B40-99BB-27CE5F740E64}" type="datetime1">
              <a:rPr lang="da-DK" smtClean="0"/>
              <a:t>12-12-2018</a:t>
            </a:fld>
            <a:endParaRPr lang="da-DK"/>
          </a:p>
        </p:txBody>
      </p:sp>
      <p:sp>
        <p:nvSpPr>
          <p:cNvPr id="5" name="Slide Number Placeholder 4"/>
          <p:cNvSpPr>
            <a:spLocks noGrp="1"/>
          </p:cNvSpPr>
          <p:nvPr>
            <p:ph type="sldNum" sz="quarter" idx="20"/>
          </p:nvPr>
        </p:nvSpPr>
        <p:spPr/>
        <p:txBody>
          <a:bodyPr/>
          <a:lstStyle/>
          <a:p>
            <a:fld id="{4F2B6656-7882-4CEF-9850-9EB873E823C4}" type="slidenum">
              <a:rPr lang="da-DK" smtClean="0"/>
              <a:pPr/>
              <a:t>‹nr.›</a:t>
            </a:fld>
            <a:endParaRPr lang="da-DK"/>
          </a:p>
        </p:txBody>
      </p:sp>
      <p:sp>
        <p:nvSpPr>
          <p:cNvPr id="7" name="Content Placeholder 6"/>
          <p:cNvSpPr>
            <a:spLocks noGrp="1"/>
          </p:cNvSpPr>
          <p:nvPr>
            <p:ph sz="quarter" idx="21" hasCustomPrompt="1"/>
          </p:nvPr>
        </p:nvSpPr>
        <p:spPr>
          <a:xfrm>
            <a:off x="542925" y="1549399"/>
            <a:ext cx="9385731" cy="4148139"/>
          </a:xfrm>
        </p:spPr>
        <p:txBody>
          <a:bodyPr/>
          <a:lstStyle/>
          <a:p>
            <a:pPr lvl="0"/>
            <a:r>
              <a:rPr lang="da-DK" noProof="0" dirty="0"/>
              <a:t>Klik for at tilføje indhold</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grpSp>
        <p:nvGrpSpPr>
          <p:cNvPr id="34" name="Group 33"/>
          <p:cNvGrpSpPr/>
          <p:nvPr userDrawn="1"/>
        </p:nvGrpSpPr>
        <p:grpSpPr>
          <a:xfrm>
            <a:off x="-2481943" y="-680"/>
            <a:ext cx="2412094" cy="984930"/>
            <a:chOff x="-2481943" y="-680"/>
            <a:chExt cx="2412094" cy="984930"/>
          </a:xfrm>
        </p:grpSpPr>
        <p:sp>
          <p:nvSpPr>
            <p:cNvPr id="35" name="TextBox 20"/>
            <p:cNvSpPr txBox="1">
              <a:spLocks noChangeArrowheads="1"/>
            </p:cNvSpPr>
            <p:nvPr/>
          </p:nvSpPr>
          <p:spPr bwMode="auto">
            <a:xfrm>
              <a:off x="-2481943" y="-680"/>
              <a:ext cx="2412094"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latin typeface="+mn-lt"/>
                </a:rPr>
                <a:t>Tekstslide med punktopstilling</a:t>
              </a:r>
              <a:endParaRPr lang="da-DK" sz="1000" dirty="0">
                <a:solidFill>
                  <a:schemeClr val="tx1"/>
                </a:solidFill>
                <a:latin typeface="+mn-lt"/>
              </a:endParaRPr>
            </a:p>
            <a:p>
              <a:pPr algn="r" eaLnBrk="1" hangingPunct="1">
                <a:spcBef>
                  <a:spcPct val="50000"/>
                </a:spcBef>
                <a:defRPr/>
              </a:pPr>
              <a:r>
                <a:rPr lang="da-DK" sz="1000" dirty="0">
                  <a:solidFill>
                    <a:schemeClr val="tx1"/>
                  </a:solidFill>
                  <a:latin typeface="+mn-lt"/>
                </a:rPr>
                <a:t>Brug knapperne ‘Forøge / Formindske </a:t>
              </a:r>
              <a:br>
                <a:rPr lang="da-DK" sz="1000" dirty="0">
                  <a:solidFill>
                    <a:schemeClr val="tx1"/>
                  </a:solidFill>
                  <a:latin typeface="+mn-lt"/>
                </a:rPr>
              </a:br>
              <a:r>
                <a:rPr lang="da-DK" sz="1000" dirty="0">
                  <a:solidFill>
                    <a:schemeClr val="tx1"/>
                  </a:solidFill>
                  <a:latin typeface="+mn-lt"/>
                </a:rPr>
                <a:t>indryk’ for at skifte mellem</a:t>
              </a:r>
              <a:br>
                <a:rPr lang="da-DK" sz="1000" dirty="0">
                  <a:solidFill>
                    <a:schemeClr val="tx1"/>
                  </a:solidFill>
                  <a:latin typeface="+mn-lt"/>
                </a:rPr>
              </a:br>
              <a:r>
                <a:rPr lang="da-DK" sz="1000" dirty="0">
                  <a:solidFill>
                    <a:schemeClr val="tx1"/>
                  </a:solidFill>
                  <a:latin typeface="+mn-lt"/>
                </a:rPr>
                <a:t>de forskellige tekst niveauer</a:t>
              </a:r>
            </a:p>
            <a:p>
              <a:pPr algn="r" eaLnBrk="1" hangingPunct="1">
                <a:spcBef>
                  <a:spcPct val="50000"/>
                </a:spcBef>
                <a:defRPr/>
              </a:pPr>
              <a:endParaRPr lang="da-DK" sz="1000" dirty="0">
                <a:solidFill>
                  <a:schemeClr val="tx1"/>
                </a:solidFill>
                <a:latin typeface="+mn-lt"/>
              </a:endParaRPr>
            </a:p>
          </p:txBody>
        </p:sp>
        <p:grpSp>
          <p:nvGrpSpPr>
            <p:cNvPr id="36" name="Group 35"/>
            <p:cNvGrpSpPr/>
            <p:nvPr userDrawn="1"/>
          </p:nvGrpSpPr>
          <p:grpSpPr>
            <a:xfrm>
              <a:off x="-1072921" y="733313"/>
              <a:ext cx="992188" cy="250937"/>
              <a:chOff x="-1214439" y="765971"/>
              <a:chExt cx="992188" cy="250937"/>
            </a:xfrm>
          </p:grpSpPr>
          <p:grpSp>
            <p:nvGrpSpPr>
              <p:cNvPr id="37" name="Group 2"/>
              <p:cNvGrpSpPr>
                <a:grpSpLocks/>
              </p:cNvGrpSpPr>
              <p:nvPr/>
            </p:nvGrpSpPr>
            <p:grpSpPr bwMode="auto">
              <a:xfrm>
                <a:off x="-1214439" y="765971"/>
                <a:ext cx="437608" cy="246173"/>
                <a:chOff x="-1214439" y="732970"/>
                <a:chExt cx="437608" cy="246063"/>
              </a:xfrm>
            </p:grpSpPr>
            <p:grpSp>
              <p:nvGrpSpPr>
                <p:cNvPr id="42" name="Group 3"/>
                <p:cNvGrpSpPr>
                  <a:grpSpLocks/>
                </p:cNvGrpSpPr>
                <p:nvPr/>
              </p:nvGrpSpPr>
              <p:grpSpPr bwMode="auto">
                <a:xfrm>
                  <a:off x="-1214439" y="741702"/>
                  <a:ext cx="428625" cy="228600"/>
                  <a:chOff x="-727592" y="3306446"/>
                  <a:chExt cx="429053" cy="228767"/>
                </a:xfrm>
              </p:grpSpPr>
              <p:pic>
                <p:nvPicPr>
                  <p:cNvPr id="44" name="Picture 14" descr="fke3b.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7293" y="3306446"/>
                    <a:ext cx="428754" cy="2287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5" name="Rectangle 44"/>
                  <p:cNvSpPr/>
                  <p:nvPr/>
                </p:nvSpPr>
                <p:spPr bwMode="auto">
                  <a:xfrm>
                    <a:off x="-727591" y="3332754"/>
                    <a:ext cx="214527" cy="21596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sp>
              <p:nvSpPr>
                <p:cNvPr id="43" name="Rounded Rectangle 42"/>
                <p:cNvSpPr/>
                <p:nvPr/>
              </p:nvSpPr>
              <p:spPr bwMode="auto">
                <a:xfrm>
                  <a:off x="-1014413" y="733082"/>
                  <a:ext cx="238125" cy="245953"/>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nvGrpSpPr>
              <p:cNvPr id="38" name="Group 28"/>
              <p:cNvGrpSpPr>
                <a:grpSpLocks/>
              </p:cNvGrpSpPr>
              <p:nvPr/>
            </p:nvGrpSpPr>
            <p:grpSpPr bwMode="auto">
              <a:xfrm>
                <a:off x="-682626" y="770735"/>
                <a:ext cx="460375" cy="246173"/>
                <a:chOff x="-561836" y="3417665"/>
                <a:chExt cx="460236" cy="245883"/>
              </a:xfrm>
            </p:grpSpPr>
            <p:pic>
              <p:nvPicPr>
                <p:cNvPr id="3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9275" y="3434948"/>
                  <a:ext cx="447675"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0" name="Rectangle 39"/>
                <p:cNvSpPr/>
                <p:nvPr/>
              </p:nvSpPr>
              <p:spPr>
                <a:xfrm>
                  <a:off x="-317434" y="3436803"/>
                  <a:ext cx="214247" cy="21723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sp>
              <p:nvSpPr>
                <p:cNvPr id="41" name="Rounded Rectangle 40"/>
                <p:cNvSpPr/>
                <p:nvPr/>
              </p:nvSpPr>
              <p:spPr>
                <a:xfrm>
                  <a:off x="-561835" y="3417776"/>
                  <a:ext cx="238053" cy="245772"/>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grpSp>
      <p:sp>
        <p:nvSpPr>
          <p:cNvPr id="46" name="TextBox 45"/>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48" name="TextBox 17"/>
          <p:cNvSpPr txBox="1">
            <a:spLocks noChangeArrowheads="1"/>
          </p:cNvSpPr>
          <p:nvPr userDrawn="1"/>
        </p:nvSpPr>
        <p:spPr bwMode="auto">
          <a:xfrm>
            <a:off x="-2786742" y="1511771"/>
            <a:ext cx="2642280"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Skift</a:t>
            </a:r>
            <a:r>
              <a:rPr lang="da-DK" sz="1000" b="1" baseline="0" dirty="0">
                <a:solidFill>
                  <a:schemeClr val="tx1"/>
                </a:solidFill>
              </a:rPr>
              <a:t> farve på LF bjælkerne</a:t>
            </a:r>
            <a:endParaRPr lang="da-DK" sz="1000" b="1" dirty="0">
              <a:solidFill>
                <a:schemeClr val="tx1"/>
              </a:solidFill>
            </a:endParaRPr>
          </a:p>
          <a:p>
            <a:pPr marL="228600" indent="-228600" algn="r" eaLnBrk="1" hangingPunct="1">
              <a:buAutoNum type="arabicPeriod"/>
              <a:defRPr/>
            </a:pPr>
            <a:r>
              <a:rPr lang="da-DK" sz="1000" b="0" dirty="0">
                <a:solidFill>
                  <a:schemeClr val="tx1"/>
                </a:solidFill>
              </a:rPr>
              <a:t>Klik på bjælken</a:t>
            </a:r>
          </a:p>
          <a:p>
            <a:pPr marL="228600" indent="-228600" algn="r" eaLnBrk="1" hangingPunct="1">
              <a:buAutoNum type="arabicPeriod"/>
              <a:defRPr/>
            </a:pPr>
            <a:r>
              <a:rPr lang="da-DK" sz="1000" b="0" dirty="0">
                <a:solidFill>
                  <a:schemeClr val="tx1"/>
                </a:solidFill>
              </a:rPr>
              <a:t>Fra værktøjslinjen vælg ”Farvespanden”</a:t>
            </a:r>
          </a:p>
          <a:p>
            <a:pPr marL="228600" indent="-228600" algn="r" eaLnBrk="1" hangingPunct="1">
              <a:buAutoNum type="arabicPeriod"/>
              <a:defRPr/>
            </a:pPr>
            <a:r>
              <a:rPr lang="da-DK" sz="1000" b="0" dirty="0">
                <a:solidFill>
                  <a:schemeClr val="tx1"/>
                </a:solidFill>
              </a:rPr>
              <a:t>Fra ”drop ned” menuen vælg en af </a:t>
            </a:r>
            <a:r>
              <a:rPr lang="da-DK" sz="1000" b="0" dirty="0" err="1">
                <a:solidFill>
                  <a:schemeClr val="tx1"/>
                </a:solidFill>
              </a:rPr>
              <a:t>temafarvene</a:t>
            </a:r>
            <a:r>
              <a:rPr lang="da-DK" sz="1000" b="0" dirty="0">
                <a:solidFill>
                  <a:schemeClr val="tx1"/>
                </a:solidFill>
              </a:rPr>
              <a:t> for at farvelægge bjælken</a:t>
            </a:r>
          </a:p>
        </p:txBody>
      </p:sp>
      <p:pic>
        <p:nvPicPr>
          <p:cNvPr id="24" name="Picture 23" descr="Skærmbillede 2016-04-05 kl. 09.36.07.png"/>
          <p:cNvPicPr>
            <a:picLocks noChangeAspect="1"/>
          </p:cNvPicPr>
          <p:nvPr userDrawn="1"/>
        </p:nvPicPr>
        <p:blipFill rotWithShape="1">
          <a:blip r:embed="rId5">
            <a:extLst>
              <a:ext uri="{28A0092B-C50C-407E-A947-70E740481C1C}">
                <a14:useLocalDpi xmlns:a14="http://schemas.microsoft.com/office/drawing/2010/main" val="0"/>
              </a:ext>
            </a:extLst>
          </a:blip>
          <a:srcRect r="4165"/>
          <a:stretch/>
        </p:blipFill>
        <p:spPr>
          <a:xfrm>
            <a:off x="-2374901" y="5054311"/>
            <a:ext cx="2233100" cy="1303698"/>
          </a:xfrm>
          <a:prstGeom prst="rect">
            <a:avLst/>
          </a:prstGeom>
        </p:spPr>
      </p:pic>
      <p:sp>
        <p:nvSpPr>
          <p:cNvPr id="25" name="Text Placeholder 13"/>
          <p:cNvSpPr>
            <a:spLocks noGrp="1"/>
          </p:cNvSpPr>
          <p:nvPr>
            <p:ph type="body" sz="quarter" idx="25"/>
          </p:nvPr>
        </p:nvSpPr>
        <p:spPr>
          <a:xfrm flipH="1">
            <a:off x="0" y="0"/>
            <a:ext cx="216000" cy="5724000"/>
          </a:xfrm>
          <a:solidFill>
            <a:schemeClr val="tx2"/>
          </a:solidFill>
        </p:spPr>
        <p:txBody>
          <a:bodyPr tIns="0"/>
          <a:lstStyle>
            <a:lvl1pPr marL="0" indent="0">
              <a:buFont typeface="Arial" pitchFamily="34" charset="0"/>
              <a:buNone/>
              <a:defRPr sz="100"/>
            </a:lvl1pPr>
          </a:lstStyle>
          <a:p>
            <a:pPr lvl="0"/>
            <a:r>
              <a:rPr lang="da-DK"/>
              <a:t>Click to edit Master text styles</a:t>
            </a:r>
          </a:p>
        </p:txBody>
      </p:sp>
      <p:sp>
        <p:nvSpPr>
          <p:cNvPr id="26" name="Text Placeholder 13"/>
          <p:cNvSpPr>
            <a:spLocks noGrp="1"/>
          </p:cNvSpPr>
          <p:nvPr>
            <p:ph type="body" sz="quarter" idx="24"/>
          </p:nvPr>
        </p:nvSpPr>
        <p:spPr>
          <a:xfrm>
            <a:off x="0" y="5706000"/>
            <a:ext cx="216000" cy="1152000"/>
          </a:xfrm>
          <a:solidFill>
            <a:schemeClr val="accent2"/>
          </a:solidFill>
        </p:spPr>
        <p:txBody>
          <a:bodyPr tIns="0"/>
          <a:lstStyle>
            <a:lvl1pPr marL="0" indent="0">
              <a:buFont typeface="Arial" pitchFamily="34" charset="0"/>
              <a:buNone/>
              <a:defRPr sz="100"/>
            </a:lvl1pPr>
          </a:lstStyle>
          <a:p>
            <a:pPr lvl="0"/>
            <a:r>
              <a:rPr lang="da-DK"/>
              <a:t>Click to edit Master text styles</a:t>
            </a:r>
          </a:p>
        </p:txBody>
      </p:sp>
    </p:spTree>
    <p:extLst>
      <p:ext uri="{BB962C8B-B14F-4D97-AF65-F5344CB8AC3E}">
        <p14:creationId xmlns:p14="http://schemas.microsoft.com/office/powerpoint/2010/main" val="347107826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Forside - Fuldt billede og stor boks">
    <p:spTree>
      <p:nvGrpSpPr>
        <p:cNvPr id="1" name=""/>
        <p:cNvGrpSpPr/>
        <p:nvPr/>
      </p:nvGrpSpPr>
      <p:grpSpPr>
        <a:xfrm>
          <a:off x="0" y="0"/>
          <a:ext cx="0" cy="0"/>
          <a:chOff x="0" y="0"/>
          <a:chExt cx="0" cy="0"/>
        </a:xfrm>
      </p:grpSpPr>
      <p:sp>
        <p:nvSpPr>
          <p:cNvPr id="16" name="Picture Placeholder 3"/>
          <p:cNvSpPr>
            <a:spLocks noGrp="1"/>
          </p:cNvSpPr>
          <p:nvPr>
            <p:ph type="pic" sz="quarter" idx="14" hasCustomPrompt="1"/>
          </p:nvPr>
        </p:nvSpPr>
        <p:spPr>
          <a:xfrm>
            <a:off x="0" y="0"/>
            <a:ext cx="12204700" cy="6858000"/>
          </a:xfrm>
        </p:spPr>
        <p:txBody>
          <a:bodyPr tIns="3672000">
            <a:normAutofit/>
          </a:bodyPr>
          <a:lstStyle>
            <a:lvl1pPr marL="0" marR="0" indent="0" algn="ctr" defTabSz="914400" rtl="0" eaLnBrk="1" fontAlgn="auto" latinLnBrk="0" hangingPunct="1">
              <a:lnSpc>
                <a:spcPct val="94000"/>
              </a:lnSpc>
              <a:spcBef>
                <a:spcPts val="0"/>
              </a:spcBef>
              <a:spcAft>
                <a:spcPts val="2000"/>
              </a:spcAft>
              <a:buClrTx/>
              <a:buSzTx/>
              <a:buFont typeface="Arial" pitchFamily="34" charset="0"/>
              <a:buNone/>
              <a:tabLst/>
              <a:defRPr sz="1400" b="0" baseline="0"/>
            </a:lvl1pPr>
          </a:lstStyle>
          <a:p>
            <a:r>
              <a:rPr lang="da-DK" noProof="0" dirty="0"/>
              <a:t>Indsæt et baggrundsbillede ved at klikke på det hvide felt og indsæt billede via ”indsæt billede” i menulinjen</a:t>
            </a:r>
          </a:p>
        </p:txBody>
      </p:sp>
      <p:sp>
        <p:nvSpPr>
          <p:cNvPr id="31" name="Text Placeholder 13"/>
          <p:cNvSpPr>
            <a:spLocks noGrp="1" noChangeAspect="1"/>
          </p:cNvSpPr>
          <p:nvPr>
            <p:ph type="body" sz="quarter" idx="23"/>
          </p:nvPr>
        </p:nvSpPr>
        <p:spPr>
          <a:xfrm>
            <a:off x="9782175" y="5706000"/>
            <a:ext cx="2428558" cy="1152000"/>
          </a:xfrm>
          <a:solidFill>
            <a:schemeClr val="accent1"/>
          </a:solidFill>
        </p:spPr>
        <p:txBody>
          <a:bodyPr tIns="0"/>
          <a:lstStyle>
            <a:lvl1pPr marL="0" indent="0">
              <a:buFont typeface="Arial" pitchFamily="34" charset="0"/>
              <a:buNone/>
              <a:defRPr sz="100"/>
            </a:lvl1pPr>
          </a:lstStyle>
          <a:p>
            <a:pPr lvl="0"/>
            <a:r>
              <a:rPr lang="da-DK"/>
              <a:t>Klik for at redigere teksttypografierne i masteren</a:t>
            </a:r>
          </a:p>
        </p:txBody>
      </p:sp>
      <p:sp>
        <p:nvSpPr>
          <p:cNvPr id="32" name="Text Placeholder 13"/>
          <p:cNvSpPr>
            <a:spLocks noGrp="1"/>
          </p:cNvSpPr>
          <p:nvPr>
            <p:ph type="body" sz="quarter" idx="24"/>
          </p:nvPr>
        </p:nvSpPr>
        <p:spPr>
          <a:xfrm>
            <a:off x="0" y="5706000"/>
            <a:ext cx="9782174" cy="1152000"/>
          </a:xfrm>
          <a:solidFill>
            <a:schemeClr val="tx2"/>
          </a:solidFill>
        </p:spPr>
        <p:txBody>
          <a:bodyPr tIns="0"/>
          <a:lstStyle>
            <a:lvl1pPr marL="0" indent="0">
              <a:buFont typeface="Arial" pitchFamily="34" charset="0"/>
              <a:buNone/>
              <a:defRPr sz="100"/>
            </a:lvl1pPr>
          </a:lstStyle>
          <a:p>
            <a:pPr lvl="0"/>
            <a:r>
              <a:rPr lang="da-DK"/>
              <a:t>Klik for at redigere teksttypografierne i masteren</a:t>
            </a:r>
          </a:p>
        </p:txBody>
      </p:sp>
      <p:sp>
        <p:nvSpPr>
          <p:cNvPr id="26" name="Text Placeholder 13"/>
          <p:cNvSpPr>
            <a:spLocks noGrp="1"/>
          </p:cNvSpPr>
          <p:nvPr>
            <p:ph type="body" sz="quarter" idx="25"/>
          </p:nvPr>
        </p:nvSpPr>
        <p:spPr>
          <a:xfrm>
            <a:off x="-1" y="0"/>
            <a:ext cx="9782175" cy="5706000"/>
          </a:xfrm>
          <a:solidFill>
            <a:schemeClr val="accent2">
              <a:alpha val="75000"/>
            </a:schemeClr>
          </a:solidFill>
        </p:spPr>
        <p:txBody>
          <a:bodyPr tIns="0"/>
          <a:lstStyle>
            <a:lvl1pPr marL="0" indent="0">
              <a:buFont typeface="Arial" pitchFamily="34" charset="0"/>
              <a:buNone/>
              <a:defRPr sz="100"/>
            </a:lvl1pPr>
          </a:lstStyle>
          <a:p>
            <a:pPr lvl="0"/>
            <a:r>
              <a:rPr lang="da-DK"/>
              <a:t>Klik for at redigere teksttypografierne i masteren</a:t>
            </a:r>
          </a:p>
        </p:txBody>
      </p:sp>
      <p:sp>
        <p:nvSpPr>
          <p:cNvPr id="2" name="Title 1"/>
          <p:cNvSpPr>
            <a:spLocks noGrp="1"/>
          </p:cNvSpPr>
          <p:nvPr>
            <p:ph type="ctrTitle" hasCustomPrompt="1"/>
          </p:nvPr>
        </p:nvSpPr>
        <p:spPr>
          <a:xfrm>
            <a:off x="511309" y="1541463"/>
            <a:ext cx="7394441" cy="1424390"/>
          </a:xfrm>
        </p:spPr>
        <p:txBody>
          <a:bodyPr>
            <a:spAutoFit/>
          </a:bodyPr>
          <a:lstStyle>
            <a:lvl1pPr>
              <a:lnSpc>
                <a:spcPct val="88000"/>
              </a:lnSpc>
              <a:defRPr sz="5200">
                <a:solidFill>
                  <a:schemeClr val="bg1"/>
                </a:solidFill>
              </a:defRPr>
            </a:lvl1pPr>
          </a:lstStyle>
          <a:p>
            <a:r>
              <a:rPr lang="da-DK" noProof="0" dirty="0"/>
              <a:t>Titel i op til 2 linjers længde</a:t>
            </a:r>
          </a:p>
        </p:txBody>
      </p:sp>
      <p:sp>
        <p:nvSpPr>
          <p:cNvPr id="22" name="TextBox 21"/>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23" name="AutoShape 4"/>
          <p:cNvSpPr>
            <a:spLocks/>
          </p:cNvSpPr>
          <p:nvPr userDrawn="1"/>
        </p:nvSpPr>
        <p:spPr bwMode="gray">
          <a:xfrm>
            <a:off x="-3378200" y="0"/>
            <a:ext cx="3261799"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wrap="square" lIns="0" tIns="0" rIns="0" bIns="0">
            <a:spAutoFit/>
          </a:bodyPr>
          <a:lstStyle/>
          <a:p>
            <a:pPr algn="r" defTabSz="457200">
              <a:tabLst>
                <a:tab pos="177800" algn="l"/>
              </a:tabLst>
              <a:defRPr/>
            </a:pPr>
            <a:r>
              <a:rPr lang="da-DK" sz="1000" b="1" dirty="0">
                <a:solidFill>
                  <a:schemeClr val="tx1"/>
                </a:solidFill>
                <a:cs typeface="Arial" charset="0"/>
              </a:rPr>
              <a:t>Vis hjælpelinjer</a:t>
            </a:r>
          </a:p>
          <a:p>
            <a:pPr algn="r" defTabSz="457200">
              <a:tabLst>
                <a:tab pos="177800" algn="l"/>
              </a:tabLst>
              <a:defRPr/>
            </a:pPr>
            <a:r>
              <a:rPr lang="da-DK" sz="1000" dirty="0">
                <a:solidFill>
                  <a:schemeClr val="tx1"/>
                </a:solidFill>
                <a:cs typeface="Arial" charset="0"/>
              </a:rPr>
              <a:t>1.	Højreklik udenfor </a:t>
            </a:r>
            <a:r>
              <a:rPr lang="da-DK" sz="1000" dirty="0" err="1">
                <a:solidFill>
                  <a:schemeClr val="tx1"/>
                </a:solidFill>
                <a:cs typeface="Arial" charset="0"/>
              </a:rPr>
              <a:t>slidet</a:t>
            </a:r>
            <a:r>
              <a:rPr lang="da-DK" sz="1000" dirty="0">
                <a:solidFill>
                  <a:schemeClr val="tx1"/>
                </a:solidFill>
                <a:cs typeface="Arial" charset="0"/>
              </a:rPr>
              <a:t> og vælg ’Gitter og hjælpelinjer’</a:t>
            </a:r>
          </a:p>
          <a:p>
            <a:pPr marL="228600" indent="-228600" algn="r" defTabSz="457200">
              <a:buFontTx/>
              <a:buAutoNum type="arabicPeriod" startAt="2"/>
              <a:tabLst>
                <a:tab pos="177800" algn="l"/>
              </a:tabLst>
              <a:defRPr/>
            </a:pPr>
            <a:r>
              <a:rPr lang="da-DK" sz="1000" dirty="0">
                <a:solidFill>
                  <a:schemeClr val="tx1"/>
                </a:solidFill>
                <a:cs typeface="Arial" charset="0"/>
              </a:rPr>
              <a:t>Sæt kryds ved ’Vis’ tegnehjælpelinjer på skærmen</a:t>
            </a:r>
          </a:p>
          <a:p>
            <a:pPr marL="228600" indent="-228600" algn="r" defTabSz="457200">
              <a:buFontTx/>
              <a:buAutoNum type="arabicPeriod" startAt="2"/>
              <a:tabLst>
                <a:tab pos="177800" algn="l"/>
              </a:tabLst>
              <a:defRPr/>
            </a:pPr>
            <a:r>
              <a:rPr lang="da-DK" sz="1000" dirty="0">
                <a:solidFill>
                  <a:schemeClr val="tx1"/>
                </a:solidFill>
                <a:cs typeface="Arial" charset="0"/>
              </a:rPr>
              <a:t>Sæt hak ved ”Fastgør objekter til gitter”</a:t>
            </a:r>
          </a:p>
          <a:p>
            <a:pPr marL="228600" indent="-228600" algn="r" defTabSz="457200">
              <a:buFontTx/>
              <a:buAutoNum type="arabicPeriod" startAt="2"/>
              <a:tabLst>
                <a:tab pos="177800" algn="l"/>
              </a:tabLst>
              <a:defRPr/>
            </a:pPr>
            <a:r>
              <a:rPr lang="da-DK" sz="1000" dirty="0">
                <a:solidFill>
                  <a:schemeClr val="tx1"/>
                </a:solidFill>
                <a:cs typeface="Arial" charset="0"/>
              </a:rPr>
              <a:t>Vælg OK </a:t>
            </a:r>
          </a:p>
        </p:txBody>
      </p:sp>
      <p:sp>
        <p:nvSpPr>
          <p:cNvPr id="20" name="TextBox 17"/>
          <p:cNvSpPr txBox="1">
            <a:spLocks noChangeArrowheads="1"/>
          </p:cNvSpPr>
          <p:nvPr userDrawn="1"/>
        </p:nvSpPr>
        <p:spPr bwMode="auto">
          <a:xfrm>
            <a:off x="-2786742" y="1511771"/>
            <a:ext cx="2642280"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 et baggrundsbillede</a:t>
            </a:r>
          </a:p>
          <a:p>
            <a:pPr marL="0" indent="0" algn="r" eaLnBrk="1" hangingPunct="1">
              <a:buNone/>
              <a:defRPr/>
            </a:pPr>
            <a:r>
              <a:rPr lang="da-DK" sz="1000" b="0" dirty="0">
                <a:solidFill>
                  <a:schemeClr val="tx1"/>
                </a:solidFill>
              </a:rPr>
              <a:t>1. Indsæt et billede ved at klikke på den </a:t>
            </a:r>
            <a:br>
              <a:rPr lang="da-DK" sz="1000" b="0" dirty="0">
                <a:solidFill>
                  <a:schemeClr val="tx1"/>
                </a:solidFill>
              </a:rPr>
            </a:br>
            <a:r>
              <a:rPr lang="da-DK" sz="1000" b="0" dirty="0">
                <a:solidFill>
                  <a:schemeClr val="tx1"/>
                </a:solidFill>
              </a:rPr>
              <a:t>hvide </a:t>
            </a:r>
            <a:r>
              <a:rPr lang="da-DK" sz="1000" b="0" dirty="0" err="1">
                <a:solidFill>
                  <a:schemeClr val="tx1"/>
                </a:solidFill>
              </a:rPr>
              <a:t>billedepladsholder</a:t>
            </a:r>
            <a:endParaRPr lang="da-DK" sz="1000" b="0" dirty="0">
              <a:solidFill>
                <a:schemeClr val="tx1"/>
              </a:solidFill>
            </a:endParaRPr>
          </a:p>
          <a:p>
            <a:pPr marL="0" indent="0" algn="r" eaLnBrk="1" hangingPunct="1">
              <a:buNone/>
              <a:defRPr/>
            </a:pPr>
            <a:r>
              <a:rPr lang="da-DK" sz="1000" b="0" dirty="0">
                <a:solidFill>
                  <a:schemeClr val="tx1"/>
                </a:solidFill>
              </a:rPr>
              <a:t>2. Via</a:t>
            </a:r>
            <a:r>
              <a:rPr lang="da-DK" sz="1000" b="0" baseline="0" dirty="0">
                <a:solidFill>
                  <a:schemeClr val="tx1"/>
                </a:solidFill>
              </a:rPr>
              <a:t> ”indsæt” – Vælg ”billede” og ”billede fra fil” – Herfra vælger du billedet, fra din computer, som skal indsættes </a:t>
            </a:r>
          </a:p>
          <a:p>
            <a:pPr marL="0" indent="0" algn="r" eaLnBrk="1" hangingPunct="1">
              <a:buNone/>
              <a:defRPr/>
            </a:pPr>
            <a:r>
              <a:rPr lang="da-DK" sz="1000" b="0" baseline="0" dirty="0">
                <a:solidFill>
                  <a:schemeClr val="tx1"/>
                </a:solidFill>
              </a:rPr>
              <a:t>3. </a:t>
            </a:r>
            <a:r>
              <a:rPr lang="da-DK" sz="1000" b="0" dirty="0">
                <a:solidFill>
                  <a:schemeClr val="tx1"/>
                </a:solidFill>
              </a:rPr>
              <a:t>Højreklik på billedet og send</a:t>
            </a:r>
            <a:r>
              <a:rPr lang="da-DK" sz="1000" b="0" baseline="0" dirty="0">
                <a:solidFill>
                  <a:schemeClr val="tx1"/>
                </a:solidFill>
              </a:rPr>
              <a:t> det bagud</a:t>
            </a:r>
          </a:p>
        </p:txBody>
      </p:sp>
      <p:sp>
        <p:nvSpPr>
          <p:cNvPr id="37" name="Text Placeholder 6"/>
          <p:cNvSpPr>
            <a:spLocks noGrp="1"/>
          </p:cNvSpPr>
          <p:nvPr>
            <p:ph type="body" sz="quarter" idx="27" hasCustomPrompt="1"/>
          </p:nvPr>
        </p:nvSpPr>
        <p:spPr>
          <a:xfrm>
            <a:off x="554038" y="3323829"/>
            <a:ext cx="7351712" cy="1440000"/>
          </a:xfrm>
        </p:spPr>
        <p:txBody>
          <a:bodyPr/>
          <a:lstStyle>
            <a:lvl1pPr marL="0" indent="0">
              <a:buNone/>
              <a:defRPr sz="2400" b="0" baseline="0">
                <a:solidFill>
                  <a:schemeClr val="bg1"/>
                </a:solidFill>
              </a:defRPr>
            </a:lvl1pPr>
            <a:lvl2pPr marL="252000" indent="0">
              <a:buNone/>
              <a:defRPr/>
            </a:lvl2pPr>
          </a:lstStyle>
          <a:p>
            <a:pPr lvl="0"/>
            <a:r>
              <a:rPr lang="da-DK" dirty="0"/>
              <a:t>Klik for at tilføje manchet i en eller flere linjer</a:t>
            </a:r>
          </a:p>
        </p:txBody>
      </p:sp>
      <p:pic>
        <p:nvPicPr>
          <p:cNvPr id="17" name="Picture 16" descr="Skærmbillede 2016-04-05 kl. 09.35.2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15" name="Text Placeholder 13"/>
          <p:cNvSpPr>
            <a:spLocks noGrp="1"/>
          </p:cNvSpPr>
          <p:nvPr>
            <p:ph type="body" sz="quarter" idx="19"/>
          </p:nvPr>
        </p:nvSpPr>
        <p:spPr>
          <a:xfrm>
            <a:off x="10680987" y="5988208"/>
            <a:ext cx="1007997" cy="587589"/>
          </a:xfrm>
          <a:blipFill rotWithShape="1">
            <a:blip r:embed="rId3"/>
            <a:stretch>
              <a:fillRect/>
            </a:stretch>
          </a:blipFill>
        </p:spPr>
        <p:txBody>
          <a:bodyPr tIns="1800000"/>
          <a:lstStyle>
            <a:lvl1pPr marL="0" indent="0">
              <a:buFont typeface="Arial" pitchFamily="34" charset="0"/>
              <a:buNone/>
              <a:defRPr sz="100">
                <a:solidFill>
                  <a:srgbClr val="88919F"/>
                </a:solidFill>
              </a:defRPr>
            </a:lvl1pPr>
          </a:lstStyle>
          <a:p>
            <a:pPr lvl="0"/>
            <a:r>
              <a:rPr lang="da-DK"/>
              <a:t>Klik for at redigere teksttypografierne i masteren</a:t>
            </a:r>
          </a:p>
        </p:txBody>
      </p:sp>
      <p:sp>
        <p:nvSpPr>
          <p:cNvPr id="14" name="Text Placeholder 13"/>
          <p:cNvSpPr>
            <a:spLocks noGrp="1"/>
          </p:cNvSpPr>
          <p:nvPr>
            <p:ph type="body" sz="quarter" idx="26"/>
          </p:nvPr>
        </p:nvSpPr>
        <p:spPr>
          <a:xfrm>
            <a:off x="486802" y="6030098"/>
            <a:ext cx="1325521" cy="525104"/>
          </a:xfrm>
          <a:blipFill rotWithShape="1">
            <a:blip r:embed="rId4"/>
            <a:stretch>
              <a:fillRect/>
            </a:stretch>
          </a:blipFill>
        </p:spPr>
        <p:txBody>
          <a:bodyPr tIns="1800000"/>
          <a:lstStyle>
            <a:lvl1pPr marL="0" indent="0">
              <a:buFont typeface="Arial" pitchFamily="34" charset="0"/>
              <a:buNone/>
              <a:defRPr sz="100">
                <a:solidFill>
                  <a:srgbClr val="88919F"/>
                </a:solidFill>
              </a:defRPr>
            </a:lvl1pPr>
          </a:lstStyle>
          <a:p>
            <a:pPr lvl="0"/>
            <a:r>
              <a:rPr lang="da-DK"/>
              <a:t>Klik for at redigere teksttypografierne i masteren</a:t>
            </a:r>
          </a:p>
        </p:txBody>
      </p:sp>
    </p:spTree>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orside – Snævert tekstbånd - Grønt logo">
    <p:spTree>
      <p:nvGrpSpPr>
        <p:cNvPr id="1" name=""/>
        <p:cNvGrpSpPr/>
        <p:nvPr/>
      </p:nvGrpSpPr>
      <p:grpSpPr>
        <a:xfrm>
          <a:off x="0" y="0"/>
          <a:ext cx="0" cy="0"/>
          <a:chOff x="0" y="0"/>
          <a:chExt cx="0" cy="0"/>
        </a:xfrm>
      </p:grpSpPr>
      <p:sp>
        <p:nvSpPr>
          <p:cNvPr id="4" name="Picture Placeholder 3"/>
          <p:cNvSpPr>
            <a:spLocks noGrp="1"/>
          </p:cNvSpPr>
          <p:nvPr>
            <p:ph type="pic" sz="quarter" idx="14" hasCustomPrompt="1"/>
          </p:nvPr>
        </p:nvSpPr>
        <p:spPr>
          <a:xfrm>
            <a:off x="0" y="0"/>
            <a:ext cx="12204700" cy="6858000"/>
          </a:xfrm>
        </p:spPr>
        <p:txBody>
          <a:bodyPr tIns="720000" anchor="t">
            <a:normAutofit/>
          </a:bodyPr>
          <a:lstStyle>
            <a:lvl1pPr marL="0" marR="0" indent="0" algn="ctr" defTabSz="914400" rtl="0" eaLnBrk="1" fontAlgn="auto" latinLnBrk="0" hangingPunct="1">
              <a:lnSpc>
                <a:spcPct val="94000"/>
              </a:lnSpc>
              <a:spcBef>
                <a:spcPts val="0"/>
              </a:spcBef>
              <a:spcAft>
                <a:spcPts val="2000"/>
              </a:spcAft>
              <a:buClrTx/>
              <a:buSzTx/>
              <a:buFont typeface="Arial" pitchFamily="34" charset="0"/>
              <a:buNone/>
              <a:tabLst/>
              <a:defRPr sz="1400" b="0" baseline="0"/>
            </a:lvl1pPr>
          </a:lstStyle>
          <a:p>
            <a:r>
              <a:rPr lang="da-DK" noProof="0" dirty="0"/>
              <a:t>Indsæt et baggrundsbillede ved at klikke på det hvide felt og indsæt billede via ”indsæt billede” i menulinjen</a:t>
            </a:r>
          </a:p>
        </p:txBody>
      </p:sp>
      <p:sp>
        <p:nvSpPr>
          <p:cNvPr id="17" name="Text Placeholder 13"/>
          <p:cNvSpPr>
            <a:spLocks noGrp="1"/>
          </p:cNvSpPr>
          <p:nvPr>
            <p:ph type="body" sz="quarter" idx="28"/>
          </p:nvPr>
        </p:nvSpPr>
        <p:spPr>
          <a:xfrm>
            <a:off x="-1" y="2743839"/>
            <a:ext cx="12190413" cy="2520000"/>
          </a:xfrm>
          <a:solidFill>
            <a:schemeClr val="accent2">
              <a:alpha val="75000"/>
            </a:schemeClr>
          </a:solidFill>
        </p:spPr>
        <p:txBody>
          <a:bodyPr tIns="0"/>
          <a:lstStyle>
            <a:lvl1pPr marL="0" indent="0">
              <a:buFont typeface="Arial" pitchFamily="34" charset="0"/>
              <a:buNone/>
              <a:defRPr sz="100"/>
            </a:lvl1pPr>
          </a:lstStyle>
          <a:p>
            <a:pPr lvl="0"/>
            <a:r>
              <a:rPr lang="da-DK"/>
              <a:t>Rediger typografien i masterens</a:t>
            </a:r>
          </a:p>
        </p:txBody>
      </p:sp>
      <p:sp>
        <p:nvSpPr>
          <p:cNvPr id="2" name="Title 1"/>
          <p:cNvSpPr>
            <a:spLocks noGrp="1"/>
          </p:cNvSpPr>
          <p:nvPr>
            <p:ph type="ctrTitle" hasCustomPrompt="1"/>
          </p:nvPr>
        </p:nvSpPr>
        <p:spPr>
          <a:xfrm>
            <a:off x="511309" y="3249791"/>
            <a:ext cx="7394441" cy="720197"/>
          </a:xfrm>
        </p:spPr>
        <p:txBody>
          <a:bodyPr anchor="t">
            <a:spAutoFit/>
          </a:bodyPr>
          <a:lstStyle>
            <a:lvl1pPr>
              <a:lnSpc>
                <a:spcPct val="88000"/>
              </a:lnSpc>
              <a:defRPr sz="5200" baseline="0">
                <a:solidFill>
                  <a:schemeClr val="bg1"/>
                </a:solidFill>
              </a:defRPr>
            </a:lvl1pPr>
          </a:lstStyle>
          <a:p>
            <a:r>
              <a:rPr lang="da-DK" noProof="0" dirty="0"/>
              <a:t>Titel på en linje</a:t>
            </a:r>
          </a:p>
        </p:txBody>
      </p:sp>
      <p:sp>
        <p:nvSpPr>
          <p:cNvPr id="37" name="Text Placeholder 6"/>
          <p:cNvSpPr>
            <a:spLocks noGrp="1"/>
          </p:cNvSpPr>
          <p:nvPr>
            <p:ph type="body" sz="quarter" idx="27" hasCustomPrompt="1"/>
          </p:nvPr>
        </p:nvSpPr>
        <p:spPr>
          <a:xfrm>
            <a:off x="554038" y="4267199"/>
            <a:ext cx="7351712" cy="673101"/>
          </a:xfrm>
        </p:spPr>
        <p:txBody>
          <a:bodyPr/>
          <a:lstStyle>
            <a:lvl1pPr marL="0" indent="0">
              <a:buNone/>
              <a:defRPr sz="2400" b="0">
                <a:solidFill>
                  <a:srgbClr val="FFFFFF"/>
                </a:solidFill>
              </a:defRPr>
            </a:lvl1pPr>
            <a:lvl2pPr marL="252000" indent="0">
              <a:buNone/>
              <a:defRPr/>
            </a:lvl2pPr>
          </a:lstStyle>
          <a:p>
            <a:pPr lvl="0"/>
            <a:r>
              <a:rPr lang="da-DK" dirty="0"/>
              <a:t>Klik for at tilføje manchet i en eller to linjer</a:t>
            </a:r>
          </a:p>
        </p:txBody>
      </p:sp>
      <p:sp>
        <p:nvSpPr>
          <p:cNvPr id="16" name="TextBox 15"/>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18" name="AutoShape 4"/>
          <p:cNvSpPr>
            <a:spLocks/>
          </p:cNvSpPr>
          <p:nvPr userDrawn="1"/>
        </p:nvSpPr>
        <p:spPr bwMode="gray">
          <a:xfrm>
            <a:off x="-3378200" y="0"/>
            <a:ext cx="3261799"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wrap="square" lIns="0" tIns="0" rIns="0" bIns="0">
            <a:spAutoFit/>
          </a:bodyPr>
          <a:lstStyle/>
          <a:p>
            <a:pPr algn="r" defTabSz="457200">
              <a:tabLst>
                <a:tab pos="177800" algn="l"/>
              </a:tabLst>
              <a:defRPr/>
            </a:pPr>
            <a:r>
              <a:rPr lang="da-DK" sz="1000" b="1" dirty="0">
                <a:solidFill>
                  <a:schemeClr val="tx1"/>
                </a:solidFill>
                <a:cs typeface="Arial" charset="0"/>
              </a:rPr>
              <a:t>Vis hjælpelinjer</a:t>
            </a:r>
          </a:p>
          <a:p>
            <a:pPr algn="r" defTabSz="457200">
              <a:tabLst>
                <a:tab pos="177800" algn="l"/>
              </a:tabLst>
              <a:defRPr/>
            </a:pPr>
            <a:r>
              <a:rPr lang="da-DK" sz="1000" dirty="0">
                <a:solidFill>
                  <a:schemeClr val="tx1"/>
                </a:solidFill>
                <a:cs typeface="Arial" charset="0"/>
              </a:rPr>
              <a:t>1.	Højreklik udenfor </a:t>
            </a:r>
            <a:r>
              <a:rPr lang="da-DK" sz="1000" dirty="0" err="1">
                <a:solidFill>
                  <a:schemeClr val="tx1"/>
                </a:solidFill>
                <a:cs typeface="Arial" charset="0"/>
              </a:rPr>
              <a:t>slidet</a:t>
            </a:r>
            <a:r>
              <a:rPr lang="da-DK" sz="1000" dirty="0">
                <a:solidFill>
                  <a:schemeClr val="tx1"/>
                </a:solidFill>
                <a:cs typeface="Arial" charset="0"/>
              </a:rPr>
              <a:t> og vælg ’Gitter og hjælpelinjer’</a:t>
            </a:r>
          </a:p>
          <a:p>
            <a:pPr marL="228600" indent="-228600" algn="r" defTabSz="457200">
              <a:buFontTx/>
              <a:buAutoNum type="arabicPeriod" startAt="2"/>
              <a:tabLst>
                <a:tab pos="177800" algn="l"/>
              </a:tabLst>
              <a:defRPr/>
            </a:pPr>
            <a:r>
              <a:rPr lang="da-DK" sz="1000" dirty="0">
                <a:solidFill>
                  <a:schemeClr val="tx1"/>
                </a:solidFill>
                <a:cs typeface="Arial" charset="0"/>
              </a:rPr>
              <a:t>Sæt kryds ved ’Vis’ tegnehjælpelinjer på skærmen</a:t>
            </a:r>
          </a:p>
          <a:p>
            <a:pPr marL="228600" indent="-228600" algn="r" defTabSz="457200">
              <a:buFontTx/>
              <a:buAutoNum type="arabicPeriod" startAt="2"/>
              <a:tabLst>
                <a:tab pos="177800" algn="l"/>
              </a:tabLst>
              <a:defRPr/>
            </a:pPr>
            <a:r>
              <a:rPr lang="da-DK" sz="1000" dirty="0">
                <a:solidFill>
                  <a:schemeClr val="tx1"/>
                </a:solidFill>
                <a:cs typeface="Arial" charset="0"/>
              </a:rPr>
              <a:t>Sæt hak ved ”Fastgør objekter til gitter”</a:t>
            </a:r>
          </a:p>
          <a:p>
            <a:pPr marL="228600" indent="-228600" algn="r" defTabSz="457200">
              <a:buFontTx/>
              <a:buAutoNum type="arabicPeriod" startAt="2"/>
              <a:tabLst>
                <a:tab pos="177800" algn="l"/>
              </a:tabLst>
              <a:defRPr/>
            </a:pPr>
            <a:r>
              <a:rPr lang="da-DK" sz="1000" dirty="0">
                <a:solidFill>
                  <a:schemeClr val="tx1"/>
                </a:solidFill>
                <a:cs typeface="Arial" charset="0"/>
              </a:rPr>
              <a:t>Vælg OK </a:t>
            </a:r>
          </a:p>
        </p:txBody>
      </p:sp>
      <p:sp>
        <p:nvSpPr>
          <p:cNvPr id="19" name="TextBox 17"/>
          <p:cNvSpPr txBox="1">
            <a:spLocks noChangeArrowheads="1"/>
          </p:cNvSpPr>
          <p:nvPr userDrawn="1"/>
        </p:nvSpPr>
        <p:spPr bwMode="auto">
          <a:xfrm>
            <a:off x="-2786742" y="1511771"/>
            <a:ext cx="2642280"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 et baggrundsbillede</a:t>
            </a:r>
          </a:p>
          <a:p>
            <a:pPr marL="0" indent="0" algn="r" eaLnBrk="1" hangingPunct="1">
              <a:buNone/>
              <a:defRPr/>
            </a:pPr>
            <a:r>
              <a:rPr lang="da-DK" sz="1000" b="0" dirty="0">
                <a:solidFill>
                  <a:schemeClr val="tx1"/>
                </a:solidFill>
              </a:rPr>
              <a:t>1. Indsæt et billede ved at klikke på den </a:t>
            </a:r>
            <a:br>
              <a:rPr lang="da-DK" sz="1000" b="0" dirty="0">
                <a:solidFill>
                  <a:schemeClr val="tx1"/>
                </a:solidFill>
              </a:rPr>
            </a:br>
            <a:r>
              <a:rPr lang="da-DK" sz="1000" b="0" dirty="0">
                <a:solidFill>
                  <a:schemeClr val="tx1"/>
                </a:solidFill>
              </a:rPr>
              <a:t>hvide </a:t>
            </a:r>
            <a:r>
              <a:rPr lang="da-DK" sz="1000" b="0" dirty="0" err="1">
                <a:solidFill>
                  <a:schemeClr val="tx1"/>
                </a:solidFill>
              </a:rPr>
              <a:t>billedepladsholder</a:t>
            </a:r>
            <a:endParaRPr lang="da-DK" sz="1000" b="0" dirty="0">
              <a:solidFill>
                <a:schemeClr val="tx1"/>
              </a:solidFill>
            </a:endParaRPr>
          </a:p>
          <a:p>
            <a:pPr marL="0" indent="0" algn="r" eaLnBrk="1" hangingPunct="1">
              <a:buNone/>
              <a:defRPr/>
            </a:pPr>
            <a:r>
              <a:rPr lang="da-DK" sz="1000" b="0" dirty="0">
                <a:solidFill>
                  <a:schemeClr val="tx1"/>
                </a:solidFill>
              </a:rPr>
              <a:t>2. Via</a:t>
            </a:r>
            <a:r>
              <a:rPr lang="da-DK" sz="1000" b="0" baseline="0" dirty="0">
                <a:solidFill>
                  <a:schemeClr val="tx1"/>
                </a:solidFill>
              </a:rPr>
              <a:t> ”indsæt” – Vælg ”billede” og ”billede fra fil” – Herfra vælger du billedet, fra din computer, som skal indsættes </a:t>
            </a:r>
          </a:p>
          <a:p>
            <a:pPr marL="0" indent="0" algn="r" eaLnBrk="1" hangingPunct="1">
              <a:buNone/>
              <a:defRPr/>
            </a:pPr>
            <a:r>
              <a:rPr lang="da-DK" sz="1000" b="0" baseline="0" dirty="0">
                <a:solidFill>
                  <a:schemeClr val="tx1"/>
                </a:solidFill>
              </a:rPr>
              <a:t>3. </a:t>
            </a:r>
            <a:r>
              <a:rPr lang="da-DK" sz="1000" b="0" dirty="0">
                <a:solidFill>
                  <a:schemeClr val="tx1"/>
                </a:solidFill>
              </a:rPr>
              <a:t>Højreklik på billedet og send</a:t>
            </a:r>
            <a:r>
              <a:rPr lang="da-DK" sz="1000" b="0" baseline="0" dirty="0">
                <a:solidFill>
                  <a:schemeClr val="tx1"/>
                </a:solidFill>
              </a:rPr>
              <a:t> det bagud</a:t>
            </a:r>
          </a:p>
        </p:txBody>
      </p:sp>
      <p:pic>
        <p:nvPicPr>
          <p:cNvPr id="27" name="Picture 26" descr="Skærmbillede 2016-04-05 kl. 09.35.2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15" name="Text Placeholder 13"/>
          <p:cNvSpPr>
            <a:spLocks noGrp="1"/>
          </p:cNvSpPr>
          <p:nvPr>
            <p:ph type="body" sz="quarter" idx="19"/>
          </p:nvPr>
        </p:nvSpPr>
        <p:spPr>
          <a:xfrm>
            <a:off x="10680987" y="5988208"/>
            <a:ext cx="1007997" cy="587589"/>
          </a:xfrm>
          <a:blipFill rotWithShape="1">
            <a:blip r:embed="rId3"/>
            <a:stretch>
              <a:fillRect/>
            </a:stretch>
          </a:blipFill>
        </p:spPr>
        <p:txBody>
          <a:bodyPr tIns="1800000"/>
          <a:lstStyle>
            <a:lvl1pPr marL="0" indent="0">
              <a:buFont typeface="Arial" pitchFamily="34" charset="0"/>
              <a:buNone/>
              <a:defRPr sz="100">
                <a:solidFill>
                  <a:srgbClr val="88919F"/>
                </a:solidFill>
              </a:defRPr>
            </a:lvl1pPr>
          </a:lstStyle>
          <a:p>
            <a:pPr lvl="0"/>
            <a:r>
              <a:rPr lang="da-DK"/>
              <a:t>Rediger typografien i masterens</a:t>
            </a:r>
          </a:p>
        </p:txBody>
      </p:sp>
      <p:sp>
        <p:nvSpPr>
          <p:cNvPr id="13" name="Text Placeholder 13"/>
          <p:cNvSpPr>
            <a:spLocks noGrp="1"/>
          </p:cNvSpPr>
          <p:nvPr>
            <p:ph type="body" sz="quarter" idx="29"/>
          </p:nvPr>
        </p:nvSpPr>
        <p:spPr>
          <a:xfrm>
            <a:off x="554038" y="6205995"/>
            <a:ext cx="2178000" cy="180000"/>
          </a:xfrm>
          <a:blipFill rotWithShape="1">
            <a:blip r:embed="rId4"/>
            <a:stretch>
              <a:fillRect/>
            </a:stretch>
          </a:blipFill>
        </p:spPr>
        <p:txBody>
          <a:bodyPr tIns="1800000"/>
          <a:lstStyle>
            <a:lvl1pPr marL="0" indent="0">
              <a:buFont typeface="Arial" pitchFamily="34" charset="0"/>
              <a:buNone/>
              <a:defRPr sz="100">
                <a:solidFill>
                  <a:srgbClr val="88919F"/>
                </a:solidFill>
              </a:defRPr>
            </a:lvl1pPr>
          </a:lstStyle>
          <a:p>
            <a:pPr lvl="0"/>
            <a:r>
              <a:rPr lang="da-DK"/>
              <a:t>Rediger typografien i masterens</a:t>
            </a:r>
          </a:p>
        </p:txBody>
      </p:sp>
    </p:spTree>
    <p:extLst>
      <p:ext uri="{BB962C8B-B14F-4D97-AF65-F5344CB8AC3E}">
        <p14:creationId xmlns:p14="http://schemas.microsoft.com/office/powerpoint/2010/main" val="48393737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Forside - Fuldt billede og små bokse">
    <p:spTree>
      <p:nvGrpSpPr>
        <p:cNvPr id="1" name=""/>
        <p:cNvGrpSpPr/>
        <p:nvPr/>
      </p:nvGrpSpPr>
      <p:grpSpPr>
        <a:xfrm>
          <a:off x="0" y="0"/>
          <a:ext cx="0" cy="0"/>
          <a:chOff x="0" y="0"/>
          <a:chExt cx="0" cy="0"/>
        </a:xfrm>
      </p:grpSpPr>
      <p:sp>
        <p:nvSpPr>
          <p:cNvPr id="4" name="Picture Placeholder 3"/>
          <p:cNvSpPr>
            <a:spLocks noGrp="1"/>
          </p:cNvSpPr>
          <p:nvPr>
            <p:ph type="pic" sz="quarter" idx="14" hasCustomPrompt="1"/>
          </p:nvPr>
        </p:nvSpPr>
        <p:spPr>
          <a:xfrm>
            <a:off x="0" y="0"/>
            <a:ext cx="12204700" cy="6858000"/>
          </a:xfrm>
          <a:ln>
            <a:noFill/>
          </a:ln>
        </p:spPr>
        <p:txBody>
          <a:bodyPr tIns="720000">
            <a:normAutofit/>
          </a:bodyPr>
          <a:lstStyle>
            <a:lvl1pPr marL="0" marR="0" indent="0" algn="ctr" defTabSz="914400" rtl="0" eaLnBrk="1" fontAlgn="auto" latinLnBrk="0" hangingPunct="1">
              <a:lnSpc>
                <a:spcPct val="94000"/>
              </a:lnSpc>
              <a:spcBef>
                <a:spcPts val="0"/>
              </a:spcBef>
              <a:spcAft>
                <a:spcPts val="2000"/>
              </a:spcAft>
              <a:buClrTx/>
              <a:buSzTx/>
              <a:buFont typeface="Arial" pitchFamily="34" charset="0"/>
              <a:buNone/>
              <a:tabLst/>
              <a:defRPr sz="1400" b="0" baseline="0"/>
            </a:lvl1pPr>
          </a:lstStyle>
          <a:p>
            <a:r>
              <a:rPr lang="da-DK" noProof="0" dirty="0"/>
              <a:t>Indsæt et baggrundsbillede ved at klikke på det hvide felt og indsæt billede via ”indsæt billede” i menulinjen</a:t>
            </a:r>
          </a:p>
        </p:txBody>
      </p:sp>
      <p:sp>
        <p:nvSpPr>
          <p:cNvPr id="26" name="Text Placeholder 13"/>
          <p:cNvSpPr>
            <a:spLocks noGrp="1"/>
          </p:cNvSpPr>
          <p:nvPr>
            <p:ph type="body" sz="quarter" idx="25"/>
          </p:nvPr>
        </p:nvSpPr>
        <p:spPr>
          <a:xfrm flipH="1">
            <a:off x="9782174" y="0"/>
            <a:ext cx="2408239" cy="6858000"/>
          </a:xfrm>
          <a:solidFill>
            <a:schemeClr val="tx2"/>
          </a:solidFill>
        </p:spPr>
        <p:txBody>
          <a:bodyPr tIns="0"/>
          <a:lstStyle>
            <a:lvl1pPr marL="0" indent="0">
              <a:buFont typeface="Arial" pitchFamily="34" charset="0"/>
              <a:buNone/>
              <a:defRPr sz="100"/>
            </a:lvl1pPr>
          </a:lstStyle>
          <a:p>
            <a:pPr lvl="0"/>
            <a:r>
              <a:rPr lang="da-DK"/>
              <a:t>Klik for at redigere teksttypografierne i masteren</a:t>
            </a:r>
          </a:p>
        </p:txBody>
      </p:sp>
      <p:sp>
        <p:nvSpPr>
          <p:cNvPr id="32" name="Text Placeholder 13"/>
          <p:cNvSpPr>
            <a:spLocks noGrp="1"/>
          </p:cNvSpPr>
          <p:nvPr>
            <p:ph type="body" sz="quarter" idx="24"/>
          </p:nvPr>
        </p:nvSpPr>
        <p:spPr>
          <a:xfrm>
            <a:off x="-1" y="5706000"/>
            <a:ext cx="12190413" cy="1152000"/>
          </a:xfrm>
          <a:solidFill>
            <a:schemeClr val="accent2">
              <a:alpha val="75000"/>
            </a:schemeClr>
          </a:solidFill>
        </p:spPr>
        <p:txBody>
          <a:bodyPr tIns="0"/>
          <a:lstStyle>
            <a:lvl1pPr marL="0" indent="0">
              <a:buFont typeface="Arial" pitchFamily="34" charset="0"/>
              <a:buNone/>
              <a:defRPr sz="100"/>
            </a:lvl1pPr>
          </a:lstStyle>
          <a:p>
            <a:pPr lvl="0"/>
            <a:r>
              <a:rPr lang="da-DK"/>
              <a:t>Klik for at redigere teksttypografierne i masteren</a:t>
            </a:r>
          </a:p>
        </p:txBody>
      </p:sp>
      <p:sp>
        <p:nvSpPr>
          <p:cNvPr id="2" name="Title 1"/>
          <p:cNvSpPr>
            <a:spLocks noGrp="1"/>
          </p:cNvSpPr>
          <p:nvPr>
            <p:ph type="ctrTitle" hasCustomPrompt="1"/>
          </p:nvPr>
        </p:nvSpPr>
        <p:spPr>
          <a:xfrm>
            <a:off x="511309" y="1541463"/>
            <a:ext cx="7394441" cy="1424390"/>
          </a:xfrm>
        </p:spPr>
        <p:txBody>
          <a:bodyPr>
            <a:spAutoFit/>
          </a:bodyPr>
          <a:lstStyle>
            <a:lvl1pPr>
              <a:lnSpc>
                <a:spcPct val="88000"/>
              </a:lnSpc>
              <a:defRPr sz="5200">
                <a:solidFill>
                  <a:schemeClr val="tx2"/>
                </a:solidFill>
              </a:defRPr>
            </a:lvl1pPr>
          </a:lstStyle>
          <a:p>
            <a:r>
              <a:rPr lang="da-DK" noProof="0" dirty="0"/>
              <a:t>Titel i op til 2 linjers længde</a:t>
            </a:r>
          </a:p>
        </p:txBody>
      </p:sp>
      <p:sp>
        <p:nvSpPr>
          <p:cNvPr id="37" name="Text Placeholder 6"/>
          <p:cNvSpPr>
            <a:spLocks noGrp="1"/>
          </p:cNvSpPr>
          <p:nvPr>
            <p:ph type="body" sz="quarter" idx="27" hasCustomPrompt="1"/>
          </p:nvPr>
        </p:nvSpPr>
        <p:spPr>
          <a:xfrm>
            <a:off x="554038" y="3323829"/>
            <a:ext cx="7351712" cy="1440000"/>
          </a:xfrm>
        </p:spPr>
        <p:txBody>
          <a:bodyPr/>
          <a:lstStyle>
            <a:lvl1pPr marL="0" indent="0">
              <a:buNone/>
              <a:defRPr sz="2400" b="0">
                <a:solidFill>
                  <a:schemeClr val="accent2"/>
                </a:solidFill>
              </a:defRPr>
            </a:lvl1pPr>
            <a:lvl2pPr marL="252000" indent="0">
              <a:buNone/>
              <a:defRPr/>
            </a:lvl2pPr>
          </a:lstStyle>
          <a:p>
            <a:pPr lvl="0"/>
            <a:r>
              <a:rPr lang="da-DK" dirty="0"/>
              <a:t>Klik for at tilføje manchet i en eller flere linjer</a:t>
            </a:r>
          </a:p>
        </p:txBody>
      </p:sp>
      <p:sp>
        <p:nvSpPr>
          <p:cNvPr id="17" name="TextBox 16"/>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18" name="AutoShape 4"/>
          <p:cNvSpPr>
            <a:spLocks/>
          </p:cNvSpPr>
          <p:nvPr userDrawn="1"/>
        </p:nvSpPr>
        <p:spPr bwMode="gray">
          <a:xfrm>
            <a:off x="-3378200" y="0"/>
            <a:ext cx="3261799"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wrap="square" lIns="0" tIns="0" rIns="0" bIns="0">
            <a:spAutoFit/>
          </a:bodyPr>
          <a:lstStyle/>
          <a:p>
            <a:pPr algn="r" defTabSz="457200">
              <a:tabLst>
                <a:tab pos="177800" algn="l"/>
              </a:tabLst>
              <a:defRPr/>
            </a:pPr>
            <a:r>
              <a:rPr lang="da-DK" sz="1000" b="1" dirty="0">
                <a:solidFill>
                  <a:schemeClr val="tx1"/>
                </a:solidFill>
                <a:cs typeface="Arial" charset="0"/>
              </a:rPr>
              <a:t>Vis hjælpelinjer</a:t>
            </a:r>
          </a:p>
          <a:p>
            <a:pPr algn="r" defTabSz="457200">
              <a:tabLst>
                <a:tab pos="177800" algn="l"/>
              </a:tabLst>
              <a:defRPr/>
            </a:pPr>
            <a:r>
              <a:rPr lang="da-DK" sz="1000" dirty="0">
                <a:solidFill>
                  <a:schemeClr val="tx1"/>
                </a:solidFill>
                <a:cs typeface="Arial" charset="0"/>
              </a:rPr>
              <a:t>1.	Højreklik udenfor </a:t>
            </a:r>
            <a:r>
              <a:rPr lang="da-DK" sz="1000" dirty="0" err="1">
                <a:solidFill>
                  <a:schemeClr val="tx1"/>
                </a:solidFill>
                <a:cs typeface="Arial" charset="0"/>
              </a:rPr>
              <a:t>slidet</a:t>
            </a:r>
            <a:r>
              <a:rPr lang="da-DK" sz="1000" dirty="0">
                <a:solidFill>
                  <a:schemeClr val="tx1"/>
                </a:solidFill>
                <a:cs typeface="Arial" charset="0"/>
              </a:rPr>
              <a:t> og vælg ’Gitter og hjælpelinjer’</a:t>
            </a:r>
          </a:p>
          <a:p>
            <a:pPr marL="228600" indent="-228600" algn="r" defTabSz="457200">
              <a:buFontTx/>
              <a:buAutoNum type="arabicPeriod" startAt="2"/>
              <a:tabLst>
                <a:tab pos="177800" algn="l"/>
              </a:tabLst>
              <a:defRPr/>
            </a:pPr>
            <a:r>
              <a:rPr lang="da-DK" sz="1000" dirty="0">
                <a:solidFill>
                  <a:schemeClr val="tx1"/>
                </a:solidFill>
                <a:cs typeface="Arial" charset="0"/>
              </a:rPr>
              <a:t>Sæt kryds ved ’Vis’ tegnehjælpelinjer på skærmen</a:t>
            </a:r>
          </a:p>
          <a:p>
            <a:pPr marL="228600" indent="-228600" algn="r" defTabSz="457200">
              <a:buFontTx/>
              <a:buAutoNum type="arabicPeriod" startAt="2"/>
              <a:tabLst>
                <a:tab pos="177800" algn="l"/>
              </a:tabLst>
              <a:defRPr/>
            </a:pPr>
            <a:r>
              <a:rPr lang="da-DK" sz="1000" dirty="0">
                <a:solidFill>
                  <a:schemeClr val="tx1"/>
                </a:solidFill>
                <a:cs typeface="Arial" charset="0"/>
              </a:rPr>
              <a:t>Sæt hak ved ”Fastgør objekter til gitter”</a:t>
            </a:r>
          </a:p>
          <a:p>
            <a:pPr marL="228600" indent="-228600" algn="r" defTabSz="457200">
              <a:buFontTx/>
              <a:buAutoNum type="arabicPeriod" startAt="2"/>
              <a:tabLst>
                <a:tab pos="177800" algn="l"/>
              </a:tabLst>
              <a:defRPr/>
            </a:pPr>
            <a:r>
              <a:rPr lang="da-DK" sz="1000" dirty="0">
                <a:solidFill>
                  <a:schemeClr val="tx1"/>
                </a:solidFill>
                <a:cs typeface="Arial" charset="0"/>
              </a:rPr>
              <a:t>Vælg OK </a:t>
            </a:r>
          </a:p>
        </p:txBody>
      </p:sp>
      <p:sp>
        <p:nvSpPr>
          <p:cNvPr id="19" name="TextBox 17"/>
          <p:cNvSpPr txBox="1">
            <a:spLocks noChangeArrowheads="1"/>
          </p:cNvSpPr>
          <p:nvPr userDrawn="1"/>
        </p:nvSpPr>
        <p:spPr bwMode="auto">
          <a:xfrm>
            <a:off x="-2786742" y="1511771"/>
            <a:ext cx="2642280"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 et baggrundsbillede</a:t>
            </a:r>
          </a:p>
          <a:p>
            <a:pPr marL="0" indent="0" algn="r" eaLnBrk="1" hangingPunct="1">
              <a:buNone/>
              <a:defRPr/>
            </a:pPr>
            <a:r>
              <a:rPr lang="da-DK" sz="1000" b="0" dirty="0">
                <a:solidFill>
                  <a:schemeClr val="tx1"/>
                </a:solidFill>
              </a:rPr>
              <a:t>1. Indsæt et billede ved at klikke på den </a:t>
            </a:r>
            <a:br>
              <a:rPr lang="da-DK" sz="1000" b="0" dirty="0">
                <a:solidFill>
                  <a:schemeClr val="tx1"/>
                </a:solidFill>
              </a:rPr>
            </a:br>
            <a:r>
              <a:rPr lang="da-DK" sz="1000" b="0" dirty="0">
                <a:solidFill>
                  <a:schemeClr val="tx1"/>
                </a:solidFill>
              </a:rPr>
              <a:t>hvide </a:t>
            </a:r>
            <a:r>
              <a:rPr lang="da-DK" sz="1000" b="0" dirty="0" err="1">
                <a:solidFill>
                  <a:schemeClr val="tx1"/>
                </a:solidFill>
              </a:rPr>
              <a:t>billedepladsholder</a:t>
            </a:r>
            <a:endParaRPr lang="da-DK" sz="1000" b="0" dirty="0">
              <a:solidFill>
                <a:schemeClr val="tx1"/>
              </a:solidFill>
            </a:endParaRPr>
          </a:p>
          <a:p>
            <a:pPr marL="0" indent="0" algn="r" eaLnBrk="1" hangingPunct="1">
              <a:buNone/>
              <a:defRPr/>
            </a:pPr>
            <a:r>
              <a:rPr lang="da-DK" sz="1000" b="0" dirty="0">
                <a:solidFill>
                  <a:schemeClr val="tx1"/>
                </a:solidFill>
              </a:rPr>
              <a:t>2. Via</a:t>
            </a:r>
            <a:r>
              <a:rPr lang="da-DK" sz="1000" b="0" baseline="0" dirty="0">
                <a:solidFill>
                  <a:schemeClr val="tx1"/>
                </a:solidFill>
              </a:rPr>
              <a:t> ”indsæt” – Vælg ”billede” og ”billede fra fil” – Herfra vælger du billedet, fra din computer, som skal indsættes </a:t>
            </a:r>
          </a:p>
          <a:p>
            <a:pPr marL="0" indent="0" algn="r" eaLnBrk="1" hangingPunct="1">
              <a:buNone/>
              <a:defRPr/>
            </a:pPr>
            <a:r>
              <a:rPr lang="da-DK" sz="1000" b="0" baseline="0" dirty="0">
                <a:solidFill>
                  <a:schemeClr val="tx1"/>
                </a:solidFill>
              </a:rPr>
              <a:t>3. </a:t>
            </a:r>
            <a:r>
              <a:rPr lang="da-DK" sz="1000" b="0" dirty="0">
                <a:solidFill>
                  <a:schemeClr val="tx1"/>
                </a:solidFill>
              </a:rPr>
              <a:t>Højreklik på billedet og send</a:t>
            </a:r>
            <a:r>
              <a:rPr lang="da-DK" sz="1000" b="0" baseline="0" dirty="0">
                <a:solidFill>
                  <a:schemeClr val="tx1"/>
                </a:solidFill>
              </a:rPr>
              <a:t> det bagud</a:t>
            </a:r>
          </a:p>
        </p:txBody>
      </p:sp>
      <p:pic>
        <p:nvPicPr>
          <p:cNvPr id="15" name="Picture 14" descr="Skærmbillede 2016-04-05 kl. 09.35.2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16" name="Text Placeholder 13"/>
          <p:cNvSpPr>
            <a:spLocks noGrp="1"/>
          </p:cNvSpPr>
          <p:nvPr>
            <p:ph type="body" sz="quarter" idx="19"/>
          </p:nvPr>
        </p:nvSpPr>
        <p:spPr>
          <a:xfrm>
            <a:off x="10680987" y="5988208"/>
            <a:ext cx="1007997" cy="587589"/>
          </a:xfrm>
          <a:blipFill rotWithShape="1">
            <a:blip r:embed="rId3"/>
            <a:stretch>
              <a:fillRect/>
            </a:stretch>
          </a:blipFill>
        </p:spPr>
        <p:txBody>
          <a:bodyPr tIns="1800000"/>
          <a:lstStyle>
            <a:lvl1pPr marL="0" indent="0">
              <a:buFont typeface="Arial" pitchFamily="34" charset="0"/>
              <a:buNone/>
              <a:defRPr sz="100">
                <a:solidFill>
                  <a:srgbClr val="88919F"/>
                </a:solidFill>
              </a:defRPr>
            </a:lvl1pPr>
          </a:lstStyle>
          <a:p>
            <a:pPr lvl="0"/>
            <a:r>
              <a:rPr lang="da-DK"/>
              <a:t>Klik for at redigere teksttypografierne i masteren</a:t>
            </a:r>
          </a:p>
        </p:txBody>
      </p:sp>
      <p:sp>
        <p:nvSpPr>
          <p:cNvPr id="13" name="Text Placeholder 13"/>
          <p:cNvSpPr>
            <a:spLocks noGrp="1"/>
          </p:cNvSpPr>
          <p:nvPr>
            <p:ph type="body" sz="quarter" idx="26"/>
          </p:nvPr>
        </p:nvSpPr>
        <p:spPr>
          <a:xfrm>
            <a:off x="486802" y="6030098"/>
            <a:ext cx="1325521" cy="525104"/>
          </a:xfrm>
          <a:blipFill rotWithShape="1">
            <a:blip r:embed="rId4"/>
            <a:stretch>
              <a:fillRect/>
            </a:stretch>
          </a:blipFill>
        </p:spPr>
        <p:txBody>
          <a:bodyPr tIns="1800000"/>
          <a:lstStyle>
            <a:lvl1pPr marL="0" indent="0">
              <a:buFont typeface="Arial" pitchFamily="34" charset="0"/>
              <a:buNone/>
              <a:defRPr sz="100">
                <a:solidFill>
                  <a:srgbClr val="88919F"/>
                </a:solidFill>
              </a:defRPr>
            </a:lvl1pPr>
          </a:lstStyle>
          <a:p>
            <a:pPr lvl="0"/>
            <a:r>
              <a:rPr lang="da-DK"/>
              <a:t>Klik for at redigere teksttypografierne i masteren</a:t>
            </a:r>
          </a:p>
        </p:txBody>
      </p:sp>
    </p:spTree>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Forside - Fuldt billede og tekstbånd - Hvidt logo">
    <p:spTree>
      <p:nvGrpSpPr>
        <p:cNvPr id="1" name=""/>
        <p:cNvGrpSpPr/>
        <p:nvPr/>
      </p:nvGrpSpPr>
      <p:grpSpPr>
        <a:xfrm>
          <a:off x="0" y="0"/>
          <a:ext cx="0" cy="0"/>
          <a:chOff x="0" y="0"/>
          <a:chExt cx="0" cy="0"/>
        </a:xfrm>
      </p:grpSpPr>
      <p:sp>
        <p:nvSpPr>
          <p:cNvPr id="4" name="Picture Placeholder 3"/>
          <p:cNvSpPr>
            <a:spLocks noGrp="1"/>
          </p:cNvSpPr>
          <p:nvPr>
            <p:ph type="pic" sz="quarter" idx="14" hasCustomPrompt="1"/>
          </p:nvPr>
        </p:nvSpPr>
        <p:spPr>
          <a:xfrm>
            <a:off x="0" y="0"/>
            <a:ext cx="12204700" cy="6858000"/>
          </a:xfrm>
        </p:spPr>
        <p:txBody>
          <a:bodyPr tIns="720000" anchor="t">
            <a:normAutofit/>
          </a:bodyPr>
          <a:lstStyle>
            <a:lvl1pPr marL="0" marR="0" indent="0" algn="ctr" defTabSz="914400" rtl="0" eaLnBrk="1" fontAlgn="auto" latinLnBrk="0" hangingPunct="1">
              <a:lnSpc>
                <a:spcPct val="94000"/>
              </a:lnSpc>
              <a:spcBef>
                <a:spcPts val="0"/>
              </a:spcBef>
              <a:spcAft>
                <a:spcPts val="2000"/>
              </a:spcAft>
              <a:buClrTx/>
              <a:buSzTx/>
              <a:buFont typeface="Arial" pitchFamily="34" charset="0"/>
              <a:buNone/>
              <a:tabLst/>
              <a:defRPr sz="1400" b="0" baseline="0"/>
            </a:lvl1pPr>
          </a:lstStyle>
          <a:p>
            <a:r>
              <a:rPr lang="da-DK" noProof="0" dirty="0"/>
              <a:t>Indsæt et baggrundsbillede ved at klikke på det hvide felt og indsæt billede via ”indsæt billede” i menulinjen</a:t>
            </a:r>
          </a:p>
        </p:txBody>
      </p:sp>
      <p:sp>
        <p:nvSpPr>
          <p:cNvPr id="17" name="Text Placeholder 13"/>
          <p:cNvSpPr>
            <a:spLocks noGrp="1"/>
          </p:cNvSpPr>
          <p:nvPr>
            <p:ph type="body" sz="quarter" idx="28"/>
          </p:nvPr>
        </p:nvSpPr>
        <p:spPr>
          <a:xfrm>
            <a:off x="-1" y="2245656"/>
            <a:ext cx="12190413" cy="3460344"/>
          </a:xfrm>
          <a:solidFill>
            <a:schemeClr val="accent2">
              <a:alpha val="75000"/>
            </a:schemeClr>
          </a:solidFill>
        </p:spPr>
        <p:txBody>
          <a:bodyPr tIns="0"/>
          <a:lstStyle>
            <a:lvl1pPr marL="0" indent="0">
              <a:buFont typeface="Arial" pitchFamily="34" charset="0"/>
              <a:buNone/>
              <a:defRPr sz="100"/>
            </a:lvl1pPr>
          </a:lstStyle>
          <a:p>
            <a:pPr lvl="0"/>
            <a:r>
              <a:rPr lang="da-DK"/>
              <a:t>Klik for at redigere teksttypografierne i masteren</a:t>
            </a:r>
          </a:p>
        </p:txBody>
      </p:sp>
      <p:sp>
        <p:nvSpPr>
          <p:cNvPr id="2" name="Title 1"/>
          <p:cNvSpPr>
            <a:spLocks noGrp="1"/>
          </p:cNvSpPr>
          <p:nvPr>
            <p:ph type="ctrTitle" hasCustomPrompt="1"/>
          </p:nvPr>
        </p:nvSpPr>
        <p:spPr>
          <a:xfrm>
            <a:off x="511309" y="2751608"/>
            <a:ext cx="7394441" cy="720197"/>
          </a:xfrm>
        </p:spPr>
        <p:txBody>
          <a:bodyPr anchor="t">
            <a:spAutoFit/>
          </a:bodyPr>
          <a:lstStyle>
            <a:lvl1pPr>
              <a:lnSpc>
                <a:spcPct val="88000"/>
              </a:lnSpc>
              <a:defRPr sz="5200" baseline="0">
                <a:solidFill>
                  <a:schemeClr val="bg1"/>
                </a:solidFill>
              </a:defRPr>
            </a:lvl1pPr>
          </a:lstStyle>
          <a:p>
            <a:r>
              <a:rPr lang="da-DK" noProof="0" dirty="0"/>
              <a:t>Titel på en linje</a:t>
            </a:r>
          </a:p>
        </p:txBody>
      </p:sp>
      <p:sp>
        <p:nvSpPr>
          <p:cNvPr id="37" name="Text Placeholder 6"/>
          <p:cNvSpPr>
            <a:spLocks noGrp="1"/>
          </p:cNvSpPr>
          <p:nvPr>
            <p:ph type="body" sz="quarter" idx="27" hasCustomPrompt="1"/>
          </p:nvPr>
        </p:nvSpPr>
        <p:spPr>
          <a:xfrm>
            <a:off x="554038" y="3829781"/>
            <a:ext cx="7351712" cy="1440000"/>
          </a:xfrm>
        </p:spPr>
        <p:txBody>
          <a:bodyPr/>
          <a:lstStyle>
            <a:lvl1pPr marL="0" indent="0">
              <a:buNone/>
              <a:defRPr sz="2400" b="0">
                <a:solidFill>
                  <a:srgbClr val="FFFFFF"/>
                </a:solidFill>
              </a:defRPr>
            </a:lvl1pPr>
            <a:lvl2pPr marL="252000" indent="0">
              <a:buNone/>
              <a:defRPr/>
            </a:lvl2pPr>
          </a:lstStyle>
          <a:p>
            <a:pPr lvl="0"/>
            <a:r>
              <a:rPr lang="da-DK" dirty="0"/>
              <a:t>Klik for at tilføje manchet i en eller flere linjer</a:t>
            </a:r>
          </a:p>
        </p:txBody>
      </p:sp>
      <p:sp>
        <p:nvSpPr>
          <p:cNvPr id="16" name="TextBox 15"/>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18" name="AutoShape 4"/>
          <p:cNvSpPr>
            <a:spLocks/>
          </p:cNvSpPr>
          <p:nvPr userDrawn="1"/>
        </p:nvSpPr>
        <p:spPr bwMode="gray">
          <a:xfrm>
            <a:off x="-3378200" y="0"/>
            <a:ext cx="3261799"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wrap="square" lIns="0" tIns="0" rIns="0" bIns="0">
            <a:spAutoFit/>
          </a:bodyPr>
          <a:lstStyle/>
          <a:p>
            <a:pPr algn="r" defTabSz="457200">
              <a:tabLst>
                <a:tab pos="177800" algn="l"/>
              </a:tabLst>
              <a:defRPr/>
            </a:pPr>
            <a:r>
              <a:rPr lang="da-DK" sz="1000" b="1" dirty="0">
                <a:solidFill>
                  <a:schemeClr val="tx1"/>
                </a:solidFill>
                <a:cs typeface="Arial" charset="0"/>
              </a:rPr>
              <a:t>Vis hjælpelinjer</a:t>
            </a:r>
          </a:p>
          <a:p>
            <a:pPr algn="r" defTabSz="457200">
              <a:tabLst>
                <a:tab pos="177800" algn="l"/>
              </a:tabLst>
              <a:defRPr/>
            </a:pPr>
            <a:r>
              <a:rPr lang="da-DK" sz="1000" dirty="0">
                <a:solidFill>
                  <a:schemeClr val="tx1"/>
                </a:solidFill>
                <a:cs typeface="Arial" charset="0"/>
              </a:rPr>
              <a:t>1.	Højreklik udenfor </a:t>
            </a:r>
            <a:r>
              <a:rPr lang="da-DK" sz="1000" dirty="0" err="1">
                <a:solidFill>
                  <a:schemeClr val="tx1"/>
                </a:solidFill>
                <a:cs typeface="Arial" charset="0"/>
              </a:rPr>
              <a:t>slidet</a:t>
            </a:r>
            <a:r>
              <a:rPr lang="da-DK" sz="1000" dirty="0">
                <a:solidFill>
                  <a:schemeClr val="tx1"/>
                </a:solidFill>
                <a:cs typeface="Arial" charset="0"/>
              </a:rPr>
              <a:t> og vælg ’Gitter og hjælpelinjer’</a:t>
            </a:r>
          </a:p>
          <a:p>
            <a:pPr marL="228600" indent="-228600" algn="r" defTabSz="457200">
              <a:buFontTx/>
              <a:buAutoNum type="arabicPeriod" startAt="2"/>
              <a:tabLst>
                <a:tab pos="177800" algn="l"/>
              </a:tabLst>
              <a:defRPr/>
            </a:pPr>
            <a:r>
              <a:rPr lang="da-DK" sz="1000" dirty="0">
                <a:solidFill>
                  <a:schemeClr val="tx1"/>
                </a:solidFill>
                <a:cs typeface="Arial" charset="0"/>
              </a:rPr>
              <a:t>Sæt kryds ved ’Vis’ tegnehjælpelinjer på skærmen</a:t>
            </a:r>
          </a:p>
          <a:p>
            <a:pPr marL="228600" indent="-228600" algn="r" defTabSz="457200">
              <a:buFontTx/>
              <a:buAutoNum type="arabicPeriod" startAt="2"/>
              <a:tabLst>
                <a:tab pos="177800" algn="l"/>
              </a:tabLst>
              <a:defRPr/>
            </a:pPr>
            <a:r>
              <a:rPr lang="da-DK" sz="1000" dirty="0">
                <a:solidFill>
                  <a:schemeClr val="tx1"/>
                </a:solidFill>
                <a:cs typeface="Arial" charset="0"/>
              </a:rPr>
              <a:t>Sæt hak ved ”Fastgør objekter til gitter”</a:t>
            </a:r>
          </a:p>
          <a:p>
            <a:pPr marL="228600" indent="-228600" algn="r" defTabSz="457200">
              <a:buFontTx/>
              <a:buAutoNum type="arabicPeriod" startAt="2"/>
              <a:tabLst>
                <a:tab pos="177800" algn="l"/>
              </a:tabLst>
              <a:defRPr/>
            </a:pPr>
            <a:r>
              <a:rPr lang="da-DK" sz="1000" dirty="0">
                <a:solidFill>
                  <a:schemeClr val="tx1"/>
                </a:solidFill>
                <a:cs typeface="Arial" charset="0"/>
              </a:rPr>
              <a:t>Vælg OK </a:t>
            </a:r>
          </a:p>
        </p:txBody>
      </p:sp>
      <p:sp>
        <p:nvSpPr>
          <p:cNvPr id="19" name="TextBox 17"/>
          <p:cNvSpPr txBox="1">
            <a:spLocks noChangeArrowheads="1"/>
          </p:cNvSpPr>
          <p:nvPr userDrawn="1"/>
        </p:nvSpPr>
        <p:spPr bwMode="auto">
          <a:xfrm>
            <a:off x="-2786742" y="1511771"/>
            <a:ext cx="2642280"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 et baggrundsbillede</a:t>
            </a:r>
          </a:p>
          <a:p>
            <a:pPr marL="0" indent="0" algn="r" eaLnBrk="1" hangingPunct="1">
              <a:buNone/>
              <a:defRPr/>
            </a:pPr>
            <a:r>
              <a:rPr lang="da-DK" sz="1000" b="0" dirty="0">
                <a:solidFill>
                  <a:schemeClr val="tx1"/>
                </a:solidFill>
              </a:rPr>
              <a:t>1. Indsæt et billede ved at klikke på den </a:t>
            </a:r>
            <a:br>
              <a:rPr lang="da-DK" sz="1000" b="0" dirty="0">
                <a:solidFill>
                  <a:schemeClr val="tx1"/>
                </a:solidFill>
              </a:rPr>
            </a:br>
            <a:r>
              <a:rPr lang="da-DK" sz="1000" b="0" dirty="0">
                <a:solidFill>
                  <a:schemeClr val="tx1"/>
                </a:solidFill>
              </a:rPr>
              <a:t>hvide </a:t>
            </a:r>
            <a:r>
              <a:rPr lang="da-DK" sz="1000" b="0" dirty="0" err="1">
                <a:solidFill>
                  <a:schemeClr val="tx1"/>
                </a:solidFill>
              </a:rPr>
              <a:t>billedepladsholder</a:t>
            </a:r>
            <a:endParaRPr lang="da-DK" sz="1000" b="0" dirty="0">
              <a:solidFill>
                <a:schemeClr val="tx1"/>
              </a:solidFill>
            </a:endParaRPr>
          </a:p>
          <a:p>
            <a:pPr marL="0" indent="0" algn="r" eaLnBrk="1" hangingPunct="1">
              <a:buNone/>
              <a:defRPr/>
            </a:pPr>
            <a:r>
              <a:rPr lang="da-DK" sz="1000" b="0" dirty="0">
                <a:solidFill>
                  <a:schemeClr val="tx1"/>
                </a:solidFill>
              </a:rPr>
              <a:t>2. Via</a:t>
            </a:r>
            <a:r>
              <a:rPr lang="da-DK" sz="1000" b="0" baseline="0" dirty="0">
                <a:solidFill>
                  <a:schemeClr val="tx1"/>
                </a:solidFill>
              </a:rPr>
              <a:t> ”indsæt” – Vælg ”billede” og ”billede fra fil” – Herfra vælger du billedet, fra din computer, som skal indsættes </a:t>
            </a:r>
          </a:p>
          <a:p>
            <a:pPr marL="0" indent="0" algn="r" eaLnBrk="1" hangingPunct="1">
              <a:buNone/>
              <a:defRPr/>
            </a:pPr>
            <a:r>
              <a:rPr lang="da-DK" sz="1000" b="0" baseline="0" dirty="0">
                <a:solidFill>
                  <a:schemeClr val="tx1"/>
                </a:solidFill>
              </a:rPr>
              <a:t>3. </a:t>
            </a:r>
            <a:r>
              <a:rPr lang="da-DK" sz="1000" b="0" dirty="0">
                <a:solidFill>
                  <a:schemeClr val="tx1"/>
                </a:solidFill>
              </a:rPr>
              <a:t>Højreklik på billedet og send</a:t>
            </a:r>
            <a:r>
              <a:rPr lang="da-DK" sz="1000" b="0" baseline="0" dirty="0">
                <a:solidFill>
                  <a:schemeClr val="tx1"/>
                </a:solidFill>
              </a:rPr>
              <a:t> det bagud</a:t>
            </a:r>
          </a:p>
        </p:txBody>
      </p:sp>
      <p:pic>
        <p:nvPicPr>
          <p:cNvPr id="13" name="Picture 12" descr="Skærmbillede 2016-04-05 kl. 09.35.2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15" name="Text Placeholder 13"/>
          <p:cNvSpPr>
            <a:spLocks noGrp="1"/>
          </p:cNvSpPr>
          <p:nvPr>
            <p:ph type="body" sz="quarter" idx="19"/>
          </p:nvPr>
        </p:nvSpPr>
        <p:spPr>
          <a:xfrm>
            <a:off x="10680987" y="5988208"/>
            <a:ext cx="1007997" cy="587589"/>
          </a:xfrm>
          <a:blipFill rotWithShape="1">
            <a:blip r:embed="rId3"/>
            <a:stretch>
              <a:fillRect/>
            </a:stretch>
          </a:blipFill>
        </p:spPr>
        <p:txBody>
          <a:bodyPr tIns="1800000"/>
          <a:lstStyle>
            <a:lvl1pPr marL="0" indent="0">
              <a:buFont typeface="Arial" pitchFamily="34" charset="0"/>
              <a:buNone/>
              <a:defRPr sz="100">
                <a:solidFill>
                  <a:srgbClr val="88919F"/>
                </a:solidFill>
              </a:defRPr>
            </a:lvl1pPr>
          </a:lstStyle>
          <a:p>
            <a:pPr lvl="0"/>
            <a:r>
              <a:rPr lang="da-DK"/>
              <a:t>Klik for at redigere teksttypografierne i masteren</a:t>
            </a:r>
          </a:p>
        </p:txBody>
      </p:sp>
      <p:sp>
        <p:nvSpPr>
          <p:cNvPr id="12" name="Text Placeholder 13"/>
          <p:cNvSpPr>
            <a:spLocks noGrp="1"/>
          </p:cNvSpPr>
          <p:nvPr>
            <p:ph type="body" sz="quarter" idx="26"/>
          </p:nvPr>
        </p:nvSpPr>
        <p:spPr>
          <a:xfrm>
            <a:off x="486802" y="6030098"/>
            <a:ext cx="1325521" cy="525104"/>
          </a:xfrm>
          <a:blipFill rotWithShape="1">
            <a:blip r:embed="rId4"/>
            <a:stretch>
              <a:fillRect/>
            </a:stretch>
          </a:blipFill>
        </p:spPr>
        <p:txBody>
          <a:bodyPr tIns="1800000"/>
          <a:lstStyle>
            <a:lvl1pPr marL="0" indent="0">
              <a:buFont typeface="Arial" pitchFamily="34" charset="0"/>
              <a:buNone/>
              <a:defRPr sz="100">
                <a:solidFill>
                  <a:srgbClr val="88919F"/>
                </a:solidFill>
              </a:defRPr>
            </a:lvl1pPr>
          </a:lstStyle>
          <a:p>
            <a:pPr lvl="0"/>
            <a:r>
              <a:rPr lang="da-DK"/>
              <a:t>Klik for at redigere teksttypografierne i masteren</a:t>
            </a:r>
          </a:p>
        </p:txBody>
      </p:sp>
    </p:spTree>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Forside - Fuldt billede og tekstbånd - Grønt logo">
    <p:spTree>
      <p:nvGrpSpPr>
        <p:cNvPr id="1" name=""/>
        <p:cNvGrpSpPr/>
        <p:nvPr/>
      </p:nvGrpSpPr>
      <p:grpSpPr>
        <a:xfrm>
          <a:off x="0" y="0"/>
          <a:ext cx="0" cy="0"/>
          <a:chOff x="0" y="0"/>
          <a:chExt cx="0" cy="0"/>
        </a:xfrm>
      </p:grpSpPr>
      <p:sp>
        <p:nvSpPr>
          <p:cNvPr id="4" name="Picture Placeholder 3"/>
          <p:cNvSpPr>
            <a:spLocks noGrp="1"/>
          </p:cNvSpPr>
          <p:nvPr>
            <p:ph type="pic" sz="quarter" idx="14" hasCustomPrompt="1"/>
          </p:nvPr>
        </p:nvSpPr>
        <p:spPr>
          <a:xfrm>
            <a:off x="0" y="0"/>
            <a:ext cx="12204700" cy="6858000"/>
          </a:xfrm>
        </p:spPr>
        <p:txBody>
          <a:bodyPr tIns="720000" anchor="t">
            <a:normAutofit/>
          </a:bodyPr>
          <a:lstStyle>
            <a:lvl1pPr marL="0" marR="0" indent="0" algn="ctr" defTabSz="914400" rtl="0" eaLnBrk="1" fontAlgn="auto" latinLnBrk="0" hangingPunct="1">
              <a:lnSpc>
                <a:spcPct val="94000"/>
              </a:lnSpc>
              <a:spcBef>
                <a:spcPts val="0"/>
              </a:spcBef>
              <a:spcAft>
                <a:spcPts val="2000"/>
              </a:spcAft>
              <a:buClrTx/>
              <a:buSzTx/>
              <a:buFont typeface="Arial" pitchFamily="34" charset="0"/>
              <a:buNone/>
              <a:tabLst/>
              <a:defRPr sz="1400" b="0" baseline="0"/>
            </a:lvl1pPr>
          </a:lstStyle>
          <a:p>
            <a:r>
              <a:rPr lang="da-DK" noProof="0" dirty="0"/>
              <a:t>Indsæt et baggrundsbillede ved at klikke på det hvide felt og indsæt billede via ”indsæt billede” i menulinjen</a:t>
            </a:r>
          </a:p>
        </p:txBody>
      </p:sp>
      <p:sp>
        <p:nvSpPr>
          <p:cNvPr id="17" name="Text Placeholder 13"/>
          <p:cNvSpPr>
            <a:spLocks noGrp="1"/>
          </p:cNvSpPr>
          <p:nvPr>
            <p:ph type="body" sz="quarter" idx="28"/>
          </p:nvPr>
        </p:nvSpPr>
        <p:spPr>
          <a:xfrm>
            <a:off x="-1" y="2245656"/>
            <a:ext cx="12190413" cy="3460344"/>
          </a:xfrm>
          <a:solidFill>
            <a:schemeClr val="accent2">
              <a:alpha val="75000"/>
            </a:schemeClr>
          </a:solidFill>
        </p:spPr>
        <p:txBody>
          <a:bodyPr tIns="0"/>
          <a:lstStyle>
            <a:lvl1pPr marL="0" indent="0">
              <a:buFont typeface="Arial" pitchFamily="34" charset="0"/>
              <a:buNone/>
              <a:defRPr sz="100"/>
            </a:lvl1pPr>
          </a:lstStyle>
          <a:p>
            <a:pPr lvl="0"/>
            <a:r>
              <a:rPr lang="da-DK"/>
              <a:t>Klik for at redigere teksttypografierne i masteren</a:t>
            </a:r>
          </a:p>
        </p:txBody>
      </p:sp>
      <p:sp>
        <p:nvSpPr>
          <p:cNvPr id="2" name="Title 1"/>
          <p:cNvSpPr>
            <a:spLocks noGrp="1"/>
          </p:cNvSpPr>
          <p:nvPr>
            <p:ph type="ctrTitle" hasCustomPrompt="1"/>
          </p:nvPr>
        </p:nvSpPr>
        <p:spPr>
          <a:xfrm>
            <a:off x="511309" y="2751608"/>
            <a:ext cx="7394441" cy="720197"/>
          </a:xfrm>
        </p:spPr>
        <p:txBody>
          <a:bodyPr anchor="t">
            <a:spAutoFit/>
          </a:bodyPr>
          <a:lstStyle>
            <a:lvl1pPr>
              <a:lnSpc>
                <a:spcPct val="88000"/>
              </a:lnSpc>
              <a:defRPr sz="5200" baseline="0">
                <a:solidFill>
                  <a:schemeClr val="bg1"/>
                </a:solidFill>
              </a:defRPr>
            </a:lvl1pPr>
          </a:lstStyle>
          <a:p>
            <a:r>
              <a:rPr lang="da-DK" noProof="0" dirty="0"/>
              <a:t>Titel på en linje</a:t>
            </a:r>
          </a:p>
        </p:txBody>
      </p:sp>
      <p:sp>
        <p:nvSpPr>
          <p:cNvPr id="37" name="Text Placeholder 6"/>
          <p:cNvSpPr>
            <a:spLocks noGrp="1"/>
          </p:cNvSpPr>
          <p:nvPr>
            <p:ph type="body" sz="quarter" idx="27" hasCustomPrompt="1"/>
          </p:nvPr>
        </p:nvSpPr>
        <p:spPr>
          <a:xfrm>
            <a:off x="554038" y="3829781"/>
            <a:ext cx="7351712" cy="1440000"/>
          </a:xfrm>
        </p:spPr>
        <p:txBody>
          <a:bodyPr/>
          <a:lstStyle>
            <a:lvl1pPr marL="0" indent="0">
              <a:buNone/>
              <a:defRPr sz="2400" b="0">
                <a:solidFill>
                  <a:srgbClr val="FFFFFF"/>
                </a:solidFill>
              </a:defRPr>
            </a:lvl1pPr>
            <a:lvl2pPr marL="252000" indent="0">
              <a:buNone/>
              <a:defRPr/>
            </a:lvl2pPr>
          </a:lstStyle>
          <a:p>
            <a:pPr lvl="0"/>
            <a:r>
              <a:rPr lang="da-DK" dirty="0"/>
              <a:t>Klik for at tilføje manchet i en eller flere linjer</a:t>
            </a:r>
          </a:p>
        </p:txBody>
      </p:sp>
      <p:sp>
        <p:nvSpPr>
          <p:cNvPr id="16" name="TextBox 15"/>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18" name="AutoShape 4"/>
          <p:cNvSpPr>
            <a:spLocks/>
          </p:cNvSpPr>
          <p:nvPr userDrawn="1"/>
        </p:nvSpPr>
        <p:spPr bwMode="gray">
          <a:xfrm>
            <a:off x="-3378200" y="0"/>
            <a:ext cx="3261799"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wrap="square" lIns="0" tIns="0" rIns="0" bIns="0">
            <a:spAutoFit/>
          </a:bodyPr>
          <a:lstStyle/>
          <a:p>
            <a:pPr algn="r" defTabSz="457200">
              <a:tabLst>
                <a:tab pos="177800" algn="l"/>
              </a:tabLst>
              <a:defRPr/>
            </a:pPr>
            <a:r>
              <a:rPr lang="da-DK" sz="1000" b="1" dirty="0">
                <a:solidFill>
                  <a:schemeClr val="tx1"/>
                </a:solidFill>
                <a:cs typeface="Arial" charset="0"/>
              </a:rPr>
              <a:t>Vis hjælpelinjer</a:t>
            </a:r>
          </a:p>
          <a:p>
            <a:pPr algn="r" defTabSz="457200">
              <a:tabLst>
                <a:tab pos="177800" algn="l"/>
              </a:tabLst>
              <a:defRPr/>
            </a:pPr>
            <a:r>
              <a:rPr lang="da-DK" sz="1000" dirty="0">
                <a:solidFill>
                  <a:schemeClr val="tx1"/>
                </a:solidFill>
                <a:cs typeface="Arial" charset="0"/>
              </a:rPr>
              <a:t>1.	Højreklik udenfor </a:t>
            </a:r>
            <a:r>
              <a:rPr lang="da-DK" sz="1000" dirty="0" err="1">
                <a:solidFill>
                  <a:schemeClr val="tx1"/>
                </a:solidFill>
                <a:cs typeface="Arial" charset="0"/>
              </a:rPr>
              <a:t>slidet</a:t>
            </a:r>
            <a:r>
              <a:rPr lang="da-DK" sz="1000" dirty="0">
                <a:solidFill>
                  <a:schemeClr val="tx1"/>
                </a:solidFill>
                <a:cs typeface="Arial" charset="0"/>
              </a:rPr>
              <a:t> og vælg ’Gitter og hjælpelinjer’</a:t>
            </a:r>
          </a:p>
          <a:p>
            <a:pPr marL="228600" indent="-228600" algn="r" defTabSz="457200">
              <a:buFontTx/>
              <a:buAutoNum type="arabicPeriod" startAt="2"/>
              <a:tabLst>
                <a:tab pos="177800" algn="l"/>
              </a:tabLst>
              <a:defRPr/>
            </a:pPr>
            <a:r>
              <a:rPr lang="da-DK" sz="1000" dirty="0">
                <a:solidFill>
                  <a:schemeClr val="tx1"/>
                </a:solidFill>
                <a:cs typeface="Arial" charset="0"/>
              </a:rPr>
              <a:t>Sæt kryds ved ’Vis’ tegnehjælpelinjer på skærmen</a:t>
            </a:r>
          </a:p>
          <a:p>
            <a:pPr marL="228600" indent="-228600" algn="r" defTabSz="457200">
              <a:buFontTx/>
              <a:buAutoNum type="arabicPeriod" startAt="2"/>
              <a:tabLst>
                <a:tab pos="177800" algn="l"/>
              </a:tabLst>
              <a:defRPr/>
            </a:pPr>
            <a:r>
              <a:rPr lang="da-DK" sz="1000" dirty="0">
                <a:solidFill>
                  <a:schemeClr val="tx1"/>
                </a:solidFill>
                <a:cs typeface="Arial" charset="0"/>
              </a:rPr>
              <a:t>Sæt hak ved ”Fastgør objekter til gitter”</a:t>
            </a:r>
          </a:p>
          <a:p>
            <a:pPr marL="228600" indent="-228600" algn="r" defTabSz="457200">
              <a:buFontTx/>
              <a:buAutoNum type="arabicPeriod" startAt="2"/>
              <a:tabLst>
                <a:tab pos="177800" algn="l"/>
              </a:tabLst>
              <a:defRPr/>
            </a:pPr>
            <a:r>
              <a:rPr lang="da-DK" sz="1000" dirty="0">
                <a:solidFill>
                  <a:schemeClr val="tx1"/>
                </a:solidFill>
                <a:cs typeface="Arial" charset="0"/>
              </a:rPr>
              <a:t>Vælg OK </a:t>
            </a:r>
          </a:p>
        </p:txBody>
      </p:sp>
      <p:sp>
        <p:nvSpPr>
          <p:cNvPr id="19" name="TextBox 17"/>
          <p:cNvSpPr txBox="1">
            <a:spLocks noChangeArrowheads="1"/>
          </p:cNvSpPr>
          <p:nvPr userDrawn="1"/>
        </p:nvSpPr>
        <p:spPr bwMode="auto">
          <a:xfrm>
            <a:off x="-2786742" y="1511771"/>
            <a:ext cx="2642280"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 et baggrundsbillede</a:t>
            </a:r>
          </a:p>
          <a:p>
            <a:pPr marL="0" indent="0" algn="r" eaLnBrk="1" hangingPunct="1">
              <a:buNone/>
              <a:defRPr/>
            </a:pPr>
            <a:r>
              <a:rPr lang="da-DK" sz="1000" b="0" dirty="0">
                <a:solidFill>
                  <a:schemeClr val="tx1"/>
                </a:solidFill>
              </a:rPr>
              <a:t>1. Indsæt et billede ved at klikke på den </a:t>
            </a:r>
            <a:br>
              <a:rPr lang="da-DK" sz="1000" b="0" dirty="0">
                <a:solidFill>
                  <a:schemeClr val="tx1"/>
                </a:solidFill>
              </a:rPr>
            </a:br>
            <a:r>
              <a:rPr lang="da-DK" sz="1000" b="0" dirty="0">
                <a:solidFill>
                  <a:schemeClr val="tx1"/>
                </a:solidFill>
              </a:rPr>
              <a:t>hvide </a:t>
            </a:r>
            <a:r>
              <a:rPr lang="da-DK" sz="1000" b="0" dirty="0" err="1">
                <a:solidFill>
                  <a:schemeClr val="tx1"/>
                </a:solidFill>
              </a:rPr>
              <a:t>billedepladsholder</a:t>
            </a:r>
            <a:endParaRPr lang="da-DK" sz="1000" b="0" dirty="0">
              <a:solidFill>
                <a:schemeClr val="tx1"/>
              </a:solidFill>
            </a:endParaRPr>
          </a:p>
          <a:p>
            <a:pPr marL="0" indent="0" algn="r" eaLnBrk="1" hangingPunct="1">
              <a:buNone/>
              <a:defRPr/>
            </a:pPr>
            <a:r>
              <a:rPr lang="da-DK" sz="1000" b="0" dirty="0">
                <a:solidFill>
                  <a:schemeClr val="tx1"/>
                </a:solidFill>
              </a:rPr>
              <a:t>2. Via</a:t>
            </a:r>
            <a:r>
              <a:rPr lang="da-DK" sz="1000" b="0" baseline="0" dirty="0">
                <a:solidFill>
                  <a:schemeClr val="tx1"/>
                </a:solidFill>
              </a:rPr>
              <a:t> ”indsæt” – Vælg ”billede” og ”billede fra fil” – Herfra vælger du billedet, fra din computer, som skal indsættes </a:t>
            </a:r>
          </a:p>
          <a:p>
            <a:pPr marL="0" indent="0" algn="r" eaLnBrk="1" hangingPunct="1">
              <a:buNone/>
              <a:defRPr/>
            </a:pPr>
            <a:r>
              <a:rPr lang="da-DK" sz="1000" b="0" baseline="0" dirty="0">
                <a:solidFill>
                  <a:schemeClr val="tx1"/>
                </a:solidFill>
              </a:rPr>
              <a:t>3. </a:t>
            </a:r>
            <a:r>
              <a:rPr lang="da-DK" sz="1000" b="0" dirty="0">
                <a:solidFill>
                  <a:schemeClr val="tx1"/>
                </a:solidFill>
              </a:rPr>
              <a:t>Højreklik på billedet og send</a:t>
            </a:r>
            <a:r>
              <a:rPr lang="da-DK" sz="1000" b="0" baseline="0" dirty="0">
                <a:solidFill>
                  <a:schemeClr val="tx1"/>
                </a:solidFill>
              </a:rPr>
              <a:t> det bagud</a:t>
            </a:r>
          </a:p>
        </p:txBody>
      </p:sp>
      <p:pic>
        <p:nvPicPr>
          <p:cNvPr id="13" name="Picture 12" descr="Skærmbillede 2016-04-05 kl. 09.35.2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14" name="Text Placeholder 13"/>
          <p:cNvSpPr>
            <a:spLocks noGrp="1"/>
          </p:cNvSpPr>
          <p:nvPr>
            <p:ph type="body" sz="quarter" idx="19"/>
          </p:nvPr>
        </p:nvSpPr>
        <p:spPr>
          <a:xfrm>
            <a:off x="10680987" y="5988208"/>
            <a:ext cx="1007997" cy="587589"/>
          </a:xfrm>
          <a:blipFill rotWithShape="1">
            <a:blip r:embed="rId3"/>
            <a:stretch>
              <a:fillRect/>
            </a:stretch>
          </a:blipFill>
        </p:spPr>
        <p:txBody>
          <a:bodyPr tIns="1800000"/>
          <a:lstStyle>
            <a:lvl1pPr marL="0" indent="0">
              <a:buFont typeface="Arial" pitchFamily="34" charset="0"/>
              <a:buNone/>
              <a:defRPr sz="100">
                <a:solidFill>
                  <a:srgbClr val="88919F"/>
                </a:solidFill>
              </a:defRPr>
            </a:lvl1pPr>
          </a:lstStyle>
          <a:p>
            <a:pPr lvl="0"/>
            <a:r>
              <a:rPr lang="da-DK"/>
              <a:t>Klik for at redigere teksttypografierne i masteren</a:t>
            </a:r>
          </a:p>
        </p:txBody>
      </p:sp>
      <p:sp>
        <p:nvSpPr>
          <p:cNvPr id="15" name="Text Placeholder 13"/>
          <p:cNvSpPr>
            <a:spLocks noGrp="1"/>
          </p:cNvSpPr>
          <p:nvPr>
            <p:ph type="body" sz="quarter" idx="26"/>
          </p:nvPr>
        </p:nvSpPr>
        <p:spPr>
          <a:xfrm>
            <a:off x="486802" y="6030098"/>
            <a:ext cx="1325521" cy="525104"/>
          </a:xfrm>
          <a:blipFill rotWithShape="1">
            <a:blip r:embed="rId4"/>
            <a:stretch>
              <a:fillRect/>
            </a:stretch>
          </a:blipFill>
        </p:spPr>
        <p:txBody>
          <a:bodyPr tIns="1800000"/>
          <a:lstStyle>
            <a:lvl1pPr marL="0" indent="0">
              <a:buFont typeface="Arial" pitchFamily="34" charset="0"/>
              <a:buNone/>
              <a:defRPr sz="100">
                <a:solidFill>
                  <a:srgbClr val="88919F"/>
                </a:solidFill>
              </a:defRPr>
            </a:lvl1pPr>
          </a:lstStyle>
          <a:p>
            <a:pPr lvl="0"/>
            <a:r>
              <a:rPr lang="da-DK"/>
              <a:t>Klik for at redigere teksttypografierne i masteren</a:t>
            </a:r>
          </a:p>
        </p:txBody>
      </p:sp>
    </p:spTree>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Forside – Snævert tekstbånd - Hvidt logo">
    <p:spTree>
      <p:nvGrpSpPr>
        <p:cNvPr id="1" name=""/>
        <p:cNvGrpSpPr/>
        <p:nvPr/>
      </p:nvGrpSpPr>
      <p:grpSpPr>
        <a:xfrm>
          <a:off x="0" y="0"/>
          <a:ext cx="0" cy="0"/>
          <a:chOff x="0" y="0"/>
          <a:chExt cx="0" cy="0"/>
        </a:xfrm>
      </p:grpSpPr>
      <p:sp>
        <p:nvSpPr>
          <p:cNvPr id="4" name="Picture Placeholder 3"/>
          <p:cNvSpPr>
            <a:spLocks noGrp="1"/>
          </p:cNvSpPr>
          <p:nvPr>
            <p:ph type="pic" sz="quarter" idx="14" hasCustomPrompt="1"/>
          </p:nvPr>
        </p:nvSpPr>
        <p:spPr>
          <a:xfrm>
            <a:off x="0" y="0"/>
            <a:ext cx="12204700" cy="6858000"/>
          </a:xfrm>
        </p:spPr>
        <p:txBody>
          <a:bodyPr tIns="720000" anchor="t">
            <a:normAutofit/>
          </a:bodyPr>
          <a:lstStyle>
            <a:lvl1pPr marL="0" marR="0" indent="0" algn="ctr" defTabSz="914400" rtl="0" eaLnBrk="1" fontAlgn="auto" latinLnBrk="0" hangingPunct="1">
              <a:lnSpc>
                <a:spcPct val="94000"/>
              </a:lnSpc>
              <a:spcBef>
                <a:spcPts val="0"/>
              </a:spcBef>
              <a:spcAft>
                <a:spcPts val="2000"/>
              </a:spcAft>
              <a:buClrTx/>
              <a:buSzTx/>
              <a:buFont typeface="Arial" pitchFamily="34" charset="0"/>
              <a:buNone/>
              <a:tabLst/>
              <a:defRPr sz="1400" b="0" baseline="0"/>
            </a:lvl1pPr>
          </a:lstStyle>
          <a:p>
            <a:r>
              <a:rPr lang="da-DK" noProof="0" dirty="0"/>
              <a:t>Indsæt et baggrundsbillede ved at klikke på det hvide felt og indsæt billede via ”indsæt billede” i menulinjen</a:t>
            </a:r>
          </a:p>
        </p:txBody>
      </p:sp>
      <p:sp>
        <p:nvSpPr>
          <p:cNvPr id="17" name="Text Placeholder 13"/>
          <p:cNvSpPr>
            <a:spLocks noGrp="1"/>
          </p:cNvSpPr>
          <p:nvPr>
            <p:ph type="body" sz="quarter" idx="28"/>
          </p:nvPr>
        </p:nvSpPr>
        <p:spPr>
          <a:xfrm>
            <a:off x="-1" y="2743839"/>
            <a:ext cx="12190413" cy="2520000"/>
          </a:xfrm>
          <a:solidFill>
            <a:schemeClr val="accent2">
              <a:alpha val="75000"/>
            </a:schemeClr>
          </a:solidFill>
        </p:spPr>
        <p:txBody>
          <a:bodyPr tIns="0"/>
          <a:lstStyle>
            <a:lvl1pPr marL="0" indent="0">
              <a:buFont typeface="Arial" pitchFamily="34" charset="0"/>
              <a:buNone/>
              <a:defRPr sz="100"/>
            </a:lvl1pPr>
          </a:lstStyle>
          <a:p>
            <a:pPr lvl="0"/>
            <a:r>
              <a:rPr lang="da-DK"/>
              <a:t>Klik for at redigere teksttypografierne i masteren</a:t>
            </a:r>
          </a:p>
        </p:txBody>
      </p:sp>
      <p:sp>
        <p:nvSpPr>
          <p:cNvPr id="2" name="Title 1"/>
          <p:cNvSpPr>
            <a:spLocks noGrp="1"/>
          </p:cNvSpPr>
          <p:nvPr>
            <p:ph type="ctrTitle" hasCustomPrompt="1"/>
          </p:nvPr>
        </p:nvSpPr>
        <p:spPr>
          <a:xfrm>
            <a:off x="511309" y="3249791"/>
            <a:ext cx="7394441" cy="720197"/>
          </a:xfrm>
        </p:spPr>
        <p:txBody>
          <a:bodyPr anchor="t">
            <a:spAutoFit/>
          </a:bodyPr>
          <a:lstStyle>
            <a:lvl1pPr>
              <a:lnSpc>
                <a:spcPct val="88000"/>
              </a:lnSpc>
              <a:defRPr sz="5200" baseline="0">
                <a:solidFill>
                  <a:schemeClr val="bg1"/>
                </a:solidFill>
              </a:defRPr>
            </a:lvl1pPr>
          </a:lstStyle>
          <a:p>
            <a:r>
              <a:rPr lang="da-DK" noProof="0" dirty="0"/>
              <a:t>Titel på en linje</a:t>
            </a:r>
          </a:p>
        </p:txBody>
      </p:sp>
      <p:sp>
        <p:nvSpPr>
          <p:cNvPr id="37" name="Text Placeholder 6"/>
          <p:cNvSpPr>
            <a:spLocks noGrp="1"/>
          </p:cNvSpPr>
          <p:nvPr>
            <p:ph type="body" sz="quarter" idx="27" hasCustomPrompt="1"/>
          </p:nvPr>
        </p:nvSpPr>
        <p:spPr>
          <a:xfrm>
            <a:off x="554038" y="4267199"/>
            <a:ext cx="7351712" cy="673101"/>
          </a:xfrm>
        </p:spPr>
        <p:txBody>
          <a:bodyPr/>
          <a:lstStyle>
            <a:lvl1pPr marL="0" indent="0">
              <a:buNone/>
              <a:defRPr sz="2400" b="0">
                <a:solidFill>
                  <a:srgbClr val="FFFFFF"/>
                </a:solidFill>
              </a:defRPr>
            </a:lvl1pPr>
            <a:lvl2pPr marL="252000" indent="0">
              <a:buNone/>
              <a:defRPr/>
            </a:lvl2pPr>
          </a:lstStyle>
          <a:p>
            <a:pPr lvl="0"/>
            <a:r>
              <a:rPr lang="da-DK" dirty="0"/>
              <a:t>Klik for at tilføje manchet i en eller to linjer</a:t>
            </a:r>
          </a:p>
        </p:txBody>
      </p:sp>
      <p:sp>
        <p:nvSpPr>
          <p:cNvPr id="16" name="TextBox 15"/>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18" name="AutoShape 4"/>
          <p:cNvSpPr>
            <a:spLocks/>
          </p:cNvSpPr>
          <p:nvPr userDrawn="1"/>
        </p:nvSpPr>
        <p:spPr bwMode="gray">
          <a:xfrm>
            <a:off x="-3378200" y="0"/>
            <a:ext cx="3261799"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wrap="square" lIns="0" tIns="0" rIns="0" bIns="0">
            <a:spAutoFit/>
          </a:bodyPr>
          <a:lstStyle/>
          <a:p>
            <a:pPr algn="r" defTabSz="457200">
              <a:tabLst>
                <a:tab pos="177800" algn="l"/>
              </a:tabLst>
              <a:defRPr/>
            </a:pPr>
            <a:r>
              <a:rPr lang="da-DK" sz="1000" b="1" dirty="0">
                <a:solidFill>
                  <a:schemeClr val="tx1"/>
                </a:solidFill>
                <a:cs typeface="Arial" charset="0"/>
              </a:rPr>
              <a:t>Vis hjælpelinjer</a:t>
            </a:r>
          </a:p>
          <a:p>
            <a:pPr algn="r" defTabSz="457200">
              <a:tabLst>
                <a:tab pos="177800" algn="l"/>
              </a:tabLst>
              <a:defRPr/>
            </a:pPr>
            <a:r>
              <a:rPr lang="da-DK" sz="1000" dirty="0">
                <a:solidFill>
                  <a:schemeClr val="tx1"/>
                </a:solidFill>
                <a:cs typeface="Arial" charset="0"/>
              </a:rPr>
              <a:t>1.	Højreklik udenfor </a:t>
            </a:r>
            <a:r>
              <a:rPr lang="da-DK" sz="1000" dirty="0" err="1">
                <a:solidFill>
                  <a:schemeClr val="tx1"/>
                </a:solidFill>
                <a:cs typeface="Arial" charset="0"/>
              </a:rPr>
              <a:t>slidet</a:t>
            </a:r>
            <a:r>
              <a:rPr lang="da-DK" sz="1000" dirty="0">
                <a:solidFill>
                  <a:schemeClr val="tx1"/>
                </a:solidFill>
                <a:cs typeface="Arial" charset="0"/>
              </a:rPr>
              <a:t> og vælg ’Gitter og hjælpelinjer’</a:t>
            </a:r>
          </a:p>
          <a:p>
            <a:pPr marL="228600" indent="-228600" algn="r" defTabSz="457200">
              <a:buFontTx/>
              <a:buAutoNum type="arabicPeriod" startAt="2"/>
              <a:tabLst>
                <a:tab pos="177800" algn="l"/>
              </a:tabLst>
              <a:defRPr/>
            </a:pPr>
            <a:r>
              <a:rPr lang="da-DK" sz="1000" dirty="0">
                <a:solidFill>
                  <a:schemeClr val="tx1"/>
                </a:solidFill>
                <a:cs typeface="Arial" charset="0"/>
              </a:rPr>
              <a:t>Sæt kryds ved ’Vis’ tegnehjælpelinjer på skærmen</a:t>
            </a:r>
          </a:p>
          <a:p>
            <a:pPr marL="228600" indent="-228600" algn="r" defTabSz="457200">
              <a:buFontTx/>
              <a:buAutoNum type="arabicPeriod" startAt="2"/>
              <a:tabLst>
                <a:tab pos="177800" algn="l"/>
              </a:tabLst>
              <a:defRPr/>
            </a:pPr>
            <a:r>
              <a:rPr lang="da-DK" sz="1000" dirty="0">
                <a:solidFill>
                  <a:schemeClr val="tx1"/>
                </a:solidFill>
                <a:cs typeface="Arial" charset="0"/>
              </a:rPr>
              <a:t>Sæt hak ved ”Fastgør objekter til gitter”</a:t>
            </a:r>
          </a:p>
          <a:p>
            <a:pPr marL="228600" indent="-228600" algn="r" defTabSz="457200">
              <a:buFontTx/>
              <a:buAutoNum type="arabicPeriod" startAt="2"/>
              <a:tabLst>
                <a:tab pos="177800" algn="l"/>
              </a:tabLst>
              <a:defRPr/>
            </a:pPr>
            <a:r>
              <a:rPr lang="da-DK" sz="1000" dirty="0">
                <a:solidFill>
                  <a:schemeClr val="tx1"/>
                </a:solidFill>
                <a:cs typeface="Arial" charset="0"/>
              </a:rPr>
              <a:t>Vælg OK </a:t>
            </a:r>
          </a:p>
        </p:txBody>
      </p:sp>
      <p:sp>
        <p:nvSpPr>
          <p:cNvPr id="19" name="TextBox 17"/>
          <p:cNvSpPr txBox="1">
            <a:spLocks noChangeArrowheads="1"/>
          </p:cNvSpPr>
          <p:nvPr userDrawn="1"/>
        </p:nvSpPr>
        <p:spPr bwMode="auto">
          <a:xfrm>
            <a:off x="-2786742" y="1511771"/>
            <a:ext cx="2642280"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 et baggrundsbillede</a:t>
            </a:r>
          </a:p>
          <a:p>
            <a:pPr marL="0" indent="0" algn="r" eaLnBrk="1" hangingPunct="1">
              <a:buNone/>
              <a:defRPr/>
            </a:pPr>
            <a:r>
              <a:rPr lang="da-DK" sz="1000" b="0" dirty="0">
                <a:solidFill>
                  <a:schemeClr val="tx1"/>
                </a:solidFill>
              </a:rPr>
              <a:t>1. Indsæt et billede ved at klikke på den </a:t>
            </a:r>
            <a:br>
              <a:rPr lang="da-DK" sz="1000" b="0" dirty="0">
                <a:solidFill>
                  <a:schemeClr val="tx1"/>
                </a:solidFill>
              </a:rPr>
            </a:br>
            <a:r>
              <a:rPr lang="da-DK" sz="1000" b="0" dirty="0">
                <a:solidFill>
                  <a:schemeClr val="tx1"/>
                </a:solidFill>
              </a:rPr>
              <a:t>hvide </a:t>
            </a:r>
            <a:r>
              <a:rPr lang="da-DK" sz="1000" b="0" dirty="0" err="1">
                <a:solidFill>
                  <a:schemeClr val="tx1"/>
                </a:solidFill>
              </a:rPr>
              <a:t>billedepladsholder</a:t>
            </a:r>
            <a:endParaRPr lang="da-DK" sz="1000" b="0" dirty="0">
              <a:solidFill>
                <a:schemeClr val="tx1"/>
              </a:solidFill>
            </a:endParaRPr>
          </a:p>
          <a:p>
            <a:pPr marL="0" indent="0" algn="r" eaLnBrk="1" hangingPunct="1">
              <a:buNone/>
              <a:defRPr/>
            </a:pPr>
            <a:r>
              <a:rPr lang="da-DK" sz="1000" b="0" dirty="0">
                <a:solidFill>
                  <a:schemeClr val="tx1"/>
                </a:solidFill>
              </a:rPr>
              <a:t>2. Via</a:t>
            </a:r>
            <a:r>
              <a:rPr lang="da-DK" sz="1000" b="0" baseline="0" dirty="0">
                <a:solidFill>
                  <a:schemeClr val="tx1"/>
                </a:solidFill>
              </a:rPr>
              <a:t> ”indsæt” – Vælg ”billede” og ”billede fra fil” – Herfra vælger du billedet, fra din computer, som skal indsættes </a:t>
            </a:r>
          </a:p>
          <a:p>
            <a:pPr marL="0" indent="0" algn="r" eaLnBrk="1" hangingPunct="1">
              <a:buNone/>
              <a:defRPr/>
            </a:pPr>
            <a:r>
              <a:rPr lang="da-DK" sz="1000" b="0" baseline="0" dirty="0">
                <a:solidFill>
                  <a:schemeClr val="tx1"/>
                </a:solidFill>
              </a:rPr>
              <a:t>3. </a:t>
            </a:r>
            <a:r>
              <a:rPr lang="da-DK" sz="1000" b="0" dirty="0">
                <a:solidFill>
                  <a:schemeClr val="tx1"/>
                </a:solidFill>
              </a:rPr>
              <a:t>Højreklik på billedet og send</a:t>
            </a:r>
            <a:r>
              <a:rPr lang="da-DK" sz="1000" b="0" baseline="0" dirty="0">
                <a:solidFill>
                  <a:schemeClr val="tx1"/>
                </a:solidFill>
              </a:rPr>
              <a:t> det bagud</a:t>
            </a:r>
          </a:p>
        </p:txBody>
      </p:sp>
      <p:pic>
        <p:nvPicPr>
          <p:cNvPr id="27" name="Picture 26" descr="Skærmbillede 2016-04-05 kl. 09.35.2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14" name="Text Placeholder 13"/>
          <p:cNvSpPr>
            <a:spLocks noGrp="1"/>
          </p:cNvSpPr>
          <p:nvPr>
            <p:ph type="body" sz="quarter" idx="19"/>
          </p:nvPr>
        </p:nvSpPr>
        <p:spPr>
          <a:xfrm>
            <a:off x="10680987" y="5988208"/>
            <a:ext cx="1007997" cy="587589"/>
          </a:xfrm>
          <a:blipFill rotWithShape="1">
            <a:blip r:embed="rId3"/>
            <a:stretch>
              <a:fillRect/>
            </a:stretch>
          </a:blipFill>
        </p:spPr>
        <p:txBody>
          <a:bodyPr tIns="1800000"/>
          <a:lstStyle>
            <a:lvl1pPr marL="0" indent="0">
              <a:buFont typeface="Arial" pitchFamily="34" charset="0"/>
              <a:buNone/>
              <a:defRPr sz="100">
                <a:solidFill>
                  <a:srgbClr val="88919F"/>
                </a:solidFill>
              </a:defRPr>
            </a:lvl1pPr>
          </a:lstStyle>
          <a:p>
            <a:pPr lvl="0"/>
            <a:r>
              <a:rPr lang="da-DK"/>
              <a:t>Klik for at redigere teksttypografierne i masteren</a:t>
            </a:r>
          </a:p>
        </p:txBody>
      </p:sp>
      <p:sp>
        <p:nvSpPr>
          <p:cNvPr id="13" name="Text Placeholder 13"/>
          <p:cNvSpPr>
            <a:spLocks noGrp="1"/>
          </p:cNvSpPr>
          <p:nvPr>
            <p:ph type="body" sz="quarter" idx="26"/>
          </p:nvPr>
        </p:nvSpPr>
        <p:spPr>
          <a:xfrm>
            <a:off x="486802" y="6030098"/>
            <a:ext cx="1325521" cy="525104"/>
          </a:xfrm>
          <a:blipFill rotWithShape="1">
            <a:blip r:embed="rId4"/>
            <a:stretch>
              <a:fillRect/>
            </a:stretch>
          </a:blipFill>
        </p:spPr>
        <p:txBody>
          <a:bodyPr tIns="1800000"/>
          <a:lstStyle>
            <a:lvl1pPr marL="0" indent="0">
              <a:buFont typeface="Arial" pitchFamily="34" charset="0"/>
              <a:buNone/>
              <a:defRPr sz="100">
                <a:solidFill>
                  <a:srgbClr val="88919F"/>
                </a:solidFill>
              </a:defRPr>
            </a:lvl1pPr>
          </a:lstStyle>
          <a:p>
            <a:pPr lvl="0"/>
            <a:r>
              <a:rPr lang="da-DK"/>
              <a:t>Klik for at redigere teksttypografierne i masteren</a:t>
            </a:r>
          </a:p>
        </p:txBody>
      </p:sp>
    </p:spTree>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Forside – Snævert tekstbånd - Grønt logo">
    <p:spTree>
      <p:nvGrpSpPr>
        <p:cNvPr id="1" name=""/>
        <p:cNvGrpSpPr/>
        <p:nvPr/>
      </p:nvGrpSpPr>
      <p:grpSpPr>
        <a:xfrm>
          <a:off x="0" y="0"/>
          <a:ext cx="0" cy="0"/>
          <a:chOff x="0" y="0"/>
          <a:chExt cx="0" cy="0"/>
        </a:xfrm>
      </p:grpSpPr>
      <p:sp>
        <p:nvSpPr>
          <p:cNvPr id="4" name="Picture Placeholder 3"/>
          <p:cNvSpPr>
            <a:spLocks noGrp="1"/>
          </p:cNvSpPr>
          <p:nvPr>
            <p:ph type="pic" sz="quarter" idx="14" hasCustomPrompt="1"/>
          </p:nvPr>
        </p:nvSpPr>
        <p:spPr>
          <a:xfrm>
            <a:off x="0" y="0"/>
            <a:ext cx="12204700" cy="6858000"/>
          </a:xfrm>
        </p:spPr>
        <p:txBody>
          <a:bodyPr tIns="720000" anchor="t">
            <a:normAutofit/>
          </a:bodyPr>
          <a:lstStyle>
            <a:lvl1pPr marL="0" marR="0" indent="0" algn="ctr" defTabSz="914400" rtl="0" eaLnBrk="1" fontAlgn="auto" latinLnBrk="0" hangingPunct="1">
              <a:lnSpc>
                <a:spcPct val="94000"/>
              </a:lnSpc>
              <a:spcBef>
                <a:spcPts val="0"/>
              </a:spcBef>
              <a:spcAft>
                <a:spcPts val="2000"/>
              </a:spcAft>
              <a:buClrTx/>
              <a:buSzTx/>
              <a:buFont typeface="Arial" pitchFamily="34" charset="0"/>
              <a:buNone/>
              <a:tabLst/>
              <a:defRPr sz="1400" b="0" baseline="0"/>
            </a:lvl1pPr>
          </a:lstStyle>
          <a:p>
            <a:r>
              <a:rPr lang="da-DK" noProof="0" dirty="0"/>
              <a:t>Indsæt et baggrundsbillede ved at klikke på det hvide felt og indsæt billede via ”indsæt billede” i menulinjen</a:t>
            </a:r>
          </a:p>
        </p:txBody>
      </p:sp>
      <p:sp>
        <p:nvSpPr>
          <p:cNvPr id="17" name="Text Placeholder 13"/>
          <p:cNvSpPr>
            <a:spLocks noGrp="1"/>
          </p:cNvSpPr>
          <p:nvPr>
            <p:ph type="body" sz="quarter" idx="28"/>
          </p:nvPr>
        </p:nvSpPr>
        <p:spPr>
          <a:xfrm>
            <a:off x="-1" y="2743839"/>
            <a:ext cx="12190413" cy="2520000"/>
          </a:xfrm>
          <a:solidFill>
            <a:schemeClr val="accent2">
              <a:alpha val="75000"/>
            </a:schemeClr>
          </a:solidFill>
        </p:spPr>
        <p:txBody>
          <a:bodyPr tIns="0"/>
          <a:lstStyle>
            <a:lvl1pPr marL="0" indent="0">
              <a:buFont typeface="Arial" pitchFamily="34" charset="0"/>
              <a:buNone/>
              <a:defRPr sz="100"/>
            </a:lvl1pPr>
          </a:lstStyle>
          <a:p>
            <a:pPr lvl="0"/>
            <a:r>
              <a:rPr lang="da-DK"/>
              <a:t>Klik for at redigere teksttypografierne i masteren</a:t>
            </a:r>
          </a:p>
        </p:txBody>
      </p:sp>
      <p:sp>
        <p:nvSpPr>
          <p:cNvPr id="2" name="Title 1"/>
          <p:cNvSpPr>
            <a:spLocks noGrp="1"/>
          </p:cNvSpPr>
          <p:nvPr>
            <p:ph type="ctrTitle" hasCustomPrompt="1"/>
          </p:nvPr>
        </p:nvSpPr>
        <p:spPr>
          <a:xfrm>
            <a:off x="511309" y="3249791"/>
            <a:ext cx="7394441" cy="720197"/>
          </a:xfrm>
        </p:spPr>
        <p:txBody>
          <a:bodyPr anchor="t">
            <a:spAutoFit/>
          </a:bodyPr>
          <a:lstStyle>
            <a:lvl1pPr>
              <a:lnSpc>
                <a:spcPct val="88000"/>
              </a:lnSpc>
              <a:defRPr sz="5200" baseline="0">
                <a:solidFill>
                  <a:schemeClr val="bg1"/>
                </a:solidFill>
              </a:defRPr>
            </a:lvl1pPr>
          </a:lstStyle>
          <a:p>
            <a:r>
              <a:rPr lang="da-DK" noProof="0" dirty="0"/>
              <a:t>Titel på en linje</a:t>
            </a:r>
          </a:p>
        </p:txBody>
      </p:sp>
      <p:sp>
        <p:nvSpPr>
          <p:cNvPr id="37" name="Text Placeholder 6"/>
          <p:cNvSpPr>
            <a:spLocks noGrp="1"/>
          </p:cNvSpPr>
          <p:nvPr>
            <p:ph type="body" sz="quarter" idx="27" hasCustomPrompt="1"/>
          </p:nvPr>
        </p:nvSpPr>
        <p:spPr>
          <a:xfrm>
            <a:off x="554038" y="4267199"/>
            <a:ext cx="7351712" cy="673101"/>
          </a:xfrm>
        </p:spPr>
        <p:txBody>
          <a:bodyPr/>
          <a:lstStyle>
            <a:lvl1pPr marL="0" indent="0">
              <a:buNone/>
              <a:defRPr sz="2400" b="0">
                <a:solidFill>
                  <a:srgbClr val="FFFFFF"/>
                </a:solidFill>
              </a:defRPr>
            </a:lvl1pPr>
            <a:lvl2pPr marL="252000" indent="0">
              <a:buNone/>
              <a:defRPr/>
            </a:lvl2pPr>
          </a:lstStyle>
          <a:p>
            <a:pPr lvl="0"/>
            <a:r>
              <a:rPr lang="da-DK" dirty="0"/>
              <a:t>Klik for at tilføje manchet i en eller to linjer</a:t>
            </a:r>
          </a:p>
        </p:txBody>
      </p:sp>
      <p:sp>
        <p:nvSpPr>
          <p:cNvPr id="16" name="TextBox 15"/>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18" name="AutoShape 4"/>
          <p:cNvSpPr>
            <a:spLocks/>
          </p:cNvSpPr>
          <p:nvPr userDrawn="1"/>
        </p:nvSpPr>
        <p:spPr bwMode="gray">
          <a:xfrm>
            <a:off x="-3378200" y="0"/>
            <a:ext cx="3261799"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wrap="square" lIns="0" tIns="0" rIns="0" bIns="0">
            <a:spAutoFit/>
          </a:bodyPr>
          <a:lstStyle/>
          <a:p>
            <a:pPr algn="r" defTabSz="457200">
              <a:tabLst>
                <a:tab pos="177800" algn="l"/>
              </a:tabLst>
              <a:defRPr/>
            </a:pPr>
            <a:r>
              <a:rPr lang="da-DK" sz="1000" b="1" dirty="0">
                <a:solidFill>
                  <a:schemeClr val="tx1"/>
                </a:solidFill>
                <a:cs typeface="Arial" charset="0"/>
              </a:rPr>
              <a:t>Vis hjælpelinjer</a:t>
            </a:r>
          </a:p>
          <a:p>
            <a:pPr algn="r" defTabSz="457200">
              <a:tabLst>
                <a:tab pos="177800" algn="l"/>
              </a:tabLst>
              <a:defRPr/>
            </a:pPr>
            <a:r>
              <a:rPr lang="da-DK" sz="1000" dirty="0">
                <a:solidFill>
                  <a:schemeClr val="tx1"/>
                </a:solidFill>
                <a:cs typeface="Arial" charset="0"/>
              </a:rPr>
              <a:t>1.	Højreklik udenfor </a:t>
            </a:r>
            <a:r>
              <a:rPr lang="da-DK" sz="1000" dirty="0" err="1">
                <a:solidFill>
                  <a:schemeClr val="tx1"/>
                </a:solidFill>
                <a:cs typeface="Arial" charset="0"/>
              </a:rPr>
              <a:t>slidet</a:t>
            </a:r>
            <a:r>
              <a:rPr lang="da-DK" sz="1000" dirty="0">
                <a:solidFill>
                  <a:schemeClr val="tx1"/>
                </a:solidFill>
                <a:cs typeface="Arial" charset="0"/>
              </a:rPr>
              <a:t> og vælg ’Gitter og hjælpelinjer’</a:t>
            </a:r>
          </a:p>
          <a:p>
            <a:pPr marL="228600" indent="-228600" algn="r" defTabSz="457200">
              <a:buFontTx/>
              <a:buAutoNum type="arabicPeriod" startAt="2"/>
              <a:tabLst>
                <a:tab pos="177800" algn="l"/>
              </a:tabLst>
              <a:defRPr/>
            </a:pPr>
            <a:r>
              <a:rPr lang="da-DK" sz="1000" dirty="0">
                <a:solidFill>
                  <a:schemeClr val="tx1"/>
                </a:solidFill>
                <a:cs typeface="Arial" charset="0"/>
              </a:rPr>
              <a:t>Sæt kryds ved ’Vis’ tegnehjælpelinjer på skærmen</a:t>
            </a:r>
          </a:p>
          <a:p>
            <a:pPr marL="228600" indent="-228600" algn="r" defTabSz="457200">
              <a:buFontTx/>
              <a:buAutoNum type="arabicPeriod" startAt="2"/>
              <a:tabLst>
                <a:tab pos="177800" algn="l"/>
              </a:tabLst>
              <a:defRPr/>
            </a:pPr>
            <a:r>
              <a:rPr lang="da-DK" sz="1000" dirty="0">
                <a:solidFill>
                  <a:schemeClr val="tx1"/>
                </a:solidFill>
                <a:cs typeface="Arial" charset="0"/>
              </a:rPr>
              <a:t>Sæt hak ved ”Fastgør objekter til gitter”</a:t>
            </a:r>
          </a:p>
          <a:p>
            <a:pPr marL="228600" indent="-228600" algn="r" defTabSz="457200">
              <a:buFontTx/>
              <a:buAutoNum type="arabicPeriod" startAt="2"/>
              <a:tabLst>
                <a:tab pos="177800" algn="l"/>
              </a:tabLst>
              <a:defRPr/>
            </a:pPr>
            <a:r>
              <a:rPr lang="da-DK" sz="1000" dirty="0">
                <a:solidFill>
                  <a:schemeClr val="tx1"/>
                </a:solidFill>
                <a:cs typeface="Arial" charset="0"/>
              </a:rPr>
              <a:t>Vælg OK </a:t>
            </a:r>
          </a:p>
        </p:txBody>
      </p:sp>
      <p:sp>
        <p:nvSpPr>
          <p:cNvPr id="19" name="TextBox 17"/>
          <p:cNvSpPr txBox="1">
            <a:spLocks noChangeArrowheads="1"/>
          </p:cNvSpPr>
          <p:nvPr userDrawn="1"/>
        </p:nvSpPr>
        <p:spPr bwMode="auto">
          <a:xfrm>
            <a:off x="-2786742" y="1511771"/>
            <a:ext cx="2642280"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 et baggrundsbillede</a:t>
            </a:r>
          </a:p>
          <a:p>
            <a:pPr marL="0" indent="0" algn="r" eaLnBrk="1" hangingPunct="1">
              <a:buNone/>
              <a:defRPr/>
            </a:pPr>
            <a:r>
              <a:rPr lang="da-DK" sz="1000" b="0" dirty="0">
                <a:solidFill>
                  <a:schemeClr val="tx1"/>
                </a:solidFill>
              </a:rPr>
              <a:t>1. Indsæt et billede ved at klikke på den </a:t>
            </a:r>
            <a:br>
              <a:rPr lang="da-DK" sz="1000" b="0" dirty="0">
                <a:solidFill>
                  <a:schemeClr val="tx1"/>
                </a:solidFill>
              </a:rPr>
            </a:br>
            <a:r>
              <a:rPr lang="da-DK" sz="1000" b="0" dirty="0">
                <a:solidFill>
                  <a:schemeClr val="tx1"/>
                </a:solidFill>
              </a:rPr>
              <a:t>hvide </a:t>
            </a:r>
            <a:r>
              <a:rPr lang="da-DK" sz="1000" b="0" dirty="0" err="1">
                <a:solidFill>
                  <a:schemeClr val="tx1"/>
                </a:solidFill>
              </a:rPr>
              <a:t>billedepladsholder</a:t>
            </a:r>
            <a:endParaRPr lang="da-DK" sz="1000" b="0" dirty="0">
              <a:solidFill>
                <a:schemeClr val="tx1"/>
              </a:solidFill>
            </a:endParaRPr>
          </a:p>
          <a:p>
            <a:pPr marL="0" indent="0" algn="r" eaLnBrk="1" hangingPunct="1">
              <a:buNone/>
              <a:defRPr/>
            </a:pPr>
            <a:r>
              <a:rPr lang="da-DK" sz="1000" b="0" dirty="0">
                <a:solidFill>
                  <a:schemeClr val="tx1"/>
                </a:solidFill>
              </a:rPr>
              <a:t>2. Via</a:t>
            </a:r>
            <a:r>
              <a:rPr lang="da-DK" sz="1000" b="0" baseline="0" dirty="0">
                <a:solidFill>
                  <a:schemeClr val="tx1"/>
                </a:solidFill>
              </a:rPr>
              <a:t> ”indsæt” – Vælg ”billede” og ”billede fra fil” – Herfra vælger du billedet, fra din computer, som skal indsættes </a:t>
            </a:r>
          </a:p>
          <a:p>
            <a:pPr marL="0" indent="0" algn="r" eaLnBrk="1" hangingPunct="1">
              <a:buNone/>
              <a:defRPr/>
            </a:pPr>
            <a:r>
              <a:rPr lang="da-DK" sz="1000" b="0" baseline="0" dirty="0">
                <a:solidFill>
                  <a:schemeClr val="tx1"/>
                </a:solidFill>
              </a:rPr>
              <a:t>3. </a:t>
            </a:r>
            <a:r>
              <a:rPr lang="da-DK" sz="1000" b="0" dirty="0">
                <a:solidFill>
                  <a:schemeClr val="tx1"/>
                </a:solidFill>
              </a:rPr>
              <a:t>Højreklik på billedet og send</a:t>
            </a:r>
            <a:r>
              <a:rPr lang="da-DK" sz="1000" b="0" baseline="0" dirty="0">
                <a:solidFill>
                  <a:schemeClr val="tx1"/>
                </a:solidFill>
              </a:rPr>
              <a:t> det bagud</a:t>
            </a:r>
          </a:p>
        </p:txBody>
      </p:sp>
      <p:pic>
        <p:nvPicPr>
          <p:cNvPr id="27" name="Picture 26" descr="Skærmbillede 2016-04-05 kl. 09.35.2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15" name="Text Placeholder 13"/>
          <p:cNvSpPr>
            <a:spLocks noGrp="1"/>
          </p:cNvSpPr>
          <p:nvPr>
            <p:ph type="body" sz="quarter" idx="19"/>
          </p:nvPr>
        </p:nvSpPr>
        <p:spPr>
          <a:xfrm>
            <a:off x="10680987" y="5988208"/>
            <a:ext cx="1007997" cy="587589"/>
          </a:xfrm>
          <a:blipFill rotWithShape="1">
            <a:blip r:embed="rId3"/>
            <a:stretch>
              <a:fillRect/>
            </a:stretch>
          </a:blipFill>
        </p:spPr>
        <p:txBody>
          <a:bodyPr tIns="1800000"/>
          <a:lstStyle>
            <a:lvl1pPr marL="0" indent="0">
              <a:buFont typeface="Arial" pitchFamily="34" charset="0"/>
              <a:buNone/>
              <a:defRPr sz="100">
                <a:solidFill>
                  <a:srgbClr val="88919F"/>
                </a:solidFill>
              </a:defRPr>
            </a:lvl1pPr>
          </a:lstStyle>
          <a:p>
            <a:pPr lvl="0"/>
            <a:r>
              <a:rPr lang="da-DK"/>
              <a:t>Klik for at redigere teksttypografierne i masteren</a:t>
            </a:r>
          </a:p>
        </p:txBody>
      </p:sp>
      <p:sp>
        <p:nvSpPr>
          <p:cNvPr id="12" name="Text Placeholder 13"/>
          <p:cNvSpPr>
            <a:spLocks noGrp="1"/>
          </p:cNvSpPr>
          <p:nvPr>
            <p:ph type="body" sz="quarter" idx="26"/>
          </p:nvPr>
        </p:nvSpPr>
        <p:spPr>
          <a:xfrm>
            <a:off x="486802" y="6030098"/>
            <a:ext cx="1325521" cy="525104"/>
          </a:xfrm>
          <a:blipFill rotWithShape="1">
            <a:blip r:embed="rId4"/>
            <a:stretch>
              <a:fillRect/>
            </a:stretch>
          </a:blipFill>
        </p:spPr>
        <p:txBody>
          <a:bodyPr tIns="1800000"/>
          <a:lstStyle>
            <a:lvl1pPr marL="0" indent="0">
              <a:buFont typeface="Arial" pitchFamily="34" charset="0"/>
              <a:buNone/>
              <a:defRPr sz="100">
                <a:solidFill>
                  <a:srgbClr val="88919F"/>
                </a:solidFill>
              </a:defRPr>
            </a:lvl1pPr>
          </a:lstStyle>
          <a:p>
            <a:pPr lvl="0"/>
            <a:r>
              <a:rPr lang="da-DK"/>
              <a:t>Klik for at redigere teksttypografierne i masteren</a:t>
            </a:r>
          </a:p>
        </p:txBody>
      </p:sp>
    </p:spTree>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Forside - Med partnerlogoer">
    <p:spTree>
      <p:nvGrpSpPr>
        <p:cNvPr id="1" name=""/>
        <p:cNvGrpSpPr/>
        <p:nvPr/>
      </p:nvGrpSpPr>
      <p:grpSpPr>
        <a:xfrm>
          <a:off x="0" y="0"/>
          <a:ext cx="0" cy="0"/>
          <a:chOff x="0" y="0"/>
          <a:chExt cx="0" cy="0"/>
        </a:xfrm>
      </p:grpSpPr>
      <p:sp>
        <p:nvSpPr>
          <p:cNvPr id="4" name="Picture Placeholder 3"/>
          <p:cNvSpPr>
            <a:spLocks noGrp="1"/>
          </p:cNvSpPr>
          <p:nvPr>
            <p:ph type="pic" sz="quarter" idx="14" hasCustomPrompt="1"/>
          </p:nvPr>
        </p:nvSpPr>
        <p:spPr>
          <a:xfrm>
            <a:off x="0" y="0"/>
            <a:ext cx="12204700" cy="6858000"/>
          </a:xfrm>
          <a:ln>
            <a:noFill/>
          </a:ln>
        </p:spPr>
        <p:txBody>
          <a:bodyPr tIns="720000">
            <a:normAutofit/>
          </a:bodyPr>
          <a:lstStyle>
            <a:lvl1pPr marL="0" marR="0" indent="0" algn="ctr" defTabSz="914400" rtl="0" eaLnBrk="1" fontAlgn="auto" latinLnBrk="0" hangingPunct="1">
              <a:lnSpc>
                <a:spcPct val="94000"/>
              </a:lnSpc>
              <a:spcBef>
                <a:spcPts val="0"/>
              </a:spcBef>
              <a:spcAft>
                <a:spcPts val="2000"/>
              </a:spcAft>
              <a:buClrTx/>
              <a:buSzTx/>
              <a:buFont typeface="Arial" pitchFamily="34" charset="0"/>
              <a:buNone/>
              <a:tabLst/>
              <a:defRPr sz="1400" b="0" baseline="0"/>
            </a:lvl1pPr>
          </a:lstStyle>
          <a:p>
            <a:r>
              <a:rPr lang="da-DK" noProof="0" dirty="0"/>
              <a:t>Indsæt et baggrundsbillede ved at klikke på det hvide felt og indsæt billede via ”indsæt billede” i menulinjen</a:t>
            </a:r>
          </a:p>
        </p:txBody>
      </p:sp>
      <p:sp>
        <p:nvSpPr>
          <p:cNvPr id="20" name="Text Placeholder 13"/>
          <p:cNvSpPr>
            <a:spLocks noGrp="1"/>
          </p:cNvSpPr>
          <p:nvPr>
            <p:ph type="body" sz="quarter" idx="25"/>
          </p:nvPr>
        </p:nvSpPr>
        <p:spPr>
          <a:xfrm flipH="1">
            <a:off x="6458550" y="0"/>
            <a:ext cx="5731862" cy="6858000"/>
          </a:xfrm>
          <a:solidFill>
            <a:schemeClr val="bg1"/>
          </a:solidFill>
        </p:spPr>
        <p:txBody>
          <a:bodyPr tIns="0"/>
          <a:lstStyle>
            <a:lvl1pPr marL="0" indent="0">
              <a:buFont typeface="Arial" pitchFamily="34" charset="0"/>
              <a:buNone/>
              <a:defRPr sz="100"/>
            </a:lvl1pPr>
          </a:lstStyle>
          <a:p>
            <a:pPr lvl="0"/>
            <a:r>
              <a:rPr lang="da-DK"/>
              <a:t>Klik for at redigere teksttypografierne i masteren</a:t>
            </a:r>
          </a:p>
        </p:txBody>
      </p:sp>
      <p:sp>
        <p:nvSpPr>
          <p:cNvPr id="2" name="Title 1"/>
          <p:cNvSpPr>
            <a:spLocks noGrp="1"/>
          </p:cNvSpPr>
          <p:nvPr>
            <p:ph type="ctrTitle" hasCustomPrompt="1"/>
          </p:nvPr>
        </p:nvSpPr>
        <p:spPr>
          <a:xfrm>
            <a:off x="511310" y="1901574"/>
            <a:ext cx="5583104" cy="704167"/>
          </a:xfrm>
        </p:spPr>
        <p:txBody>
          <a:bodyPr wrap="square">
            <a:spAutoFit/>
          </a:bodyPr>
          <a:lstStyle>
            <a:lvl1pPr>
              <a:lnSpc>
                <a:spcPct val="88000"/>
              </a:lnSpc>
              <a:defRPr sz="5200">
                <a:solidFill>
                  <a:schemeClr val="tx2"/>
                </a:solidFill>
              </a:defRPr>
            </a:lvl1pPr>
          </a:lstStyle>
          <a:p>
            <a:r>
              <a:rPr lang="da-DK" noProof="0" dirty="0"/>
              <a:t>Navn</a:t>
            </a:r>
          </a:p>
        </p:txBody>
      </p:sp>
      <p:sp>
        <p:nvSpPr>
          <p:cNvPr id="37" name="Text Placeholder 6"/>
          <p:cNvSpPr>
            <a:spLocks noGrp="1"/>
          </p:cNvSpPr>
          <p:nvPr>
            <p:ph type="body" sz="quarter" idx="27" hasCustomPrompt="1"/>
          </p:nvPr>
        </p:nvSpPr>
        <p:spPr>
          <a:xfrm>
            <a:off x="554038" y="3323829"/>
            <a:ext cx="5550842" cy="1440000"/>
          </a:xfrm>
        </p:spPr>
        <p:txBody>
          <a:bodyPr/>
          <a:lstStyle>
            <a:lvl1pPr marL="0" indent="0">
              <a:buNone/>
              <a:defRPr sz="2400" b="0">
                <a:solidFill>
                  <a:schemeClr val="accent2"/>
                </a:solidFill>
              </a:defRPr>
            </a:lvl1pPr>
            <a:lvl2pPr marL="252000" indent="0">
              <a:buNone/>
              <a:defRPr/>
            </a:lvl2pPr>
          </a:lstStyle>
          <a:p>
            <a:pPr lvl="0"/>
            <a:r>
              <a:rPr lang="da-DK" dirty="0"/>
              <a:t>Sted og dato</a:t>
            </a:r>
          </a:p>
        </p:txBody>
      </p:sp>
      <p:sp>
        <p:nvSpPr>
          <p:cNvPr id="17" name="TextBox 16"/>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18" name="AutoShape 4"/>
          <p:cNvSpPr>
            <a:spLocks/>
          </p:cNvSpPr>
          <p:nvPr userDrawn="1"/>
        </p:nvSpPr>
        <p:spPr bwMode="gray">
          <a:xfrm>
            <a:off x="-3378200" y="0"/>
            <a:ext cx="3261799"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wrap="square" lIns="0" tIns="0" rIns="0" bIns="0">
            <a:spAutoFit/>
          </a:bodyPr>
          <a:lstStyle/>
          <a:p>
            <a:pPr algn="r" defTabSz="457200">
              <a:tabLst>
                <a:tab pos="177800" algn="l"/>
              </a:tabLst>
              <a:defRPr/>
            </a:pPr>
            <a:r>
              <a:rPr lang="da-DK" sz="1000" b="1" dirty="0">
                <a:solidFill>
                  <a:schemeClr val="tx1"/>
                </a:solidFill>
                <a:cs typeface="Arial" charset="0"/>
              </a:rPr>
              <a:t>Vis hjælpelinjer</a:t>
            </a:r>
          </a:p>
          <a:p>
            <a:pPr algn="r" defTabSz="457200">
              <a:tabLst>
                <a:tab pos="177800" algn="l"/>
              </a:tabLst>
              <a:defRPr/>
            </a:pPr>
            <a:r>
              <a:rPr lang="da-DK" sz="1000" dirty="0">
                <a:solidFill>
                  <a:schemeClr val="tx1"/>
                </a:solidFill>
                <a:cs typeface="Arial" charset="0"/>
              </a:rPr>
              <a:t>1.	Højreklik udenfor </a:t>
            </a:r>
            <a:r>
              <a:rPr lang="da-DK" sz="1000" dirty="0" err="1">
                <a:solidFill>
                  <a:schemeClr val="tx1"/>
                </a:solidFill>
                <a:cs typeface="Arial" charset="0"/>
              </a:rPr>
              <a:t>slidet</a:t>
            </a:r>
            <a:r>
              <a:rPr lang="da-DK" sz="1000" dirty="0">
                <a:solidFill>
                  <a:schemeClr val="tx1"/>
                </a:solidFill>
                <a:cs typeface="Arial" charset="0"/>
              </a:rPr>
              <a:t> og vælg ’Gitter og hjælpelinjer’</a:t>
            </a:r>
          </a:p>
          <a:p>
            <a:pPr marL="228600" indent="-228600" algn="r" defTabSz="457200">
              <a:buFontTx/>
              <a:buAutoNum type="arabicPeriod" startAt="2"/>
              <a:tabLst>
                <a:tab pos="177800" algn="l"/>
              </a:tabLst>
              <a:defRPr/>
            </a:pPr>
            <a:r>
              <a:rPr lang="da-DK" sz="1000" dirty="0">
                <a:solidFill>
                  <a:schemeClr val="tx1"/>
                </a:solidFill>
                <a:cs typeface="Arial" charset="0"/>
              </a:rPr>
              <a:t>Sæt kryds ved ’Vis’ tegnehjælpelinjer på skærmen</a:t>
            </a:r>
          </a:p>
          <a:p>
            <a:pPr marL="228600" indent="-228600" algn="r" defTabSz="457200">
              <a:buFontTx/>
              <a:buAutoNum type="arabicPeriod" startAt="2"/>
              <a:tabLst>
                <a:tab pos="177800" algn="l"/>
              </a:tabLst>
              <a:defRPr/>
            </a:pPr>
            <a:r>
              <a:rPr lang="da-DK" sz="1000" dirty="0">
                <a:solidFill>
                  <a:schemeClr val="tx1"/>
                </a:solidFill>
                <a:cs typeface="Arial" charset="0"/>
              </a:rPr>
              <a:t>Sæt hak ved ”Fastgør objekter til gitter”</a:t>
            </a:r>
          </a:p>
          <a:p>
            <a:pPr marL="228600" indent="-228600" algn="r" defTabSz="457200">
              <a:buFontTx/>
              <a:buAutoNum type="arabicPeriod" startAt="2"/>
              <a:tabLst>
                <a:tab pos="177800" algn="l"/>
              </a:tabLst>
              <a:defRPr/>
            </a:pPr>
            <a:r>
              <a:rPr lang="da-DK" sz="1000" dirty="0">
                <a:solidFill>
                  <a:schemeClr val="tx1"/>
                </a:solidFill>
                <a:cs typeface="Arial" charset="0"/>
              </a:rPr>
              <a:t>Vælg OK </a:t>
            </a:r>
          </a:p>
        </p:txBody>
      </p:sp>
      <p:sp>
        <p:nvSpPr>
          <p:cNvPr id="19" name="TextBox 17"/>
          <p:cNvSpPr txBox="1">
            <a:spLocks noChangeArrowheads="1"/>
          </p:cNvSpPr>
          <p:nvPr userDrawn="1"/>
        </p:nvSpPr>
        <p:spPr bwMode="auto">
          <a:xfrm>
            <a:off x="-2786742" y="1511771"/>
            <a:ext cx="2642280"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 et baggrundsbillede</a:t>
            </a:r>
          </a:p>
          <a:p>
            <a:pPr marL="0" indent="0" algn="r" eaLnBrk="1" hangingPunct="1">
              <a:buNone/>
              <a:defRPr/>
            </a:pPr>
            <a:r>
              <a:rPr lang="da-DK" sz="1000" b="0" dirty="0">
                <a:solidFill>
                  <a:schemeClr val="tx1"/>
                </a:solidFill>
              </a:rPr>
              <a:t>1. Indsæt et billede ved at klikke på den </a:t>
            </a:r>
            <a:br>
              <a:rPr lang="da-DK" sz="1000" b="0" dirty="0">
                <a:solidFill>
                  <a:schemeClr val="tx1"/>
                </a:solidFill>
              </a:rPr>
            </a:br>
            <a:r>
              <a:rPr lang="da-DK" sz="1000" b="0" dirty="0">
                <a:solidFill>
                  <a:schemeClr val="tx1"/>
                </a:solidFill>
              </a:rPr>
              <a:t>hvide </a:t>
            </a:r>
            <a:r>
              <a:rPr lang="da-DK" sz="1000" b="0" dirty="0" err="1">
                <a:solidFill>
                  <a:schemeClr val="tx1"/>
                </a:solidFill>
              </a:rPr>
              <a:t>billedepladsholder</a:t>
            </a:r>
            <a:endParaRPr lang="da-DK" sz="1000" b="0" dirty="0">
              <a:solidFill>
                <a:schemeClr val="tx1"/>
              </a:solidFill>
            </a:endParaRPr>
          </a:p>
          <a:p>
            <a:pPr marL="0" indent="0" algn="r" eaLnBrk="1" hangingPunct="1">
              <a:buNone/>
              <a:defRPr/>
            </a:pPr>
            <a:r>
              <a:rPr lang="da-DK" sz="1000" b="0" dirty="0">
                <a:solidFill>
                  <a:schemeClr val="tx1"/>
                </a:solidFill>
              </a:rPr>
              <a:t>2. Via</a:t>
            </a:r>
            <a:r>
              <a:rPr lang="da-DK" sz="1000" b="0" baseline="0" dirty="0">
                <a:solidFill>
                  <a:schemeClr val="tx1"/>
                </a:solidFill>
              </a:rPr>
              <a:t> ”indsæt” – Vælg ”billede” og ”billede fra fil” – Herfra vælger du billedet, fra din computer, som skal indsættes </a:t>
            </a:r>
          </a:p>
          <a:p>
            <a:pPr marL="0" indent="0" algn="r" eaLnBrk="1" hangingPunct="1">
              <a:buNone/>
              <a:defRPr/>
            </a:pPr>
            <a:r>
              <a:rPr lang="da-DK" sz="1000" b="0" baseline="0" dirty="0">
                <a:solidFill>
                  <a:schemeClr val="tx1"/>
                </a:solidFill>
              </a:rPr>
              <a:t>3. </a:t>
            </a:r>
            <a:r>
              <a:rPr lang="da-DK" sz="1000" b="0" dirty="0">
                <a:solidFill>
                  <a:schemeClr val="tx1"/>
                </a:solidFill>
              </a:rPr>
              <a:t>Højreklik på billedet og send</a:t>
            </a:r>
            <a:r>
              <a:rPr lang="da-DK" sz="1000" b="0" baseline="0" dirty="0">
                <a:solidFill>
                  <a:schemeClr val="tx1"/>
                </a:solidFill>
              </a:rPr>
              <a:t> det bagud</a:t>
            </a:r>
          </a:p>
        </p:txBody>
      </p:sp>
      <p:pic>
        <p:nvPicPr>
          <p:cNvPr id="15" name="Picture 14" descr="Skærmbillede 2016-04-05 kl. 09.35.2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21" name="Text Placeholder 13"/>
          <p:cNvSpPr>
            <a:spLocks noGrp="1"/>
          </p:cNvSpPr>
          <p:nvPr>
            <p:ph type="body" sz="quarter" idx="24"/>
          </p:nvPr>
        </p:nvSpPr>
        <p:spPr>
          <a:xfrm>
            <a:off x="-1" y="5706000"/>
            <a:ext cx="12190413" cy="1152000"/>
          </a:xfrm>
          <a:solidFill>
            <a:schemeClr val="accent3">
              <a:alpha val="75000"/>
            </a:schemeClr>
          </a:solidFill>
        </p:spPr>
        <p:txBody>
          <a:bodyPr tIns="0"/>
          <a:lstStyle>
            <a:lvl1pPr marL="0" indent="0">
              <a:buFont typeface="Arial" pitchFamily="34" charset="0"/>
              <a:buNone/>
              <a:defRPr sz="100"/>
            </a:lvl1pPr>
          </a:lstStyle>
          <a:p>
            <a:pPr lvl="0"/>
            <a:r>
              <a:rPr lang="da-DK"/>
              <a:t>Klik for at redigere teksttypografierne i masteren</a:t>
            </a:r>
          </a:p>
        </p:txBody>
      </p:sp>
      <p:sp>
        <p:nvSpPr>
          <p:cNvPr id="24" name="Pladsholder til billede 4"/>
          <p:cNvSpPr>
            <a:spLocks noGrp="1"/>
          </p:cNvSpPr>
          <p:nvPr>
            <p:ph type="pic" sz="quarter" idx="30" hasCustomPrompt="1"/>
          </p:nvPr>
        </p:nvSpPr>
        <p:spPr>
          <a:xfrm>
            <a:off x="6997700" y="3864984"/>
            <a:ext cx="4691284" cy="1553062"/>
          </a:xfrm>
        </p:spPr>
        <p:txBody>
          <a:bodyPr wrap="none" anchor="ctr"/>
          <a:lstStyle>
            <a:lvl1pPr marL="285750" marR="0" indent="-285750" algn="l" defTabSz="914400" rtl="0" eaLnBrk="1" fontAlgn="auto" latinLnBrk="0" hangingPunct="1">
              <a:lnSpc>
                <a:spcPct val="94000"/>
              </a:lnSpc>
              <a:spcBef>
                <a:spcPts val="0"/>
              </a:spcBef>
              <a:spcAft>
                <a:spcPts val="2000"/>
              </a:spcAft>
              <a:buClrTx/>
              <a:buSzTx/>
              <a:buFont typeface="Arial"/>
              <a:buNone/>
              <a:tabLst/>
              <a:defRPr sz="1000"/>
            </a:lvl1pPr>
          </a:lstStyle>
          <a:p>
            <a:pPr marL="285750" marR="0" lvl="0" indent="-285750" algn="l" defTabSz="914400" rtl="0" eaLnBrk="1" fontAlgn="auto" latinLnBrk="0" hangingPunct="1">
              <a:lnSpc>
                <a:spcPct val="94000"/>
              </a:lnSpc>
              <a:spcBef>
                <a:spcPts val="0"/>
              </a:spcBef>
              <a:spcAft>
                <a:spcPts val="2000"/>
              </a:spcAft>
              <a:buClrTx/>
              <a:buSzTx/>
              <a:tabLst/>
              <a:defRPr/>
            </a:pPr>
            <a:r>
              <a:rPr lang="da-DK" dirty="0"/>
              <a:t>Klik og indsæt LD-Logo her.</a:t>
            </a:r>
            <a:br>
              <a:rPr lang="da-DK" dirty="0"/>
            </a:br>
            <a:r>
              <a:rPr lang="da-DK" dirty="0"/>
              <a:t>Q:\</a:t>
            </a:r>
            <a:r>
              <a:rPr lang="da-DK" dirty="0" err="1"/>
              <a:t>SEGES_Visuel_identitet</a:t>
            </a:r>
            <a:r>
              <a:rPr lang="da-DK" dirty="0"/>
              <a:t>\PowerPoint\Skabeloner\Grafik til SEGES </a:t>
            </a:r>
            <a:r>
              <a:rPr lang="da-DK" dirty="0" err="1"/>
              <a:t>pptx</a:t>
            </a:r>
            <a:endParaRPr lang="da-DK" dirty="0"/>
          </a:p>
        </p:txBody>
      </p:sp>
      <p:sp>
        <p:nvSpPr>
          <p:cNvPr id="25" name="Text Placeholder 13"/>
          <p:cNvSpPr>
            <a:spLocks noGrp="1"/>
          </p:cNvSpPr>
          <p:nvPr>
            <p:ph type="body" sz="quarter" idx="19"/>
          </p:nvPr>
        </p:nvSpPr>
        <p:spPr>
          <a:xfrm>
            <a:off x="10680987" y="5988208"/>
            <a:ext cx="1007997" cy="587589"/>
          </a:xfrm>
          <a:blipFill rotWithShape="1">
            <a:blip r:embed="rId3"/>
            <a:stretch>
              <a:fillRect/>
            </a:stretch>
          </a:blipFill>
        </p:spPr>
        <p:txBody>
          <a:bodyPr tIns="1800000"/>
          <a:lstStyle>
            <a:lvl1pPr marL="0" indent="0">
              <a:buFont typeface="Arial" pitchFamily="34" charset="0"/>
              <a:buNone/>
              <a:defRPr sz="100">
                <a:solidFill>
                  <a:srgbClr val="88919F"/>
                </a:solidFill>
              </a:defRPr>
            </a:lvl1pPr>
          </a:lstStyle>
          <a:p>
            <a:pPr lvl="0"/>
            <a:r>
              <a:rPr lang="da-DK"/>
              <a:t>Klik for at redigere teksttypografierne i masteren</a:t>
            </a:r>
          </a:p>
        </p:txBody>
      </p:sp>
      <p:sp>
        <p:nvSpPr>
          <p:cNvPr id="42" name="Pladsholder til billede 4"/>
          <p:cNvSpPr>
            <a:spLocks noGrp="1"/>
          </p:cNvSpPr>
          <p:nvPr>
            <p:ph type="pic" sz="quarter" idx="31" hasCustomPrompt="1"/>
          </p:nvPr>
        </p:nvSpPr>
        <p:spPr>
          <a:xfrm>
            <a:off x="6997700" y="2158017"/>
            <a:ext cx="4691284" cy="1553062"/>
          </a:xfrm>
        </p:spPr>
        <p:txBody>
          <a:bodyPr wrap="none" anchor="ctr"/>
          <a:lstStyle>
            <a:lvl1pPr marL="285750" marR="0" indent="-285750" algn="l" defTabSz="914400" rtl="0" eaLnBrk="1" fontAlgn="auto" latinLnBrk="0" hangingPunct="1">
              <a:lnSpc>
                <a:spcPct val="94000"/>
              </a:lnSpc>
              <a:spcBef>
                <a:spcPts val="0"/>
              </a:spcBef>
              <a:spcAft>
                <a:spcPts val="2000"/>
              </a:spcAft>
              <a:buClrTx/>
              <a:buSzTx/>
              <a:buFont typeface="Arial"/>
              <a:buNone/>
              <a:tabLst/>
              <a:defRPr sz="1000"/>
            </a:lvl1pPr>
          </a:lstStyle>
          <a:p>
            <a:pPr marL="285750" marR="0" lvl="0" indent="-285750" algn="l" defTabSz="914400" rtl="0" eaLnBrk="1" fontAlgn="auto" latinLnBrk="0" hangingPunct="1">
              <a:lnSpc>
                <a:spcPct val="94000"/>
              </a:lnSpc>
              <a:spcBef>
                <a:spcPts val="0"/>
              </a:spcBef>
              <a:spcAft>
                <a:spcPts val="2000"/>
              </a:spcAft>
              <a:buClrTx/>
              <a:buSzTx/>
              <a:tabLst/>
              <a:defRPr/>
            </a:pPr>
            <a:r>
              <a:rPr lang="da-DK" dirty="0"/>
              <a:t>Klik og indsæt LD-Logo her.</a:t>
            </a:r>
            <a:br>
              <a:rPr lang="da-DK" dirty="0"/>
            </a:br>
            <a:r>
              <a:rPr lang="da-DK" dirty="0"/>
              <a:t>Q:\</a:t>
            </a:r>
            <a:r>
              <a:rPr lang="da-DK" dirty="0" err="1"/>
              <a:t>SEGES_Visuel_identitet</a:t>
            </a:r>
            <a:r>
              <a:rPr lang="da-DK" dirty="0"/>
              <a:t>\PowerPoint\Skabeloner\Grafik til SEGES </a:t>
            </a:r>
            <a:r>
              <a:rPr lang="da-DK" dirty="0" err="1"/>
              <a:t>pptx</a:t>
            </a:r>
            <a:endParaRPr lang="da-DK" dirty="0"/>
          </a:p>
        </p:txBody>
      </p:sp>
      <p:sp>
        <p:nvSpPr>
          <p:cNvPr id="22" name="Pladsholder til billede 4"/>
          <p:cNvSpPr>
            <a:spLocks noGrp="1"/>
          </p:cNvSpPr>
          <p:nvPr>
            <p:ph type="pic" sz="quarter" idx="33" hasCustomPrompt="1"/>
          </p:nvPr>
        </p:nvSpPr>
        <p:spPr>
          <a:xfrm>
            <a:off x="6997700" y="456217"/>
            <a:ext cx="4691284" cy="1553062"/>
          </a:xfrm>
        </p:spPr>
        <p:txBody>
          <a:bodyPr wrap="none" anchor="ctr"/>
          <a:lstStyle>
            <a:lvl1pPr marL="285750" marR="0" indent="-285750" algn="l" defTabSz="914400" rtl="0" eaLnBrk="1" fontAlgn="auto" latinLnBrk="0" hangingPunct="1">
              <a:lnSpc>
                <a:spcPct val="94000"/>
              </a:lnSpc>
              <a:spcBef>
                <a:spcPts val="0"/>
              </a:spcBef>
              <a:spcAft>
                <a:spcPts val="2000"/>
              </a:spcAft>
              <a:buClrTx/>
              <a:buSzTx/>
              <a:buFont typeface="Arial"/>
              <a:buNone/>
              <a:tabLst/>
              <a:defRPr sz="1000"/>
            </a:lvl1pPr>
          </a:lstStyle>
          <a:p>
            <a:pPr marL="285750" marR="0" lvl="0" indent="-285750" algn="l" defTabSz="914400" rtl="0" eaLnBrk="1" fontAlgn="auto" latinLnBrk="0" hangingPunct="1">
              <a:lnSpc>
                <a:spcPct val="94000"/>
              </a:lnSpc>
              <a:spcBef>
                <a:spcPts val="0"/>
              </a:spcBef>
              <a:spcAft>
                <a:spcPts val="2000"/>
              </a:spcAft>
              <a:buClrTx/>
              <a:buSzTx/>
              <a:tabLst/>
              <a:defRPr/>
            </a:pPr>
            <a:r>
              <a:rPr lang="da-DK" dirty="0"/>
              <a:t>Klik og indsæt LD-Logo her.</a:t>
            </a:r>
            <a:br>
              <a:rPr lang="da-DK" dirty="0"/>
            </a:br>
            <a:r>
              <a:rPr lang="da-DK" dirty="0"/>
              <a:t>Q:\</a:t>
            </a:r>
            <a:r>
              <a:rPr lang="da-DK" dirty="0" err="1"/>
              <a:t>SEGES_Visuel_identitet</a:t>
            </a:r>
            <a:r>
              <a:rPr lang="da-DK" dirty="0"/>
              <a:t>\PowerPoint\Skabeloner\Grafik til SEGES </a:t>
            </a:r>
            <a:r>
              <a:rPr lang="da-DK" dirty="0" err="1"/>
              <a:t>pptx</a:t>
            </a:r>
            <a:endParaRPr lang="da-DK" dirty="0"/>
          </a:p>
        </p:txBody>
      </p:sp>
      <p:sp>
        <p:nvSpPr>
          <p:cNvPr id="16" name="Text Placeholder 13"/>
          <p:cNvSpPr>
            <a:spLocks noGrp="1"/>
          </p:cNvSpPr>
          <p:nvPr>
            <p:ph type="body" sz="quarter" idx="26"/>
          </p:nvPr>
        </p:nvSpPr>
        <p:spPr>
          <a:xfrm>
            <a:off x="486802" y="6030098"/>
            <a:ext cx="1325521" cy="525104"/>
          </a:xfrm>
          <a:blipFill rotWithShape="1">
            <a:blip r:embed="rId4"/>
            <a:stretch>
              <a:fillRect/>
            </a:stretch>
          </a:blipFill>
        </p:spPr>
        <p:txBody>
          <a:bodyPr tIns="1800000"/>
          <a:lstStyle>
            <a:lvl1pPr marL="0" indent="0">
              <a:buFont typeface="Arial" pitchFamily="34" charset="0"/>
              <a:buNone/>
              <a:defRPr sz="100">
                <a:solidFill>
                  <a:srgbClr val="88919F"/>
                </a:solidFill>
              </a:defRPr>
            </a:lvl1pPr>
          </a:lstStyle>
          <a:p>
            <a:pPr lvl="0"/>
            <a:r>
              <a:rPr lang="da-DK"/>
              <a:t>Klik for at redigere teksttypografierne i masteren</a:t>
            </a:r>
          </a:p>
        </p:txBody>
      </p:sp>
    </p:spTree>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39" userDrawn="1">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Indhol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29792" y="392885"/>
            <a:ext cx="9385731" cy="711638"/>
          </a:xfrm>
        </p:spPr>
        <p:txBody>
          <a:bodyPr/>
          <a:lstStyle>
            <a:lvl1pPr>
              <a:defRPr/>
            </a:lvl1pPr>
          </a:lstStyle>
          <a:p>
            <a:r>
              <a:rPr lang="da-DK" noProof="0" dirty="0"/>
              <a:t>Overskrift i op til 2 linjer</a:t>
            </a:r>
          </a:p>
        </p:txBody>
      </p:sp>
      <p:grpSp>
        <p:nvGrpSpPr>
          <p:cNvPr id="16" name="Group 15"/>
          <p:cNvGrpSpPr/>
          <p:nvPr userDrawn="1"/>
        </p:nvGrpSpPr>
        <p:grpSpPr>
          <a:xfrm>
            <a:off x="-2481943" y="-680"/>
            <a:ext cx="2412094" cy="984930"/>
            <a:chOff x="-2481943" y="-680"/>
            <a:chExt cx="2412094" cy="984930"/>
          </a:xfrm>
        </p:grpSpPr>
        <p:sp>
          <p:nvSpPr>
            <p:cNvPr id="17" name="TextBox 20"/>
            <p:cNvSpPr txBox="1">
              <a:spLocks noChangeArrowheads="1"/>
            </p:cNvSpPr>
            <p:nvPr/>
          </p:nvSpPr>
          <p:spPr bwMode="auto">
            <a:xfrm>
              <a:off x="-2481943" y="-680"/>
              <a:ext cx="2412094"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latin typeface="+mn-lt"/>
                </a:rPr>
                <a:t>Tekstslide med punktopstilling</a:t>
              </a:r>
              <a:endParaRPr lang="da-DK" sz="1000" dirty="0">
                <a:solidFill>
                  <a:schemeClr val="tx1"/>
                </a:solidFill>
                <a:latin typeface="+mn-lt"/>
              </a:endParaRPr>
            </a:p>
            <a:p>
              <a:pPr algn="r" eaLnBrk="1" hangingPunct="1">
                <a:spcBef>
                  <a:spcPct val="50000"/>
                </a:spcBef>
                <a:defRPr/>
              </a:pPr>
              <a:r>
                <a:rPr lang="da-DK" sz="1000" dirty="0">
                  <a:solidFill>
                    <a:schemeClr val="tx1"/>
                  </a:solidFill>
                  <a:latin typeface="+mn-lt"/>
                </a:rPr>
                <a:t>Brug knapperne ‘Forøge / Formindske </a:t>
              </a:r>
              <a:br>
                <a:rPr lang="da-DK" sz="1000" dirty="0">
                  <a:solidFill>
                    <a:schemeClr val="tx1"/>
                  </a:solidFill>
                  <a:latin typeface="+mn-lt"/>
                </a:rPr>
              </a:br>
              <a:r>
                <a:rPr lang="da-DK" sz="1000" dirty="0">
                  <a:solidFill>
                    <a:schemeClr val="tx1"/>
                  </a:solidFill>
                  <a:latin typeface="+mn-lt"/>
                </a:rPr>
                <a:t>indryk’ for at skifte mellem</a:t>
              </a:r>
              <a:br>
                <a:rPr lang="da-DK" sz="1000" dirty="0">
                  <a:solidFill>
                    <a:schemeClr val="tx1"/>
                  </a:solidFill>
                  <a:latin typeface="+mn-lt"/>
                </a:rPr>
              </a:br>
              <a:r>
                <a:rPr lang="da-DK" sz="1000" dirty="0">
                  <a:solidFill>
                    <a:schemeClr val="tx1"/>
                  </a:solidFill>
                  <a:latin typeface="+mn-lt"/>
                </a:rPr>
                <a:t>de forskellige tekst niveauer</a:t>
              </a:r>
            </a:p>
            <a:p>
              <a:pPr algn="r" eaLnBrk="1" hangingPunct="1">
                <a:spcBef>
                  <a:spcPct val="50000"/>
                </a:spcBef>
                <a:defRPr/>
              </a:pPr>
              <a:endParaRPr lang="da-DK" sz="1000" dirty="0">
                <a:solidFill>
                  <a:schemeClr val="tx1"/>
                </a:solidFill>
                <a:latin typeface="+mn-lt"/>
              </a:endParaRPr>
            </a:p>
          </p:txBody>
        </p:sp>
        <p:grpSp>
          <p:nvGrpSpPr>
            <p:cNvPr id="18" name="Group 17"/>
            <p:cNvGrpSpPr/>
            <p:nvPr userDrawn="1"/>
          </p:nvGrpSpPr>
          <p:grpSpPr>
            <a:xfrm>
              <a:off x="-1072921" y="733313"/>
              <a:ext cx="992188" cy="250937"/>
              <a:chOff x="-1214439" y="765971"/>
              <a:chExt cx="992188" cy="250937"/>
            </a:xfrm>
          </p:grpSpPr>
          <p:grpSp>
            <p:nvGrpSpPr>
              <p:cNvPr id="20" name="Group 2"/>
              <p:cNvGrpSpPr>
                <a:grpSpLocks/>
              </p:cNvGrpSpPr>
              <p:nvPr/>
            </p:nvGrpSpPr>
            <p:grpSpPr bwMode="auto">
              <a:xfrm>
                <a:off x="-1214439" y="765971"/>
                <a:ext cx="437608" cy="246173"/>
                <a:chOff x="-1214439" y="732970"/>
                <a:chExt cx="437608" cy="246063"/>
              </a:xfrm>
            </p:grpSpPr>
            <p:grpSp>
              <p:nvGrpSpPr>
                <p:cNvPr id="25" name="Group 3"/>
                <p:cNvGrpSpPr>
                  <a:grpSpLocks/>
                </p:cNvGrpSpPr>
                <p:nvPr/>
              </p:nvGrpSpPr>
              <p:grpSpPr bwMode="auto">
                <a:xfrm>
                  <a:off x="-1214439" y="741702"/>
                  <a:ext cx="428625" cy="228600"/>
                  <a:chOff x="-727592" y="3306446"/>
                  <a:chExt cx="429053" cy="228767"/>
                </a:xfrm>
              </p:grpSpPr>
              <p:pic>
                <p:nvPicPr>
                  <p:cNvPr id="27" name="Picture 14" descr="fke3b.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27293" y="3306446"/>
                    <a:ext cx="428754" cy="2287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8" name="Rectangle 27"/>
                  <p:cNvSpPr/>
                  <p:nvPr/>
                </p:nvSpPr>
                <p:spPr bwMode="auto">
                  <a:xfrm>
                    <a:off x="-727591" y="3332754"/>
                    <a:ext cx="214527" cy="21596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sp>
              <p:nvSpPr>
                <p:cNvPr id="26" name="Rounded Rectangle 25"/>
                <p:cNvSpPr/>
                <p:nvPr/>
              </p:nvSpPr>
              <p:spPr bwMode="auto">
                <a:xfrm>
                  <a:off x="-1014413" y="733082"/>
                  <a:ext cx="238125" cy="245953"/>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nvGrpSpPr>
              <p:cNvPr id="21" name="Group 28"/>
              <p:cNvGrpSpPr>
                <a:grpSpLocks/>
              </p:cNvGrpSpPr>
              <p:nvPr/>
            </p:nvGrpSpPr>
            <p:grpSpPr bwMode="auto">
              <a:xfrm>
                <a:off x="-682626" y="770735"/>
                <a:ext cx="460375" cy="246173"/>
                <a:chOff x="-561836" y="3417665"/>
                <a:chExt cx="460236" cy="245883"/>
              </a:xfrm>
            </p:grpSpPr>
            <p:pic>
              <p:nvPicPr>
                <p:cNvPr id="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9275" y="3434948"/>
                  <a:ext cx="447675"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3" name="Rectangle 22"/>
                <p:cNvSpPr/>
                <p:nvPr/>
              </p:nvSpPr>
              <p:spPr>
                <a:xfrm>
                  <a:off x="-317434" y="3436803"/>
                  <a:ext cx="214247" cy="21723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sp>
              <p:nvSpPr>
                <p:cNvPr id="24" name="Rounded Rectangle 23"/>
                <p:cNvSpPr/>
                <p:nvPr/>
              </p:nvSpPr>
              <p:spPr>
                <a:xfrm>
                  <a:off x="-561835" y="3417776"/>
                  <a:ext cx="238053" cy="245772"/>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grpSp>
      <p:sp>
        <p:nvSpPr>
          <p:cNvPr id="4" name="Date Placeholder 3"/>
          <p:cNvSpPr>
            <a:spLocks noGrp="1"/>
          </p:cNvSpPr>
          <p:nvPr>
            <p:ph type="dt" sz="half" idx="19"/>
          </p:nvPr>
        </p:nvSpPr>
        <p:spPr/>
        <p:txBody>
          <a:bodyPr/>
          <a:lstStyle/>
          <a:p>
            <a:fld id="{0D5B630E-43CE-844A-940E-F43487ACEA3D}" type="datetime1">
              <a:rPr lang="da-DK" smtClean="0"/>
              <a:t>12-12-2018</a:t>
            </a:fld>
            <a:endParaRPr lang="da-DK"/>
          </a:p>
        </p:txBody>
      </p:sp>
      <p:sp>
        <p:nvSpPr>
          <p:cNvPr id="5" name="Slide Number Placeholder 4"/>
          <p:cNvSpPr>
            <a:spLocks noGrp="1"/>
          </p:cNvSpPr>
          <p:nvPr>
            <p:ph type="sldNum" sz="quarter" idx="20"/>
          </p:nvPr>
        </p:nvSpPr>
        <p:spPr/>
        <p:txBody>
          <a:bodyPr/>
          <a:lstStyle/>
          <a:p>
            <a:fld id="{4F2B6656-7882-4CEF-9850-9EB873E823C4}" type="slidenum">
              <a:rPr lang="da-DK" smtClean="0"/>
              <a:pPr/>
              <a:t>‹nr.›</a:t>
            </a:fld>
            <a:endParaRPr lang="da-DK"/>
          </a:p>
        </p:txBody>
      </p:sp>
      <p:sp>
        <p:nvSpPr>
          <p:cNvPr id="7" name="Content Placeholder 6"/>
          <p:cNvSpPr>
            <a:spLocks noGrp="1"/>
          </p:cNvSpPr>
          <p:nvPr>
            <p:ph sz="quarter" idx="21" hasCustomPrompt="1"/>
          </p:nvPr>
        </p:nvSpPr>
        <p:spPr>
          <a:xfrm>
            <a:off x="542925" y="1549399"/>
            <a:ext cx="9385731" cy="4148139"/>
          </a:xfrm>
        </p:spPr>
        <p:txBody>
          <a:bodyPr/>
          <a:lstStyle/>
          <a:p>
            <a:pPr lvl="0"/>
            <a:r>
              <a:rPr lang="da-DK" noProof="0" dirty="0"/>
              <a:t>Klik for at tilføje indhold</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pic>
        <p:nvPicPr>
          <p:cNvPr id="38" name="Picture 37" descr="LF_Logo_RGB.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680987" y="5988208"/>
            <a:ext cx="1007998" cy="587589"/>
          </a:xfrm>
          <a:prstGeom prst="rect">
            <a:avLst/>
          </a:prstGeom>
        </p:spPr>
      </p:pic>
      <p:sp>
        <p:nvSpPr>
          <p:cNvPr id="29" name="TextBox 28"/>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34" name="TextBox 17"/>
          <p:cNvSpPr txBox="1">
            <a:spLocks noChangeArrowheads="1"/>
          </p:cNvSpPr>
          <p:nvPr userDrawn="1"/>
        </p:nvSpPr>
        <p:spPr bwMode="auto">
          <a:xfrm>
            <a:off x="-2786742" y="1511771"/>
            <a:ext cx="2642280"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Skift</a:t>
            </a:r>
            <a:r>
              <a:rPr lang="da-DK" sz="1000" b="1" baseline="0" dirty="0">
                <a:solidFill>
                  <a:schemeClr val="tx1"/>
                </a:solidFill>
              </a:rPr>
              <a:t> farve på LF bjælkerne</a:t>
            </a:r>
            <a:endParaRPr lang="da-DK" sz="1000" b="1" dirty="0">
              <a:solidFill>
                <a:schemeClr val="tx1"/>
              </a:solidFill>
            </a:endParaRPr>
          </a:p>
          <a:p>
            <a:pPr marL="228600" indent="-228600" algn="r" eaLnBrk="1" hangingPunct="1">
              <a:buAutoNum type="arabicPeriod"/>
              <a:defRPr/>
            </a:pPr>
            <a:r>
              <a:rPr lang="da-DK" sz="1000" b="0" dirty="0">
                <a:solidFill>
                  <a:schemeClr val="tx1"/>
                </a:solidFill>
              </a:rPr>
              <a:t>Klik på bjælken</a:t>
            </a:r>
          </a:p>
          <a:p>
            <a:pPr marL="228600" indent="-228600" algn="r" eaLnBrk="1" hangingPunct="1">
              <a:buAutoNum type="arabicPeriod"/>
              <a:defRPr/>
            </a:pPr>
            <a:r>
              <a:rPr lang="da-DK" sz="1000" b="0" dirty="0">
                <a:solidFill>
                  <a:schemeClr val="tx1"/>
                </a:solidFill>
              </a:rPr>
              <a:t>Fra værktøjslinjen vælg ”Farvespanden”</a:t>
            </a:r>
          </a:p>
          <a:p>
            <a:pPr marL="228600" indent="-228600" algn="r" eaLnBrk="1" hangingPunct="1">
              <a:buAutoNum type="arabicPeriod"/>
              <a:defRPr/>
            </a:pPr>
            <a:r>
              <a:rPr lang="da-DK" sz="1000" b="0" dirty="0">
                <a:solidFill>
                  <a:schemeClr val="tx1"/>
                </a:solidFill>
              </a:rPr>
              <a:t>Fra ”drop ned” menuen vælg en af </a:t>
            </a:r>
            <a:r>
              <a:rPr lang="da-DK" sz="1000" b="0" dirty="0" err="1">
                <a:solidFill>
                  <a:schemeClr val="tx1"/>
                </a:solidFill>
              </a:rPr>
              <a:t>temafarvene</a:t>
            </a:r>
            <a:r>
              <a:rPr lang="da-DK" sz="1000" b="0" dirty="0">
                <a:solidFill>
                  <a:schemeClr val="tx1"/>
                </a:solidFill>
              </a:rPr>
              <a:t> for at farvelægge bjælken</a:t>
            </a:r>
          </a:p>
        </p:txBody>
      </p:sp>
      <p:pic>
        <p:nvPicPr>
          <p:cNvPr id="31" name="Picture 30" descr="Skærmbillede 2016-04-05 kl. 09.35.22.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32" name="Text Placeholder 13"/>
          <p:cNvSpPr>
            <a:spLocks noGrp="1"/>
          </p:cNvSpPr>
          <p:nvPr>
            <p:ph type="body" sz="quarter" idx="25"/>
          </p:nvPr>
        </p:nvSpPr>
        <p:spPr>
          <a:xfrm flipH="1">
            <a:off x="0" y="0"/>
            <a:ext cx="216000" cy="5724000"/>
          </a:xfrm>
          <a:solidFill>
            <a:schemeClr val="tx2"/>
          </a:solidFill>
        </p:spPr>
        <p:txBody>
          <a:bodyPr tIns="0"/>
          <a:lstStyle>
            <a:lvl1pPr marL="0" indent="0">
              <a:buFont typeface="Arial" pitchFamily="34" charset="0"/>
              <a:buNone/>
              <a:defRPr sz="100"/>
            </a:lvl1pPr>
          </a:lstStyle>
          <a:p>
            <a:pPr lvl="0"/>
            <a:r>
              <a:rPr lang="da-DK"/>
              <a:t>Klik for at redigere teksttypografierne i masteren</a:t>
            </a:r>
          </a:p>
        </p:txBody>
      </p:sp>
      <p:sp>
        <p:nvSpPr>
          <p:cNvPr id="33" name="Text Placeholder 13"/>
          <p:cNvSpPr>
            <a:spLocks noGrp="1"/>
          </p:cNvSpPr>
          <p:nvPr>
            <p:ph type="body" sz="quarter" idx="24"/>
          </p:nvPr>
        </p:nvSpPr>
        <p:spPr>
          <a:xfrm>
            <a:off x="0" y="5706000"/>
            <a:ext cx="216000" cy="1152000"/>
          </a:xfrm>
          <a:solidFill>
            <a:schemeClr val="accent2"/>
          </a:solidFill>
        </p:spPr>
        <p:txBody>
          <a:bodyPr tIns="0"/>
          <a:lstStyle>
            <a:lvl1pPr marL="0" indent="0">
              <a:buFont typeface="Arial" pitchFamily="34" charset="0"/>
              <a:buNone/>
              <a:defRPr sz="100"/>
            </a:lvl1pPr>
          </a:lstStyle>
          <a:p>
            <a:pPr lvl="0"/>
            <a:r>
              <a:rPr lang="da-DK"/>
              <a:t>Klik for at redigere teksttypografierne i masteren</a:t>
            </a:r>
          </a:p>
        </p:txBody>
      </p:sp>
      <p:pic>
        <p:nvPicPr>
          <p:cNvPr id="37" name="Billede 3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42925" y="6135673"/>
            <a:ext cx="1225865" cy="312020"/>
          </a:xfrm>
          <a:prstGeom prst="rect">
            <a:avLst/>
          </a:prstGeom>
        </p:spPr>
      </p:pic>
    </p:spTree>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2 spalter indhol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da-DK" noProof="0" dirty="0"/>
              <a:t>Overskrift i op til 2 linjer</a:t>
            </a:r>
          </a:p>
        </p:txBody>
      </p:sp>
      <p:sp>
        <p:nvSpPr>
          <p:cNvPr id="3" name="Date Placeholder 2"/>
          <p:cNvSpPr>
            <a:spLocks noGrp="1"/>
          </p:cNvSpPr>
          <p:nvPr>
            <p:ph type="dt" sz="half" idx="10"/>
          </p:nvPr>
        </p:nvSpPr>
        <p:spPr/>
        <p:txBody>
          <a:bodyPr/>
          <a:lstStyle/>
          <a:p>
            <a:fld id="{5D2C6ECF-3192-DC4B-B1E4-B2022DC1CFC2}" type="datetime1">
              <a:rPr lang="da-DK" noProof="0" smtClean="0"/>
              <a:t>12-12-2018</a:t>
            </a:fld>
            <a:endParaRPr lang="da-DK" noProof="0"/>
          </a:p>
        </p:txBody>
      </p:sp>
      <p:sp>
        <p:nvSpPr>
          <p:cNvPr id="11" name="Slide Number Placeholder 10"/>
          <p:cNvSpPr>
            <a:spLocks noGrp="1"/>
          </p:cNvSpPr>
          <p:nvPr>
            <p:ph type="sldNum" sz="quarter" idx="12"/>
          </p:nvPr>
        </p:nvSpPr>
        <p:spPr/>
        <p:txBody>
          <a:bodyPr/>
          <a:lstStyle/>
          <a:p>
            <a:fld id="{4F2B6656-7882-4CEF-9850-9EB873E823C4}" type="slidenum">
              <a:rPr lang="da-DK" noProof="0" smtClean="0"/>
              <a:pPr/>
              <a:t>‹nr.›</a:t>
            </a:fld>
            <a:endParaRPr lang="da-DK" noProof="0"/>
          </a:p>
        </p:txBody>
      </p:sp>
      <p:sp>
        <p:nvSpPr>
          <p:cNvPr id="37" name="Content Placeholder 6"/>
          <p:cNvSpPr>
            <a:spLocks noGrp="1"/>
          </p:cNvSpPr>
          <p:nvPr>
            <p:ph sz="quarter" idx="22" hasCustomPrompt="1"/>
          </p:nvPr>
        </p:nvSpPr>
        <p:spPr>
          <a:xfrm>
            <a:off x="5334000" y="1549399"/>
            <a:ext cx="4594657" cy="4148139"/>
          </a:xfrm>
        </p:spPr>
        <p:txBody>
          <a:bodyPr/>
          <a:lstStyle/>
          <a:p>
            <a:pPr lvl="0"/>
            <a:r>
              <a:rPr lang="da-DK" noProof="0" dirty="0"/>
              <a:t>Klik for at tilføje indhold</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39" name="Content Placeholder 6"/>
          <p:cNvSpPr>
            <a:spLocks noGrp="1"/>
          </p:cNvSpPr>
          <p:nvPr>
            <p:ph sz="quarter" idx="24" hasCustomPrompt="1"/>
          </p:nvPr>
        </p:nvSpPr>
        <p:spPr>
          <a:xfrm>
            <a:off x="542925" y="1549399"/>
            <a:ext cx="4600575" cy="4148139"/>
          </a:xfrm>
        </p:spPr>
        <p:txBody>
          <a:bodyPr/>
          <a:lstStyle/>
          <a:p>
            <a:pPr lvl="0"/>
            <a:r>
              <a:rPr lang="da-DK" noProof="0" dirty="0"/>
              <a:t>Klik for at tilføje indhold</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pic>
        <p:nvPicPr>
          <p:cNvPr id="41" name="Picture 40" descr="LF_Logo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80987" y="5988208"/>
            <a:ext cx="1007998" cy="587589"/>
          </a:xfrm>
          <a:prstGeom prst="rect">
            <a:avLst/>
          </a:prstGeom>
        </p:spPr>
      </p:pic>
      <p:grpSp>
        <p:nvGrpSpPr>
          <p:cNvPr id="31" name="Group 30"/>
          <p:cNvGrpSpPr/>
          <p:nvPr userDrawn="1"/>
        </p:nvGrpSpPr>
        <p:grpSpPr>
          <a:xfrm>
            <a:off x="-2481943" y="-680"/>
            <a:ext cx="2412094" cy="984930"/>
            <a:chOff x="-2481943" y="-680"/>
            <a:chExt cx="2412094" cy="984930"/>
          </a:xfrm>
        </p:grpSpPr>
        <p:sp>
          <p:nvSpPr>
            <p:cNvPr id="32" name="TextBox 20"/>
            <p:cNvSpPr txBox="1">
              <a:spLocks noChangeArrowheads="1"/>
            </p:cNvSpPr>
            <p:nvPr/>
          </p:nvSpPr>
          <p:spPr bwMode="auto">
            <a:xfrm>
              <a:off x="-2481943" y="-680"/>
              <a:ext cx="2412094"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latin typeface="+mn-lt"/>
                </a:rPr>
                <a:t>Tekstslide med punktopstilling</a:t>
              </a:r>
              <a:endParaRPr lang="da-DK" sz="1000" dirty="0">
                <a:solidFill>
                  <a:schemeClr val="tx1"/>
                </a:solidFill>
                <a:latin typeface="+mn-lt"/>
              </a:endParaRPr>
            </a:p>
            <a:p>
              <a:pPr algn="r" eaLnBrk="1" hangingPunct="1">
                <a:spcBef>
                  <a:spcPct val="50000"/>
                </a:spcBef>
                <a:defRPr/>
              </a:pPr>
              <a:r>
                <a:rPr lang="da-DK" sz="1000" dirty="0">
                  <a:solidFill>
                    <a:schemeClr val="tx1"/>
                  </a:solidFill>
                  <a:latin typeface="+mn-lt"/>
                </a:rPr>
                <a:t>Brug knapperne ‘Forøge / Formindske </a:t>
              </a:r>
              <a:br>
                <a:rPr lang="da-DK" sz="1000" dirty="0">
                  <a:solidFill>
                    <a:schemeClr val="tx1"/>
                  </a:solidFill>
                  <a:latin typeface="+mn-lt"/>
                </a:rPr>
              </a:br>
              <a:r>
                <a:rPr lang="da-DK" sz="1000" dirty="0">
                  <a:solidFill>
                    <a:schemeClr val="tx1"/>
                  </a:solidFill>
                  <a:latin typeface="+mn-lt"/>
                </a:rPr>
                <a:t>indryk’ for at skifte mellem</a:t>
              </a:r>
              <a:br>
                <a:rPr lang="da-DK" sz="1000" dirty="0">
                  <a:solidFill>
                    <a:schemeClr val="tx1"/>
                  </a:solidFill>
                  <a:latin typeface="+mn-lt"/>
                </a:rPr>
              </a:br>
              <a:r>
                <a:rPr lang="da-DK" sz="1000" dirty="0">
                  <a:solidFill>
                    <a:schemeClr val="tx1"/>
                  </a:solidFill>
                  <a:latin typeface="+mn-lt"/>
                </a:rPr>
                <a:t>de forskellige tekst niveauer</a:t>
              </a:r>
            </a:p>
            <a:p>
              <a:pPr algn="r" eaLnBrk="1" hangingPunct="1">
                <a:spcBef>
                  <a:spcPct val="50000"/>
                </a:spcBef>
                <a:defRPr/>
              </a:pPr>
              <a:endParaRPr lang="da-DK" sz="1000" dirty="0">
                <a:solidFill>
                  <a:schemeClr val="tx1"/>
                </a:solidFill>
                <a:latin typeface="+mn-lt"/>
              </a:endParaRPr>
            </a:p>
          </p:txBody>
        </p:sp>
        <p:grpSp>
          <p:nvGrpSpPr>
            <p:cNvPr id="35" name="Group 34"/>
            <p:cNvGrpSpPr/>
            <p:nvPr userDrawn="1"/>
          </p:nvGrpSpPr>
          <p:grpSpPr>
            <a:xfrm>
              <a:off x="-1072921" y="733313"/>
              <a:ext cx="992188" cy="250937"/>
              <a:chOff x="-1214439" y="765971"/>
              <a:chExt cx="992188" cy="250937"/>
            </a:xfrm>
          </p:grpSpPr>
          <p:grpSp>
            <p:nvGrpSpPr>
              <p:cNvPr id="36" name="Group 2"/>
              <p:cNvGrpSpPr>
                <a:grpSpLocks/>
              </p:cNvGrpSpPr>
              <p:nvPr/>
            </p:nvGrpSpPr>
            <p:grpSpPr bwMode="auto">
              <a:xfrm>
                <a:off x="-1214439" y="765971"/>
                <a:ext cx="437608" cy="246173"/>
                <a:chOff x="-1214439" y="732970"/>
                <a:chExt cx="437608" cy="246063"/>
              </a:xfrm>
            </p:grpSpPr>
            <p:grpSp>
              <p:nvGrpSpPr>
                <p:cNvPr id="47" name="Group 3"/>
                <p:cNvGrpSpPr>
                  <a:grpSpLocks/>
                </p:cNvGrpSpPr>
                <p:nvPr/>
              </p:nvGrpSpPr>
              <p:grpSpPr bwMode="auto">
                <a:xfrm>
                  <a:off x="-1214439" y="741702"/>
                  <a:ext cx="428625" cy="228600"/>
                  <a:chOff x="-727592" y="3306446"/>
                  <a:chExt cx="429053" cy="228767"/>
                </a:xfrm>
              </p:grpSpPr>
              <p:pic>
                <p:nvPicPr>
                  <p:cNvPr id="49" name="Picture 14" descr="fke3b.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7293" y="3306446"/>
                    <a:ext cx="428754" cy="2287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0" name="Rectangle 49"/>
                  <p:cNvSpPr/>
                  <p:nvPr/>
                </p:nvSpPr>
                <p:spPr bwMode="auto">
                  <a:xfrm>
                    <a:off x="-727591" y="3332754"/>
                    <a:ext cx="214527" cy="21596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sp>
              <p:nvSpPr>
                <p:cNvPr id="48" name="Rounded Rectangle 47"/>
                <p:cNvSpPr/>
                <p:nvPr/>
              </p:nvSpPr>
              <p:spPr bwMode="auto">
                <a:xfrm>
                  <a:off x="-1014413" y="733082"/>
                  <a:ext cx="238125" cy="245953"/>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nvGrpSpPr>
              <p:cNvPr id="38" name="Group 28"/>
              <p:cNvGrpSpPr>
                <a:grpSpLocks/>
              </p:cNvGrpSpPr>
              <p:nvPr/>
            </p:nvGrpSpPr>
            <p:grpSpPr bwMode="auto">
              <a:xfrm>
                <a:off x="-682626" y="770735"/>
                <a:ext cx="460375" cy="246173"/>
                <a:chOff x="-561836" y="3417665"/>
                <a:chExt cx="460236" cy="245883"/>
              </a:xfrm>
            </p:grpSpPr>
            <p:pic>
              <p:nvPicPr>
                <p:cNvPr id="4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9275" y="3434948"/>
                  <a:ext cx="447675"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5" name="Rectangle 44"/>
                <p:cNvSpPr/>
                <p:nvPr/>
              </p:nvSpPr>
              <p:spPr>
                <a:xfrm>
                  <a:off x="-317434" y="3436803"/>
                  <a:ext cx="214247" cy="21723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sp>
              <p:nvSpPr>
                <p:cNvPr id="46" name="Rounded Rectangle 45"/>
                <p:cNvSpPr/>
                <p:nvPr/>
              </p:nvSpPr>
              <p:spPr>
                <a:xfrm>
                  <a:off x="-561835" y="3417776"/>
                  <a:ext cx="238053" cy="245772"/>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grpSp>
      <p:sp>
        <p:nvSpPr>
          <p:cNvPr id="51" name="TextBox 50"/>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53" name="TextBox 17"/>
          <p:cNvSpPr txBox="1">
            <a:spLocks noChangeArrowheads="1"/>
          </p:cNvSpPr>
          <p:nvPr userDrawn="1"/>
        </p:nvSpPr>
        <p:spPr bwMode="auto">
          <a:xfrm>
            <a:off x="-2786742" y="1511771"/>
            <a:ext cx="2642280"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Skift</a:t>
            </a:r>
            <a:r>
              <a:rPr lang="da-DK" sz="1000" b="1" baseline="0" dirty="0">
                <a:solidFill>
                  <a:schemeClr val="tx1"/>
                </a:solidFill>
              </a:rPr>
              <a:t> farve på LF bjælkerne</a:t>
            </a:r>
            <a:endParaRPr lang="da-DK" sz="1000" b="1" dirty="0">
              <a:solidFill>
                <a:schemeClr val="tx1"/>
              </a:solidFill>
            </a:endParaRPr>
          </a:p>
          <a:p>
            <a:pPr marL="228600" indent="-228600" algn="r" eaLnBrk="1" hangingPunct="1">
              <a:buAutoNum type="arabicPeriod"/>
              <a:defRPr/>
            </a:pPr>
            <a:r>
              <a:rPr lang="da-DK" sz="1000" b="0" dirty="0">
                <a:solidFill>
                  <a:schemeClr val="tx1"/>
                </a:solidFill>
              </a:rPr>
              <a:t>Klik på bjælken</a:t>
            </a:r>
          </a:p>
          <a:p>
            <a:pPr marL="228600" indent="-228600" algn="r" eaLnBrk="1" hangingPunct="1">
              <a:buAutoNum type="arabicPeriod"/>
              <a:defRPr/>
            </a:pPr>
            <a:r>
              <a:rPr lang="da-DK" sz="1000" b="0" dirty="0">
                <a:solidFill>
                  <a:schemeClr val="tx1"/>
                </a:solidFill>
              </a:rPr>
              <a:t>Fra værktøjslinjen vælg ”Farvespanden”</a:t>
            </a:r>
          </a:p>
          <a:p>
            <a:pPr marL="228600" indent="-228600" algn="r" eaLnBrk="1" hangingPunct="1">
              <a:buAutoNum type="arabicPeriod"/>
              <a:defRPr/>
            </a:pPr>
            <a:r>
              <a:rPr lang="da-DK" sz="1000" b="0" dirty="0">
                <a:solidFill>
                  <a:schemeClr val="tx1"/>
                </a:solidFill>
              </a:rPr>
              <a:t>Fra ”drop ned” menuen vælg en af </a:t>
            </a:r>
            <a:r>
              <a:rPr lang="da-DK" sz="1000" b="0" dirty="0" err="1">
                <a:solidFill>
                  <a:schemeClr val="tx1"/>
                </a:solidFill>
              </a:rPr>
              <a:t>temafarvene</a:t>
            </a:r>
            <a:r>
              <a:rPr lang="da-DK" sz="1000" b="0" dirty="0">
                <a:solidFill>
                  <a:schemeClr val="tx1"/>
                </a:solidFill>
              </a:rPr>
              <a:t> for at farvelægge bjælken</a:t>
            </a:r>
          </a:p>
        </p:txBody>
      </p:sp>
      <p:pic>
        <p:nvPicPr>
          <p:cNvPr id="27" name="Picture 26" descr="Skærmbillede 2016-04-05 kl. 09.35.22.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30" name="Text Placeholder 13"/>
          <p:cNvSpPr>
            <a:spLocks noGrp="1"/>
          </p:cNvSpPr>
          <p:nvPr>
            <p:ph type="body" sz="quarter" idx="25"/>
          </p:nvPr>
        </p:nvSpPr>
        <p:spPr>
          <a:xfrm flipH="1">
            <a:off x="0" y="0"/>
            <a:ext cx="216000" cy="5724000"/>
          </a:xfrm>
          <a:solidFill>
            <a:schemeClr val="tx2"/>
          </a:solidFill>
        </p:spPr>
        <p:txBody>
          <a:bodyPr tIns="0"/>
          <a:lstStyle>
            <a:lvl1pPr marL="0" indent="0">
              <a:buFont typeface="Arial" pitchFamily="34" charset="0"/>
              <a:buNone/>
              <a:defRPr sz="100"/>
            </a:lvl1pPr>
          </a:lstStyle>
          <a:p>
            <a:pPr lvl="0"/>
            <a:r>
              <a:rPr lang="da-DK"/>
              <a:t>Klik for at redigere teksttypografierne i masteren</a:t>
            </a:r>
          </a:p>
        </p:txBody>
      </p:sp>
      <p:sp>
        <p:nvSpPr>
          <p:cNvPr id="33" name="Text Placeholder 13"/>
          <p:cNvSpPr>
            <a:spLocks noGrp="1"/>
          </p:cNvSpPr>
          <p:nvPr>
            <p:ph type="body" sz="quarter" idx="26"/>
          </p:nvPr>
        </p:nvSpPr>
        <p:spPr>
          <a:xfrm>
            <a:off x="0" y="5706000"/>
            <a:ext cx="216000" cy="1152000"/>
          </a:xfrm>
          <a:solidFill>
            <a:schemeClr val="accent2"/>
          </a:solidFill>
        </p:spPr>
        <p:txBody>
          <a:bodyPr tIns="0"/>
          <a:lstStyle>
            <a:lvl1pPr marL="0" indent="0">
              <a:buFont typeface="Arial" pitchFamily="34" charset="0"/>
              <a:buNone/>
              <a:defRPr sz="100"/>
            </a:lvl1pPr>
          </a:lstStyle>
          <a:p>
            <a:pPr lvl="0"/>
            <a:r>
              <a:rPr lang="da-DK"/>
              <a:t>Klik for at redigere teksttypografierne i masteren</a:t>
            </a:r>
          </a:p>
        </p:txBody>
      </p:sp>
      <p:pic>
        <p:nvPicPr>
          <p:cNvPr id="28" name="Billede 2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42925" y="6135673"/>
            <a:ext cx="1225865" cy="312020"/>
          </a:xfrm>
          <a:prstGeom prst="rect">
            <a:avLst/>
          </a:prstGeom>
        </p:spPr>
      </p:pic>
    </p:spTree>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ekst og billede (højre)">
    <p:spTree>
      <p:nvGrpSpPr>
        <p:cNvPr id="1" name=""/>
        <p:cNvGrpSpPr/>
        <p:nvPr/>
      </p:nvGrpSpPr>
      <p:grpSpPr>
        <a:xfrm>
          <a:off x="0" y="0"/>
          <a:ext cx="0" cy="0"/>
          <a:chOff x="0" y="0"/>
          <a:chExt cx="0" cy="0"/>
        </a:xfrm>
      </p:grpSpPr>
      <p:sp>
        <p:nvSpPr>
          <p:cNvPr id="11" name="Picture Placeholder 7"/>
          <p:cNvSpPr>
            <a:spLocks noGrp="1"/>
          </p:cNvSpPr>
          <p:nvPr>
            <p:ph type="pic" sz="quarter" idx="14" hasCustomPrompt="1"/>
          </p:nvPr>
        </p:nvSpPr>
        <p:spPr>
          <a:xfrm>
            <a:off x="8029403" y="1549399"/>
            <a:ext cx="3600000" cy="4148139"/>
          </a:xfrm>
        </p:spPr>
        <p:txBody>
          <a:bodyPr tIns="2376000"/>
          <a:lstStyle>
            <a:lvl1pPr marL="0" indent="0" algn="ctr">
              <a:buFont typeface="Arial" pitchFamily="34" charset="0"/>
              <a:buNone/>
              <a:defRPr sz="1400" b="0"/>
            </a:lvl1pPr>
          </a:lstStyle>
          <a:p>
            <a:r>
              <a:rPr lang="da-DK" noProof="0" dirty="0"/>
              <a:t>Indsæt billede</a:t>
            </a:r>
          </a:p>
        </p:txBody>
      </p:sp>
      <p:sp>
        <p:nvSpPr>
          <p:cNvPr id="33" name="Content Placeholder 6"/>
          <p:cNvSpPr>
            <a:spLocks noGrp="1"/>
          </p:cNvSpPr>
          <p:nvPr>
            <p:ph sz="quarter" idx="24" hasCustomPrompt="1"/>
          </p:nvPr>
        </p:nvSpPr>
        <p:spPr>
          <a:xfrm>
            <a:off x="542925" y="1549399"/>
            <a:ext cx="7267575" cy="4148139"/>
          </a:xfrm>
        </p:spPr>
        <p:txBody>
          <a:bodyPr/>
          <a:lstStyle/>
          <a:p>
            <a:pPr lvl="0"/>
            <a:r>
              <a:rPr lang="da-DK" noProof="0" dirty="0"/>
              <a:t>Klik for at tilføje indhold</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34" name="Title 1"/>
          <p:cNvSpPr>
            <a:spLocks noGrp="1"/>
          </p:cNvSpPr>
          <p:nvPr>
            <p:ph type="title" hasCustomPrompt="1"/>
          </p:nvPr>
        </p:nvSpPr>
        <p:spPr>
          <a:xfrm>
            <a:off x="529792" y="392885"/>
            <a:ext cx="9385731" cy="711638"/>
          </a:xfrm>
        </p:spPr>
        <p:txBody>
          <a:bodyPr/>
          <a:lstStyle>
            <a:lvl1pPr>
              <a:defRPr/>
            </a:lvl1pPr>
          </a:lstStyle>
          <a:p>
            <a:r>
              <a:rPr lang="da-DK" noProof="0" dirty="0"/>
              <a:t>Overskrift i op til 2 linjer</a:t>
            </a:r>
          </a:p>
        </p:txBody>
      </p:sp>
      <p:sp>
        <p:nvSpPr>
          <p:cNvPr id="4" name="Date Placeholder 3"/>
          <p:cNvSpPr>
            <a:spLocks noGrp="1"/>
          </p:cNvSpPr>
          <p:nvPr>
            <p:ph type="dt" sz="half" idx="25"/>
          </p:nvPr>
        </p:nvSpPr>
        <p:spPr/>
        <p:txBody>
          <a:bodyPr/>
          <a:lstStyle/>
          <a:p>
            <a:fld id="{8C22AC67-55FF-1748-A744-68C60D57CAD9}" type="datetime1">
              <a:rPr lang="da-DK" smtClean="0"/>
              <a:t>12-12-2018</a:t>
            </a:fld>
            <a:endParaRPr lang="da-DK"/>
          </a:p>
        </p:txBody>
      </p:sp>
      <p:sp>
        <p:nvSpPr>
          <p:cNvPr id="5" name="Slide Number Placeholder 4"/>
          <p:cNvSpPr>
            <a:spLocks noGrp="1"/>
          </p:cNvSpPr>
          <p:nvPr>
            <p:ph type="sldNum" sz="quarter" idx="26"/>
          </p:nvPr>
        </p:nvSpPr>
        <p:spPr/>
        <p:txBody>
          <a:bodyPr/>
          <a:lstStyle/>
          <a:p>
            <a:fld id="{4F2B6656-7882-4CEF-9850-9EB873E823C4}" type="slidenum">
              <a:rPr lang="da-DK" smtClean="0"/>
              <a:pPr/>
              <a:t>‹nr.›</a:t>
            </a:fld>
            <a:endParaRPr lang="da-DK"/>
          </a:p>
        </p:txBody>
      </p:sp>
      <p:pic>
        <p:nvPicPr>
          <p:cNvPr id="35" name="Picture 34" descr="LF_Logo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80987" y="5988208"/>
            <a:ext cx="1007998" cy="587589"/>
          </a:xfrm>
          <a:prstGeom prst="rect">
            <a:avLst/>
          </a:prstGeom>
        </p:spPr>
      </p:pic>
      <p:grpSp>
        <p:nvGrpSpPr>
          <p:cNvPr id="51" name="Group 50"/>
          <p:cNvGrpSpPr/>
          <p:nvPr userDrawn="1"/>
        </p:nvGrpSpPr>
        <p:grpSpPr>
          <a:xfrm>
            <a:off x="-2481943" y="-680"/>
            <a:ext cx="2412094" cy="984930"/>
            <a:chOff x="-2481943" y="-680"/>
            <a:chExt cx="2412094" cy="984930"/>
          </a:xfrm>
        </p:grpSpPr>
        <p:sp>
          <p:nvSpPr>
            <p:cNvPr id="52" name="TextBox 20"/>
            <p:cNvSpPr txBox="1">
              <a:spLocks noChangeArrowheads="1"/>
            </p:cNvSpPr>
            <p:nvPr/>
          </p:nvSpPr>
          <p:spPr bwMode="auto">
            <a:xfrm>
              <a:off x="-2481943" y="-680"/>
              <a:ext cx="2412094"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latin typeface="+mn-lt"/>
                </a:rPr>
                <a:t>Tekstslide med punktopstilling</a:t>
              </a:r>
              <a:endParaRPr lang="da-DK" sz="1000" dirty="0">
                <a:solidFill>
                  <a:schemeClr val="tx1"/>
                </a:solidFill>
                <a:latin typeface="+mn-lt"/>
              </a:endParaRPr>
            </a:p>
            <a:p>
              <a:pPr algn="r" eaLnBrk="1" hangingPunct="1">
                <a:spcBef>
                  <a:spcPct val="50000"/>
                </a:spcBef>
                <a:defRPr/>
              </a:pPr>
              <a:r>
                <a:rPr lang="da-DK" sz="1000" dirty="0">
                  <a:solidFill>
                    <a:schemeClr val="tx1"/>
                  </a:solidFill>
                  <a:latin typeface="+mn-lt"/>
                </a:rPr>
                <a:t>Brug knapperne ‘Forøge / Formindske </a:t>
              </a:r>
              <a:br>
                <a:rPr lang="da-DK" sz="1000" dirty="0">
                  <a:solidFill>
                    <a:schemeClr val="tx1"/>
                  </a:solidFill>
                  <a:latin typeface="+mn-lt"/>
                </a:rPr>
              </a:br>
              <a:r>
                <a:rPr lang="da-DK" sz="1000" dirty="0">
                  <a:solidFill>
                    <a:schemeClr val="tx1"/>
                  </a:solidFill>
                  <a:latin typeface="+mn-lt"/>
                </a:rPr>
                <a:t>indryk’ for at skifte mellem</a:t>
              </a:r>
              <a:br>
                <a:rPr lang="da-DK" sz="1000" dirty="0">
                  <a:solidFill>
                    <a:schemeClr val="tx1"/>
                  </a:solidFill>
                  <a:latin typeface="+mn-lt"/>
                </a:rPr>
              </a:br>
              <a:r>
                <a:rPr lang="da-DK" sz="1000" dirty="0">
                  <a:solidFill>
                    <a:schemeClr val="tx1"/>
                  </a:solidFill>
                  <a:latin typeface="+mn-lt"/>
                </a:rPr>
                <a:t>de forskellige tekst niveauer</a:t>
              </a:r>
            </a:p>
            <a:p>
              <a:pPr algn="r" eaLnBrk="1" hangingPunct="1">
                <a:spcBef>
                  <a:spcPct val="50000"/>
                </a:spcBef>
                <a:defRPr/>
              </a:pPr>
              <a:endParaRPr lang="da-DK" sz="1000" dirty="0">
                <a:solidFill>
                  <a:schemeClr val="tx1"/>
                </a:solidFill>
                <a:latin typeface="+mn-lt"/>
              </a:endParaRPr>
            </a:p>
          </p:txBody>
        </p:sp>
        <p:grpSp>
          <p:nvGrpSpPr>
            <p:cNvPr id="53" name="Group 52"/>
            <p:cNvGrpSpPr/>
            <p:nvPr userDrawn="1"/>
          </p:nvGrpSpPr>
          <p:grpSpPr>
            <a:xfrm>
              <a:off x="-1072921" y="733313"/>
              <a:ext cx="992188" cy="250937"/>
              <a:chOff x="-1214439" y="765971"/>
              <a:chExt cx="992188" cy="250937"/>
            </a:xfrm>
          </p:grpSpPr>
          <p:grpSp>
            <p:nvGrpSpPr>
              <p:cNvPr id="54" name="Group 2"/>
              <p:cNvGrpSpPr>
                <a:grpSpLocks/>
              </p:cNvGrpSpPr>
              <p:nvPr/>
            </p:nvGrpSpPr>
            <p:grpSpPr bwMode="auto">
              <a:xfrm>
                <a:off x="-1214439" y="765971"/>
                <a:ext cx="437608" cy="246173"/>
                <a:chOff x="-1214439" y="732970"/>
                <a:chExt cx="437608" cy="246063"/>
              </a:xfrm>
            </p:grpSpPr>
            <p:grpSp>
              <p:nvGrpSpPr>
                <p:cNvPr id="59" name="Group 3"/>
                <p:cNvGrpSpPr>
                  <a:grpSpLocks/>
                </p:cNvGrpSpPr>
                <p:nvPr/>
              </p:nvGrpSpPr>
              <p:grpSpPr bwMode="auto">
                <a:xfrm>
                  <a:off x="-1214439" y="741702"/>
                  <a:ext cx="428625" cy="228600"/>
                  <a:chOff x="-727592" y="3306446"/>
                  <a:chExt cx="429053" cy="228767"/>
                </a:xfrm>
              </p:grpSpPr>
              <p:pic>
                <p:nvPicPr>
                  <p:cNvPr id="61" name="Picture 14" descr="fke3b.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7293" y="3306446"/>
                    <a:ext cx="428754" cy="2287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2" name="Rectangle 61"/>
                  <p:cNvSpPr/>
                  <p:nvPr/>
                </p:nvSpPr>
                <p:spPr bwMode="auto">
                  <a:xfrm>
                    <a:off x="-727591" y="3332754"/>
                    <a:ext cx="214527" cy="21596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sp>
              <p:nvSpPr>
                <p:cNvPr id="60" name="Rounded Rectangle 59"/>
                <p:cNvSpPr/>
                <p:nvPr/>
              </p:nvSpPr>
              <p:spPr bwMode="auto">
                <a:xfrm>
                  <a:off x="-1014413" y="733082"/>
                  <a:ext cx="238125" cy="245953"/>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nvGrpSpPr>
              <p:cNvPr id="55" name="Group 28"/>
              <p:cNvGrpSpPr>
                <a:grpSpLocks/>
              </p:cNvGrpSpPr>
              <p:nvPr/>
            </p:nvGrpSpPr>
            <p:grpSpPr bwMode="auto">
              <a:xfrm>
                <a:off x="-682626" y="770735"/>
                <a:ext cx="460375" cy="246173"/>
                <a:chOff x="-561836" y="3417665"/>
                <a:chExt cx="460236" cy="245883"/>
              </a:xfrm>
            </p:grpSpPr>
            <p:pic>
              <p:nvPicPr>
                <p:cNvPr id="5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9275" y="3434948"/>
                  <a:ext cx="447675"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7" name="Rectangle 56"/>
                <p:cNvSpPr/>
                <p:nvPr/>
              </p:nvSpPr>
              <p:spPr>
                <a:xfrm>
                  <a:off x="-317434" y="3436803"/>
                  <a:ext cx="214247" cy="21723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sp>
              <p:nvSpPr>
                <p:cNvPr id="58" name="Rounded Rectangle 57"/>
                <p:cNvSpPr/>
                <p:nvPr/>
              </p:nvSpPr>
              <p:spPr>
                <a:xfrm>
                  <a:off x="-561835" y="3417776"/>
                  <a:ext cx="238053" cy="245772"/>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grpSp>
      <p:sp>
        <p:nvSpPr>
          <p:cNvPr id="63" name="TextBox 62"/>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65" name="TextBox 17"/>
          <p:cNvSpPr txBox="1">
            <a:spLocks noChangeArrowheads="1"/>
          </p:cNvSpPr>
          <p:nvPr userDrawn="1"/>
        </p:nvSpPr>
        <p:spPr bwMode="auto">
          <a:xfrm>
            <a:off x="-2786742" y="1511771"/>
            <a:ext cx="2642280"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Skift</a:t>
            </a:r>
            <a:r>
              <a:rPr lang="da-DK" sz="1000" b="1" baseline="0" dirty="0">
                <a:solidFill>
                  <a:schemeClr val="tx1"/>
                </a:solidFill>
              </a:rPr>
              <a:t> farve på LF bjælkerne</a:t>
            </a:r>
            <a:endParaRPr lang="da-DK" sz="1000" b="1" dirty="0">
              <a:solidFill>
                <a:schemeClr val="tx1"/>
              </a:solidFill>
            </a:endParaRPr>
          </a:p>
          <a:p>
            <a:pPr marL="228600" indent="-228600" algn="r" eaLnBrk="1" hangingPunct="1">
              <a:buAutoNum type="arabicPeriod"/>
              <a:defRPr/>
            </a:pPr>
            <a:r>
              <a:rPr lang="da-DK" sz="1000" b="0" dirty="0">
                <a:solidFill>
                  <a:schemeClr val="tx1"/>
                </a:solidFill>
              </a:rPr>
              <a:t>Klik på bjælken</a:t>
            </a:r>
          </a:p>
          <a:p>
            <a:pPr marL="228600" indent="-228600" algn="r" eaLnBrk="1" hangingPunct="1">
              <a:buAutoNum type="arabicPeriod"/>
              <a:defRPr/>
            </a:pPr>
            <a:r>
              <a:rPr lang="da-DK" sz="1000" b="0" dirty="0">
                <a:solidFill>
                  <a:schemeClr val="tx1"/>
                </a:solidFill>
              </a:rPr>
              <a:t>Fra værktøjslinjen vælg ”Farvespanden”</a:t>
            </a:r>
          </a:p>
          <a:p>
            <a:pPr marL="228600" indent="-228600" algn="r" eaLnBrk="1" hangingPunct="1">
              <a:buAutoNum type="arabicPeriod"/>
              <a:defRPr/>
            </a:pPr>
            <a:r>
              <a:rPr lang="da-DK" sz="1000" b="0" dirty="0">
                <a:solidFill>
                  <a:schemeClr val="tx1"/>
                </a:solidFill>
              </a:rPr>
              <a:t>Fra ”drop ned” menuen vælg en af </a:t>
            </a:r>
            <a:r>
              <a:rPr lang="da-DK" sz="1000" b="0" dirty="0" err="1">
                <a:solidFill>
                  <a:schemeClr val="tx1"/>
                </a:solidFill>
              </a:rPr>
              <a:t>temafarvene</a:t>
            </a:r>
            <a:r>
              <a:rPr lang="da-DK" sz="1000" b="0" dirty="0">
                <a:solidFill>
                  <a:schemeClr val="tx1"/>
                </a:solidFill>
              </a:rPr>
              <a:t> for at farvelægge bjælken</a:t>
            </a:r>
          </a:p>
        </p:txBody>
      </p:sp>
      <p:pic>
        <p:nvPicPr>
          <p:cNvPr id="67" name="Picture 2"/>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73064" y="3420158"/>
            <a:ext cx="228600" cy="2365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8" name="TextBox 17"/>
          <p:cNvSpPr txBox="1">
            <a:spLocks noChangeArrowheads="1"/>
          </p:cNvSpPr>
          <p:nvPr userDrawn="1"/>
        </p:nvSpPr>
        <p:spPr bwMode="auto">
          <a:xfrm>
            <a:off x="-2679700" y="2607847"/>
            <a:ext cx="2535238"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a:t>
            </a:r>
            <a:r>
              <a:rPr lang="da-DK" sz="1000" b="1" baseline="0" dirty="0">
                <a:solidFill>
                  <a:schemeClr val="tx1"/>
                </a:solidFill>
              </a:rPr>
              <a:t> </a:t>
            </a:r>
            <a:r>
              <a:rPr lang="da-DK" sz="1000" b="1" dirty="0">
                <a:solidFill>
                  <a:schemeClr val="tx1"/>
                </a:solidFill>
              </a:rPr>
              <a:t>billede i pladsholderne</a:t>
            </a:r>
          </a:p>
          <a:p>
            <a:pPr marL="0" indent="0" algn="r" eaLnBrk="1" hangingPunct="1">
              <a:buNone/>
              <a:defRPr/>
            </a:pPr>
            <a:r>
              <a:rPr lang="da-DK" sz="1000" b="0" dirty="0">
                <a:solidFill>
                  <a:schemeClr val="tx1"/>
                </a:solidFill>
              </a:rPr>
              <a:t>1. Indsæt et billede ved at klikke på ikonet midt i pladsholderen</a:t>
            </a:r>
          </a:p>
          <a:p>
            <a:pPr marL="0" indent="0" algn="r" eaLnBrk="1" hangingPunct="1">
              <a:buNone/>
              <a:defRPr/>
            </a:pPr>
            <a:r>
              <a:rPr lang="da-DK" sz="1000" b="0" dirty="0">
                <a:solidFill>
                  <a:schemeClr val="tx1"/>
                </a:solidFill>
              </a:rPr>
              <a:t>2. V</a:t>
            </a:r>
            <a:r>
              <a:rPr lang="da-DK" sz="1000" b="0" baseline="0" dirty="0">
                <a:solidFill>
                  <a:schemeClr val="tx1"/>
                </a:solidFill>
              </a:rPr>
              <a:t>ælg et billedet, fra din computer, som skal indsættes</a:t>
            </a:r>
          </a:p>
        </p:txBody>
      </p:sp>
      <p:pic>
        <p:nvPicPr>
          <p:cNvPr id="29" name="Picture 28" descr="Skærmbillede 2016-04-05 kl. 09.35.22.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32" name="Text Placeholder 13"/>
          <p:cNvSpPr>
            <a:spLocks noGrp="1"/>
          </p:cNvSpPr>
          <p:nvPr>
            <p:ph type="body" sz="quarter" idx="27"/>
          </p:nvPr>
        </p:nvSpPr>
        <p:spPr>
          <a:xfrm flipH="1">
            <a:off x="0" y="0"/>
            <a:ext cx="216000" cy="5724000"/>
          </a:xfrm>
          <a:solidFill>
            <a:schemeClr val="tx2"/>
          </a:solidFill>
        </p:spPr>
        <p:txBody>
          <a:bodyPr tIns="0"/>
          <a:lstStyle>
            <a:lvl1pPr marL="0" indent="0">
              <a:buFont typeface="Arial" pitchFamily="34" charset="0"/>
              <a:buNone/>
              <a:defRPr sz="100"/>
            </a:lvl1pPr>
          </a:lstStyle>
          <a:p>
            <a:pPr lvl="0"/>
            <a:r>
              <a:rPr lang="da-DK"/>
              <a:t>Klik for at redigere teksttypografierne i masteren</a:t>
            </a:r>
          </a:p>
        </p:txBody>
      </p:sp>
      <p:sp>
        <p:nvSpPr>
          <p:cNvPr id="39" name="Text Placeholder 13"/>
          <p:cNvSpPr>
            <a:spLocks noGrp="1"/>
          </p:cNvSpPr>
          <p:nvPr>
            <p:ph type="body" sz="quarter" idx="28"/>
          </p:nvPr>
        </p:nvSpPr>
        <p:spPr>
          <a:xfrm>
            <a:off x="0" y="5706000"/>
            <a:ext cx="216000" cy="1152000"/>
          </a:xfrm>
          <a:solidFill>
            <a:schemeClr val="accent2"/>
          </a:solidFill>
        </p:spPr>
        <p:txBody>
          <a:bodyPr tIns="0"/>
          <a:lstStyle>
            <a:lvl1pPr marL="0" indent="0">
              <a:buFont typeface="Arial" pitchFamily="34" charset="0"/>
              <a:buNone/>
              <a:defRPr sz="100"/>
            </a:lvl1pPr>
          </a:lstStyle>
          <a:p>
            <a:pPr lvl="0"/>
            <a:r>
              <a:rPr lang="da-DK"/>
              <a:t>Klik for at redigere teksttypografierne i masteren</a:t>
            </a:r>
          </a:p>
        </p:txBody>
      </p:sp>
      <p:pic>
        <p:nvPicPr>
          <p:cNvPr id="30" name="Billede 2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42925" y="6135673"/>
            <a:ext cx="1225865" cy="312020"/>
          </a:xfrm>
          <a:prstGeom prst="rect">
            <a:avLst/>
          </a:prstGeom>
        </p:spPr>
      </p:pic>
    </p:spTree>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ekst og billede (venstre)">
    <p:spTree>
      <p:nvGrpSpPr>
        <p:cNvPr id="1" name=""/>
        <p:cNvGrpSpPr/>
        <p:nvPr/>
      </p:nvGrpSpPr>
      <p:grpSpPr>
        <a:xfrm>
          <a:off x="0" y="0"/>
          <a:ext cx="0" cy="0"/>
          <a:chOff x="0" y="0"/>
          <a:chExt cx="0" cy="0"/>
        </a:xfrm>
      </p:grpSpPr>
      <p:sp>
        <p:nvSpPr>
          <p:cNvPr id="33" name="Content Placeholder 6"/>
          <p:cNvSpPr>
            <a:spLocks noGrp="1"/>
          </p:cNvSpPr>
          <p:nvPr>
            <p:ph sz="quarter" idx="24" hasCustomPrompt="1"/>
          </p:nvPr>
        </p:nvSpPr>
        <p:spPr>
          <a:xfrm>
            <a:off x="4361828" y="1549399"/>
            <a:ext cx="7267575" cy="4148139"/>
          </a:xfrm>
        </p:spPr>
        <p:txBody>
          <a:bodyPr/>
          <a:lstStyle/>
          <a:p>
            <a:pPr lvl="0"/>
            <a:r>
              <a:rPr lang="da-DK" noProof="0" dirty="0"/>
              <a:t>Klik for at tilføje indhold</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34" name="Title 1"/>
          <p:cNvSpPr>
            <a:spLocks noGrp="1"/>
          </p:cNvSpPr>
          <p:nvPr>
            <p:ph type="title" hasCustomPrompt="1"/>
          </p:nvPr>
        </p:nvSpPr>
        <p:spPr>
          <a:xfrm>
            <a:off x="529792" y="392885"/>
            <a:ext cx="9385731" cy="711638"/>
          </a:xfrm>
        </p:spPr>
        <p:txBody>
          <a:bodyPr/>
          <a:lstStyle>
            <a:lvl1pPr>
              <a:defRPr/>
            </a:lvl1pPr>
          </a:lstStyle>
          <a:p>
            <a:r>
              <a:rPr lang="da-DK" noProof="0" dirty="0"/>
              <a:t>Overskrift i op til 2 linjer</a:t>
            </a:r>
          </a:p>
        </p:txBody>
      </p:sp>
      <p:sp>
        <p:nvSpPr>
          <p:cNvPr id="29" name="Picture Placeholder 7"/>
          <p:cNvSpPr>
            <a:spLocks noGrp="1"/>
          </p:cNvSpPr>
          <p:nvPr>
            <p:ph type="pic" sz="quarter" idx="25" hasCustomPrompt="1"/>
          </p:nvPr>
        </p:nvSpPr>
        <p:spPr>
          <a:xfrm>
            <a:off x="542925" y="1549399"/>
            <a:ext cx="3600000" cy="4148139"/>
          </a:xfrm>
        </p:spPr>
        <p:txBody>
          <a:bodyPr tIns="2376000"/>
          <a:lstStyle>
            <a:lvl1pPr marL="0" indent="0" algn="ctr">
              <a:buFont typeface="Arial" pitchFamily="34" charset="0"/>
              <a:buNone/>
              <a:defRPr sz="1400" b="0"/>
            </a:lvl1pPr>
          </a:lstStyle>
          <a:p>
            <a:r>
              <a:rPr lang="da-DK" noProof="0" dirty="0"/>
              <a:t>Indsæt billede</a:t>
            </a:r>
          </a:p>
        </p:txBody>
      </p:sp>
      <p:sp>
        <p:nvSpPr>
          <p:cNvPr id="2" name="Date Placeholder 1"/>
          <p:cNvSpPr>
            <a:spLocks noGrp="1"/>
          </p:cNvSpPr>
          <p:nvPr>
            <p:ph type="dt" sz="half" idx="26"/>
          </p:nvPr>
        </p:nvSpPr>
        <p:spPr/>
        <p:txBody>
          <a:bodyPr/>
          <a:lstStyle/>
          <a:p>
            <a:fld id="{22BFC3C4-8975-AE4F-91B9-596060FB9B74}" type="datetime1">
              <a:rPr lang="da-DK" smtClean="0"/>
              <a:t>12-12-2018</a:t>
            </a:fld>
            <a:endParaRPr lang="da-DK"/>
          </a:p>
        </p:txBody>
      </p:sp>
      <p:sp>
        <p:nvSpPr>
          <p:cNvPr id="3" name="Slide Number Placeholder 2"/>
          <p:cNvSpPr>
            <a:spLocks noGrp="1"/>
          </p:cNvSpPr>
          <p:nvPr>
            <p:ph type="sldNum" sz="quarter" idx="27"/>
          </p:nvPr>
        </p:nvSpPr>
        <p:spPr/>
        <p:txBody>
          <a:bodyPr/>
          <a:lstStyle/>
          <a:p>
            <a:fld id="{4F2B6656-7882-4CEF-9850-9EB873E823C4}" type="slidenum">
              <a:rPr lang="da-DK" smtClean="0"/>
              <a:pPr/>
              <a:t>‹nr.›</a:t>
            </a:fld>
            <a:endParaRPr lang="da-DK"/>
          </a:p>
        </p:txBody>
      </p:sp>
      <p:pic>
        <p:nvPicPr>
          <p:cNvPr id="35" name="Picture 34" descr="LF_Logo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80987" y="5988208"/>
            <a:ext cx="1007998" cy="587589"/>
          </a:xfrm>
          <a:prstGeom prst="rect">
            <a:avLst/>
          </a:prstGeom>
        </p:spPr>
      </p:pic>
      <p:grpSp>
        <p:nvGrpSpPr>
          <p:cNvPr id="39" name="Group 38"/>
          <p:cNvGrpSpPr/>
          <p:nvPr userDrawn="1"/>
        </p:nvGrpSpPr>
        <p:grpSpPr>
          <a:xfrm>
            <a:off x="-2481943" y="-680"/>
            <a:ext cx="2412094" cy="984930"/>
            <a:chOff x="-2481943" y="-680"/>
            <a:chExt cx="2412094" cy="984930"/>
          </a:xfrm>
        </p:grpSpPr>
        <p:sp>
          <p:nvSpPr>
            <p:cNvPr id="40" name="TextBox 20"/>
            <p:cNvSpPr txBox="1">
              <a:spLocks noChangeArrowheads="1"/>
            </p:cNvSpPr>
            <p:nvPr/>
          </p:nvSpPr>
          <p:spPr bwMode="auto">
            <a:xfrm>
              <a:off x="-2481943" y="-680"/>
              <a:ext cx="2412094"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latin typeface="+mn-lt"/>
                </a:rPr>
                <a:t>Tekstslide med punktopstilling</a:t>
              </a:r>
              <a:endParaRPr lang="da-DK" sz="1000" dirty="0">
                <a:solidFill>
                  <a:schemeClr val="tx1"/>
                </a:solidFill>
                <a:latin typeface="+mn-lt"/>
              </a:endParaRPr>
            </a:p>
            <a:p>
              <a:pPr algn="r" eaLnBrk="1" hangingPunct="1">
                <a:spcBef>
                  <a:spcPct val="50000"/>
                </a:spcBef>
                <a:defRPr/>
              </a:pPr>
              <a:r>
                <a:rPr lang="da-DK" sz="1000" dirty="0">
                  <a:solidFill>
                    <a:schemeClr val="tx1"/>
                  </a:solidFill>
                  <a:latin typeface="+mn-lt"/>
                </a:rPr>
                <a:t>Brug knapperne ‘Forøge / Formindske </a:t>
              </a:r>
              <a:br>
                <a:rPr lang="da-DK" sz="1000" dirty="0">
                  <a:solidFill>
                    <a:schemeClr val="tx1"/>
                  </a:solidFill>
                  <a:latin typeface="+mn-lt"/>
                </a:rPr>
              </a:br>
              <a:r>
                <a:rPr lang="da-DK" sz="1000" dirty="0">
                  <a:solidFill>
                    <a:schemeClr val="tx1"/>
                  </a:solidFill>
                  <a:latin typeface="+mn-lt"/>
                </a:rPr>
                <a:t>indryk’ for at skifte mellem</a:t>
              </a:r>
              <a:br>
                <a:rPr lang="da-DK" sz="1000" dirty="0">
                  <a:solidFill>
                    <a:schemeClr val="tx1"/>
                  </a:solidFill>
                  <a:latin typeface="+mn-lt"/>
                </a:rPr>
              </a:br>
              <a:r>
                <a:rPr lang="da-DK" sz="1000" dirty="0">
                  <a:solidFill>
                    <a:schemeClr val="tx1"/>
                  </a:solidFill>
                  <a:latin typeface="+mn-lt"/>
                </a:rPr>
                <a:t>de forskellige tekst niveauer</a:t>
              </a:r>
            </a:p>
            <a:p>
              <a:pPr algn="r" eaLnBrk="1" hangingPunct="1">
                <a:spcBef>
                  <a:spcPct val="50000"/>
                </a:spcBef>
                <a:defRPr/>
              </a:pPr>
              <a:endParaRPr lang="da-DK" sz="1000" dirty="0">
                <a:solidFill>
                  <a:schemeClr val="tx1"/>
                </a:solidFill>
                <a:latin typeface="+mn-lt"/>
              </a:endParaRPr>
            </a:p>
          </p:txBody>
        </p:sp>
        <p:grpSp>
          <p:nvGrpSpPr>
            <p:cNvPr id="41" name="Group 40"/>
            <p:cNvGrpSpPr/>
            <p:nvPr userDrawn="1"/>
          </p:nvGrpSpPr>
          <p:grpSpPr>
            <a:xfrm>
              <a:off x="-1072921" y="733313"/>
              <a:ext cx="992188" cy="250937"/>
              <a:chOff x="-1214439" y="765971"/>
              <a:chExt cx="992188" cy="250937"/>
            </a:xfrm>
          </p:grpSpPr>
          <p:grpSp>
            <p:nvGrpSpPr>
              <p:cNvPr id="42" name="Group 2"/>
              <p:cNvGrpSpPr>
                <a:grpSpLocks/>
              </p:cNvGrpSpPr>
              <p:nvPr/>
            </p:nvGrpSpPr>
            <p:grpSpPr bwMode="auto">
              <a:xfrm>
                <a:off x="-1214439" y="765971"/>
                <a:ext cx="437608" cy="246173"/>
                <a:chOff x="-1214439" y="732970"/>
                <a:chExt cx="437608" cy="246063"/>
              </a:xfrm>
            </p:grpSpPr>
            <p:grpSp>
              <p:nvGrpSpPr>
                <p:cNvPr id="47" name="Group 3"/>
                <p:cNvGrpSpPr>
                  <a:grpSpLocks/>
                </p:cNvGrpSpPr>
                <p:nvPr/>
              </p:nvGrpSpPr>
              <p:grpSpPr bwMode="auto">
                <a:xfrm>
                  <a:off x="-1214439" y="741702"/>
                  <a:ext cx="428625" cy="228600"/>
                  <a:chOff x="-727592" y="3306446"/>
                  <a:chExt cx="429053" cy="228767"/>
                </a:xfrm>
              </p:grpSpPr>
              <p:pic>
                <p:nvPicPr>
                  <p:cNvPr id="49" name="Picture 14" descr="fke3b.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7293" y="3306446"/>
                    <a:ext cx="428754" cy="2287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0" name="Rectangle 49"/>
                  <p:cNvSpPr/>
                  <p:nvPr/>
                </p:nvSpPr>
                <p:spPr bwMode="auto">
                  <a:xfrm>
                    <a:off x="-727591" y="3332754"/>
                    <a:ext cx="214527" cy="21596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sp>
              <p:nvSpPr>
                <p:cNvPr id="48" name="Rounded Rectangle 47"/>
                <p:cNvSpPr/>
                <p:nvPr/>
              </p:nvSpPr>
              <p:spPr bwMode="auto">
                <a:xfrm>
                  <a:off x="-1014413" y="733082"/>
                  <a:ext cx="238125" cy="245953"/>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nvGrpSpPr>
              <p:cNvPr id="43" name="Group 28"/>
              <p:cNvGrpSpPr>
                <a:grpSpLocks/>
              </p:cNvGrpSpPr>
              <p:nvPr/>
            </p:nvGrpSpPr>
            <p:grpSpPr bwMode="auto">
              <a:xfrm>
                <a:off x="-682626" y="770735"/>
                <a:ext cx="460375" cy="246173"/>
                <a:chOff x="-561836" y="3417665"/>
                <a:chExt cx="460236" cy="245883"/>
              </a:xfrm>
            </p:grpSpPr>
            <p:pic>
              <p:nvPicPr>
                <p:cNvPr id="4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9275" y="3434948"/>
                  <a:ext cx="447675"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5" name="Rectangle 44"/>
                <p:cNvSpPr/>
                <p:nvPr/>
              </p:nvSpPr>
              <p:spPr>
                <a:xfrm>
                  <a:off x="-317434" y="3436803"/>
                  <a:ext cx="214247" cy="21723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sp>
              <p:nvSpPr>
                <p:cNvPr id="46" name="Rounded Rectangle 45"/>
                <p:cNvSpPr/>
                <p:nvPr/>
              </p:nvSpPr>
              <p:spPr>
                <a:xfrm>
                  <a:off x="-561835" y="3417776"/>
                  <a:ext cx="238053" cy="245772"/>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grpSp>
      <p:sp>
        <p:nvSpPr>
          <p:cNvPr id="51" name="TextBox 50"/>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53" name="TextBox 17"/>
          <p:cNvSpPr txBox="1">
            <a:spLocks noChangeArrowheads="1"/>
          </p:cNvSpPr>
          <p:nvPr userDrawn="1"/>
        </p:nvSpPr>
        <p:spPr bwMode="auto">
          <a:xfrm>
            <a:off x="-2786742" y="1511771"/>
            <a:ext cx="2642280"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Skift</a:t>
            </a:r>
            <a:r>
              <a:rPr lang="da-DK" sz="1000" b="1" baseline="0" dirty="0">
                <a:solidFill>
                  <a:schemeClr val="tx1"/>
                </a:solidFill>
              </a:rPr>
              <a:t> farve på LF bjælkerne</a:t>
            </a:r>
            <a:endParaRPr lang="da-DK" sz="1000" b="1" dirty="0">
              <a:solidFill>
                <a:schemeClr val="tx1"/>
              </a:solidFill>
            </a:endParaRPr>
          </a:p>
          <a:p>
            <a:pPr marL="228600" indent="-228600" algn="r" eaLnBrk="1" hangingPunct="1">
              <a:buAutoNum type="arabicPeriod"/>
              <a:defRPr/>
            </a:pPr>
            <a:r>
              <a:rPr lang="da-DK" sz="1000" b="0" dirty="0">
                <a:solidFill>
                  <a:schemeClr val="tx1"/>
                </a:solidFill>
              </a:rPr>
              <a:t>Klik på bjælken</a:t>
            </a:r>
          </a:p>
          <a:p>
            <a:pPr marL="228600" indent="-228600" algn="r" eaLnBrk="1" hangingPunct="1">
              <a:buAutoNum type="arabicPeriod"/>
              <a:defRPr/>
            </a:pPr>
            <a:r>
              <a:rPr lang="da-DK" sz="1000" b="0" dirty="0">
                <a:solidFill>
                  <a:schemeClr val="tx1"/>
                </a:solidFill>
              </a:rPr>
              <a:t>Fra værktøjslinjen vælg ”Farvespanden”</a:t>
            </a:r>
          </a:p>
          <a:p>
            <a:pPr marL="228600" indent="-228600" algn="r" eaLnBrk="1" hangingPunct="1">
              <a:buAutoNum type="arabicPeriod"/>
              <a:defRPr/>
            </a:pPr>
            <a:r>
              <a:rPr lang="da-DK" sz="1000" b="0" dirty="0">
                <a:solidFill>
                  <a:schemeClr val="tx1"/>
                </a:solidFill>
              </a:rPr>
              <a:t>Fra ”drop ned” menuen vælg en af </a:t>
            </a:r>
            <a:r>
              <a:rPr lang="da-DK" sz="1000" b="0" dirty="0" err="1">
                <a:solidFill>
                  <a:schemeClr val="tx1"/>
                </a:solidFill>
              </a:rPr>
              <a:t>temafarvene</a:t>
            </a:r>
            <a:r>
              <a:rPr lang="da-DK" sz="1000" b="0" dirty="0">
                <a:solidFill>
                  <a:schemeClr val="tx1"/>
                </a:solidFill>
              </a:rPr>
              <a:t> for at farvelægge bjælken</a:t>
            </a:r>
          </a:p>
        </p:txBody>
      </p:sp>
      <p:pic>
        <p:nvPicPr>
          <p:cNvPr id="56" name="Picture 2"/>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73064" y="3420158"/>
            <a:ext cx="228600" cy="2365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7" name="TextBox 17"/>
          <p:cNvSpPr txBox="1">
            <a:spLocks noChangeArrowheads="1"/>
          </p:cNvSpPr>
          <p:nvPr userDrawn="1"/>
        </p:nvSpPr>
        <p:spPr bwMode="auto">
          <a:xfrm>
            <a:off x="-2679700" y="2607847"/>
            <a:ext cx="2535238"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a:t>
            </a:r>
            <a:r>
              <a:rPr lang="da-DK" sz="1000" b="1" baseline="0" dirty="0">
                <a:solidFill>
                  <a:schemeClr val="tx1"/>
                </a:solidFill>
              </a:rPr>
              <a:t> </a:t>
            </a:r>
            <a:r>
              <a:rPr lang="da-DK" sz="1000" b="1" dirty="0">
                <a:solidFill>
                  <a:schemeClr val="tx1"/>
                </a:solidFill>
              </a:rPr>
              <a:t>billede i pladsholderne</a:t>
            </a:r>
          </a:p>
          <a:p>
            <a:pPr marL="0" indent="0" algn="r" eaLnBrk="1" hangingPunct="1">
              <a:buNone/>
              <a:defRPr/>
            </a:pPr>
            <a:r>
              <a:rPr lang="da-DK" sz="1000" b="0" dirty="0">
                <a:solidFill>
                  <a:schemeClr val="tx1"/>
                </a:solidFill>
              </a:rPr>
              <a:t>1. Indsæt et billede ved at klikke på ikonet midt i pladsholderen</a:t>
            </a:r>
          </a:p>
          <a:p>
            <a:pPr marL="0" indent="0" algn="r" eaLnBrk="1" hangingPunct="1">
              <a:buNone/>
              <a:defRPr/>
            </a:pPr>
            <a:r>
              <a:rPr lang="da-DK" sz="1000" b="0" dirty="0">
                <a:solidFill>
                  <a:schemeClr val="tx1"/>
                </a:solidFill>
              </a:rPr>
              <a:t>2. V</a:t>
            </a:r>
            <a:r>
              <a:rPr lang="da-DK" sz="1000" b="0" baseline="0" dirty="0">
                <a:solidFill>
                  <a:schemeClr val="tx1"/>
                </a:solidFill>
              </a:rPr>
              <a:t>ælg et billedet, fra din computer, som skal indsættes</a:t>
            </a:r>
          </a:p>
        </p:txBody>
      </p:sp>
      <p:pic>
        <p:nvPicPr>
          <p:cNvPr id="30" name="Picture 29" descr="Skærmbillede 2016-04-05 kl. 09.35.22.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54" name="Text Placeholder 13"/>
          <p:cNvSpPr>
            <a:spLocks noGrp="1"/>
          </p:cNvSpPr>
          <p:nvPr>
            <p:ph type="body" sz="quarter" idx="28"/>
          </p:nvPr>
        </p:nvSpPr>
        <p:spPr>
          <a:xfrm flipH="1">
            <a:off x="0" y="0"/>
            <a:ext cx="216000" cy="5724000"/>
          </a:xfrm>
          <a:solidFill>
            <a:schemeClr val="tx2"/>
          </a:solidFill>
        </p:spPr>
        <p:txBody>
          <a:bodyPr tIns="0"/>
          <a:lstStyle>
            <a:lvl1pPr marL="0" indent="0">
              <a:buFont typeface="Arial" pitchFamily="34" charset="0"/>
              <a:buNone/>
              <a:defRPr sz="100"/>
            </a:lvl1pPr>
          </a:lstStyle>
          <a:p>
            <a:pPr lvl="0"/>
            <a:r>
              <a:rPr lang="da-DK"/>
              <a:t>Klik for at redigere teksttypografierne i masteren</a:t>
            </a:r>
          </a:p>
        </p:txBody>
      </p:sp>
      <p:sp>
        <p:nvSpPr>
          <p:cNvPr id="55" name="Text Placeholder 13"/>
          <p:cNvSpPr>
            <a:spLocks noGrp="1"/>
          </p:cNvSpPr>
          <p:nvPr>
            <p:ph type="body" sz="quarter" idx="29"/>
          </p:nvPr>
        </p:nvSpPr>
        <p:spPr>
          <a:xfrm>
            <a:off x="0" y="5706000"/>
            <a:ext cx="216000" cy="1152000"/>
          </a:xfrm>
          <a:solidFill>
            <a:schemeClr val="accent2"/>
          </a:solidFill>
        </p:spPr>
        <p:txBody>
          <a:bodyPr tIns="0"/>
          <a:lstStyle>
            <a:lvl1pPr marL="0" indent="0">
              <a:buFont typeface="Arial" pitchFamily="34" charset="0"/>
              <a:buNone/>
              <a:defRPr sz="100"/>
            </a:lvl1pPr>
          </a:lstStyle>
          <a:p>
            <a:pPr lvl="0"/>
            <a:r>
              <a:rPr lang="da-DK"/>
              <a:t>Klik for at redigere teksttypografierne i masteren</a:t>
            </a:r>
          </a:p>
        </p:txBody>
      </p:sp>
      <p:pic>
        <p:nvPicPr>
          <p:cNvPr id="31" name="Billede 3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42925" y="6135673"/>
            <a:ext cx="1225865" cy="312020"/>
          </a:xfrm>
          <a:prstGeom prst="rect">
            <a:avLst/>
          </a:prstGeom>
        </p:spPr>
      </p:pic>
    </p:spTree>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Forside - Med partnerlogoer">
    <p:spTree>
      <p:nvGrpSpPr>
        <p:cNvPr id="1" name=""/>
        <p:cNvGrpSpPr/>
        <p:nvPr/>
      </p:nvGrpSpPr>
      <p:grpSpPr>
        <a:xfrm>
          <a:off x="0" y="0"/>
          <a:ext cx="0" cy="0"/>
          <a:chOff x="0" y="0"/>
          <a:chExt cx="0" cy="0"/>
        </a:xfrm>
      </p:grpSpPr>
      <p:sp>
        <p:nvSpPr>
          <p:cNvPr id="4" name="Picture Placeholder 3"/>
          <p:cNvSpPr>
            <a:spLocks noGrp="1"/>
          </p:cNvSpPr>
          <p:nvPr>
            <p:ph type="pic" sz="quarter" idx="14" hasCustomPrompt="1"/>
          </p:nvPr>
        </p:nvSpPr>
        <p:spPr>
          <a:xfrm>
            <a:off x="0" y="0"/>
            <a:ext cx="12204700" cy="6858000"/>
          </a:xfrm>
          <a:ln>
            <a:noFill/>
          </a:ln>
        </p:spPr>
        <p:txBody>
          <a:bodyPr tIns="720000">
            <a:normAutofit/>
          </a:bodyPr>
          <a:lstStyle>
            <a:lvl1pPr marL="0" marR="0" indent="0" algn="ctr" defTabSz="914400" rtl="0" eaLnBrk="1" fontAlgn="auto" latinLnBrk="0" hangingPunct="1">
              <a:lnSpc>
                <a:spcPct val="94000"/>
              </a:lnSpc>
              <a:spcBef>
                <a:spcPts val="0"/>
              </a:spcBef>
              <a:spcAft>
                <a:spcPts val="2000"/>
              </a:spcAft>
              <a:buClrTx/>
              <a:buSzTx/>
              <a:buFont typeface="Arial" pitchFamily="34" charset="0"/>
              <a:buNone/>
              <a:tabLst/>
              <a:defRPr sz="1400" b="0" baseline="0"/>
            </a:lvl1pPr>
          </a:lstStyle>
          <a:p>
            <a:r>
              <a:rPr lang="da-DK" noProof="0" dirty="0"/>
              <a:t>Indsæt et baggrundsbillede ved at klikke på det hvide felt og indsæt billede via ”indsæt billede” i menulinjen</a:t>
            </a:r>
          </a:p>
        </p:txBody>
      </p:sp>
      <p:sp>
        <p:nvSpPr>
          <p:cNvPr id="20" name="Text Placeholder 13"/>
          <p:cNvSpPr>
            <a:spLocks noGrp="1"/>
          </p:cNvSpPr>
          <p:nvPr>
            <p:ph type="body" sz="quarter" idx="25"/>
          </p:nvPr>
        </p:nvSpPr>
        <p:spPr>
          <a:xfrm flipH="1">
            <a:off x="6458550" y="0"/>
            <a:ext cx="5731862" cy="6858000"/>
          </a:xfrm>
          <a:solidFill>
            <a:schemeClr val="bg1"/>
          </a:solidFill>
        </p:spPr>
        <p:txBody>
          <a:bodyPr tIns="0"/>
          <a:lstStyle>
            <a:lvl1pPr marL="0" indent="0">
              <a:buFont typeface="Arial" pitchFamily="34" charset="0"/>
              <a:buNone/>
              <a:defRPr sz="100"/>
            </a:lvl1pPr>
          </a:lstStyle>
          <a:p>
            <a:pPr lvl="0"/>
            <a:r>
              <a:rPr lang="da-DK"/>
              <a:t>Rediger typografien i masterens</a:t>
            </a:r>
          </a:p>
        </p:txBody>
      </p:sp>
      <p:sp>
        <p:nvSpPr>
          <p:cNvPr id="2" name="Title 1"/>
          <p:cNvSpPr>
            <a:spLocks noGrp="1"/>
          </p:cNvSpPr>
          <p:nvPr>
            <p:ph type="ctrTitle" hasCustomPrompt="1"/>
          </p:nvPr>
        </p:nvSpPr>
        <p:spPr>
          <a:xfrm>
            <a:off x="511310" y="1901574"/>
            <a:ext cx="5583104" cy="704167"/>
          </a:xfrm>
        </p:spPr>
        <p:txBody>
          <a:bodyPr wrap="square">
            <a:spAutoFit/>
          </a:bodyPr>
          <a:lstStyle>
            <a:lvl1pPr>
              <a:lnSpc>
                <a:spcPct val="88000"/>
              </a:lnSpc>
              <a:defRPr sz="5200">
                <a:solidFill>
                  <a:schemeClr val="tx2"/>
                </a:solidFill>
              </a:defRPr>
            </a:lvl1pPr>
          </a:lstStyle>
          <a:p>
            <a:r>
              <a:rPr lang="da-DK" noProof="0" dirty="0"/>
              <a:t>Navn</a:t>
            </a:r>
          </a:p>
        </p:txBody>
      </p:sp>
      <p:sp>
        <p:nvSpPr>
          <p:cNvPr id="37" name="Text Placeholder 6"/>
          <p:cNvSpPr>
            <a:spLocks noGrp="1"/>
          </p:cNvSpPr>
          <p:nvPr>
            <p:ph type="body" sz="quarter" idx="27" hasCustomPrompt="1"/>
          </p:nvPr>
        </p:nvSpPr>
        <p:spPr>
          <a:xfrm>
            <a:off x="554038" y="3323829"/>
            <a:ext cx="5550842" cy="1440000"/>
          </a:xfrm>
        </p:spPr>
        <p:txBody>
          <a:bodyPr/>
          <a:lstStyle>
            <a:lvl1pPr marL="0" indent="0">
              <a:buNone/>
              <a:defRPr sz="2400" b="0">
                <a:solidFill>
                  <a:schemeClr val="accent2"/>
                </a:solidFill>
              </a:defRPr>
            </a:lvl1pPr>
            <a:lvl2pPr marL="252000" indent="0">
              <a:buNone/>
              <a:defRPr/>
            </a:lvl2pPr>
          </a:lstStyle>
          <a:p>
            <a:pPr lvl="0"/>
            <a:r>
              <a:rPr lang="da-DK" dirty="0"/>
              <a:t>Sted og dato</a:t>
            </a:r>
          </a:p>
        </p:txBody>
      </p:sp>
      <p:sp>
        <p:nvSpPr>
          <p:cNvPr id="17" name="TextBox 16"/>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18" name="AutoShape 4"/>
          <p:cNvSpPr>
            <a:spLocks/>
          </p:cNvSpPr>
          <p:nvPr userDrawn="1"/>
        </p:nvSpPr>
        <p:spPr bwMode="gray">
          <a:xfrm>
            <a:off x="-3378200" y="0"/>
            <a:ext cx="3261799"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wrap="square" lIns="0" tIns="0" rIns="0" bIns="0">
            <a:spAutoFit/>
          </a:bodyPr>
          <a:lstStyle/>
          <a:p>
            <a:pPr algn="r" defTabSz="457200">
              <a:tabLst>
                <a:tab pos="177800" algn="l"/>
              </a:tabLst>
              <a:defRPr/>
            </a:pPr>
            <a:r>
              <a:rPr lang="da-DK" sz="1000" b="1" dirty="0">
                <a:solidFill>
                  <a:schemeClr val="tx1"/>
                </a:solidFill>
                <a:cs typeface="Arial" charset="0"/>
              </a:rPr>
              <a:t>Vis hjælpelinjer</a:t>
            </a:r>
          </a:p>
          <a:p>
            <a:pPr algn="r" defTabSz="457200">
              <a:tabLst>
                <a:tab pos="177800" algn="l"/>
              </a:tabLst>
              <a:defRPr/>
            </a:pPr>
            <a:r>
              <a:rPr lang="da-DK" sz="1000" dirty="0">
                <a:solidFill>
                  <a:schemeClr val="tx1"/>
                </a:solidFill>
                <a:cs typeface="Arial" charset="0"/>
              </a:rPr>
              <a:t>1.	Højreklik udenfor </a:t>
            </a:r>
            <a:r>
              <a:rPr lang="da-DK" sz="1000" dirty="0" err="1">
                <a:solidFill>
                  <a:schemeClr val="tx1"/>
                </a:solidFill>
                <a:cs typeface="Arial" charset="0"/>
              </a:rPr>
              <a:t>slidet</a:t>
            </a:r>
            <a:r>
              <a:rPr lang="da-DK" sz="1000" dirty="0">
                <a:solidFill>
                  <a:schemeClr val="tx1"/>
                </a:solidFill>
                <a:cs typeface="Arial" charset="0"/>
              </a:rPr>
              <a:t> og vælg ’Gitter og hjælpelinjer’</a:t>
            </a:r>
          </a:p>
          <a:p>
            <a:pPr marL="228600" indent="-228600" algn="r" defTabSz="457200">
              <a:buFontTx/>
              <a:buAutoNum type="arabicPeriod" startAt="2"/>
              <a:tabLst>
                <a:tab pos="177800" algn="l"/>
              </a:tabLst>
              <a:defRPr/>
            </a:pPr>
            <a:r>
              <a:rPr lang="da-DK" sz="1000" dirty="0">
                <a:solidFill>
                  <a:schemeClr val="tx1"/>
                </a:solidFill>
                <a:cs typeface="Arial" charset="0"/>
              </a:rPr>
              <a:t>Sæt kryds ved ’Vis’ tegnehjælpelinjer på skærmen</a:t>
            </a:r>
          </a:p>
          <a:p>
            <a:pPr marL="228600" indent="-228600" algn="r" defTabSz="457200">
              <a:buFontTx/>
              <a:buAutoNum type="arabicPeriod" startAt="2"/>
              <a:tabLst>
                <a:tab pos="177800" algn="l"/>
              </a:tabLst>
              <a:defRPr/>
            </a:pPr>
            <a:r>
              <a:rPr lang="da-DK" sz="1000" dirty="0">
                <a:solidFill>
                  <a:schemeClr val="tx1"/>
                </a:solidFill>
                <a:cs typeface="Arial" charset="0"/>
              </a:rPr>
              <a:t>Sæt hak ved ”Fastgør objekter til gitter”</a:t>
            </a:r>
          </a:p>
          <a:p>
            <a:pPr marL="228600" indent="-228600" algn="r" defTabSz="457200">
              <a:buFontTx/>
              <a:buAutoNum type="arabicPeriod" startAt="2"/>
              <a:tabLst>
                <a:tab pos="177800" algn="l"/>
              </a:tabLst>
              <a:defRPr/>
            </a:pPr>
            <a:r>
              <a:rPr lang="da-DK" sz="1000" dirty="0">
                <a:solidFill>
                  <a:schemeClr val="tx1"/>
                </a:solidFill>
                <a:cs typeface="Arial" charset="0"/>
              </a:rPr>
              <a:t>Vælg OK </a:t>
            </a:r>
          </a:p>
        </p:txBody>
      </p:sp>
      <p:sp>
        <p:nvSpPr>
          <p:cNvPr id="19" name="TextBox 17"/>
          <p:cNvSpPr txBox="1">
            <a:spLocks noChangeArrowheads="1"/>
          </p:cNvSpPr>
          <p:nvPr userDrawn="1"/>
        </p:nvSpPr>
        <p:spPr bwMode="auto">
          <a:xfrm>
            <a:off x="-2786742" y="1511771"/>
            <a:ext cx="2642280"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 et baggrundsbillede</a:t>
            </a:r>
          </a:p>
          <a:p>
            <a:pPr marL="0" indent="0" algn="r" eaLnBrk="1" hangingPunct="1">
              <a:buNone/>
              <a:defRPr/>
            </a:pPr>
            <a:r>
              <a:rPr lang="da-DK" sz="1000" b="0" dirty="0">
                <a:solidFill>
                  <a:schemeClr val="tx1"/>
                </a:solidFill>
              </a:rPr>
              <a:t>1. Indsæt et billede ved at klikke på den </a:t>
            </a:r>
            <a:br>
              <a:rPr lang="da-DK" sz="1000" b="0" dirty="0">
                <a:solidFill>
                  <a:schemeClr val="tx1"/>
                </a:solidFill>
              </a:rPr>
            </a:br>
            <a:r>
              <a:rPr lang="da-DK" sz="1000" b="0" dirty="0">
                <a:solidFill>
                  <a:schemeClr val="tx1"/>
                </a:solidFill>
              </a:rPr>
              <a:t>hvide </a:t>
            </a:r>
            <a:r>
              <a:rPr lang="da-DK" sz="1000" b="0" dirty="0" err="1">
                <a:solidFill>
                  <a:schemeClr val="tx1"/>
                </a:solidFill>
              </a:rPr>
              <a:t>billedepladsholder</a:t>
            </a:r>
            <a:endParaRPr lang="da-DK" sz="1000" b="0" dirty="0">
              <a:solidFill>
                <a:schemeClr val="tx1"/>
              </a:solidFill>
            </a:endParaRPr>
          </a:p>
          <a:p>
            <a:pPr marL="0" indent="0" algn="r" eaLnBrk="1" hangingPunct="1">
              <a:buNone/>
              <a:defRPr/>
            </a:pPr>
            <a:r>
              <a:rPr lang="da-DK" sz="1000" b="0" dirty="0">
                <a:solidFill>
                  <a:schemeClr val="tx1"/>
                </a:solidFill>
              </a:rPr>
              <a:t>2. Via</a:t>
            </a:r>
            <a:r>
              <a:rPr lang="da-DK" sz="1000" b="0" baseline="0" dirty="0">
                <a:solidFill>
                  <a:schemeClr val="tx1"/>
                </a:solidFill>
              </a:rPr>
              <a:t> ”indsæt” – Vælg ”billede” og ”billede fra fil” – Herfra vælger du billedet, fra din computer, som skal indsættes </a:t>
            </a:r>
          </a:p>
          <a:p>
            <a:pPr marL="0" indent="0" algn="r" eaLnBrk="1" hangingPunct="1">
              <a:buNone/>
              <a:defRPr/>
            </a:pPr>
            <a:r>
              <a:rPr lang="da-DK" sz="1000" b="0" baseline="0" dirty="0">
                <a:solidFill>
                  <a:schemeClr val="tx1"/>
                </a:solidFill>
              </a:rPr>
              <a:t>3. </a:t>
            </a:r>
            <a:r>
              <a:rPr lang="da-DK" sz="1000" b="0" dirty="0">
                <a:solidFill>
                  <a:schemeClr val="tx1"/>
                </a:solidFill>
              </a:rPr>
              <a:t>Højreklik på billedet og send</a:t>
            </a:r>
            <a:r>
              <a:rPr lang="da-DK" sz="1000" b="0" baseline="0" dirty="0">
                <a:solidFill>
                  <a:schemeClr val="tx1"/>
                </a:solidFill>
              </a:rPr>
              <a:t> det bagud</a:t>
            </a:r>
          </a:p>
        </p:txBody>
      </p:sp>
      <p:pic>
        <p:nvPicPr>
          <p:cNvPr id="15" name="Picture 14" descr="Skærmbillede 2016-04-05 kl. 09.35.2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21" name="Text Placeholder 13"/>
          <p:cNvSpPr>
            <a:spLocks noGrp="1"/>
          </p:cNvSpPr>
          <p:nvPr>
            <p:ph type="body" sz="quarter" idx="24"/>
          </p:nvPr>
        </p:nvSpPr>
        <p:spPr>
          <a:xfrm>
            <a:off x="-1" y="5706000"/>
            <a:ext cx="12190413" cy="1152000"/>
          </a:xfrm>
          <a:solidFill>
            <a:schemeClr val="accent3">
              <a:alpha val="75000"/>
            </a:schemeClr>
          </a:solidFill>
        </p:spPr>
        <p:txBody>
          <a:bodyPr tIns="0"/>
          <a:lstStyle>
            <a:lvl1pPr marL="0" indent="0">
              <a:buFont typeface="Arial" pitchFamily="34" charset="0"/>
              <a:buNone/>
              <a:defRPr sz="100"/>
            </a:lvl1pPr>
          </a:lstStyle>
          <a:p>
            <a:pPr lvl="0"/>
            <a:r>
              <a:rPr lang="da-DK"/>
              <a:t>Rediger typografien i masterens</a:t>
            </a:r>
          </a:p>
        </p:txBody>
      </p:sp>
      <p:sp>
        <p:nvSpPr>
          <p:cNvPr id="24" name="Pladsholder til billede 4"/>
          <p:cNvSpPr>
            <a:spLocks noGrp="1"/>
          </p:cNvSpPr>
          <p:nvPr>
            <p:ph type="pic" sz="quarter" idx="30" hasCustomPrompt="1"/>
          </p:nvPr>
        </p:nvSpPr>
        <p:spPr>
          <a:xfrm>
            <a:off x="6997700" y="3864984"/>
            <a:ext cx="4691284" cy="1553062"/>
          </a:xfrm>
        </p:spPr>
        <p:txBody>
          <a:bodyPr wrap="none" anchor="ctr"/>
          <a:lstStyle>
            <a:lvl1pPr marL="285750" marR="0" indent="-285750" algn="l" defTabSz="914400" rtl="0" eaLnBrk="1" fontAlgn="auto" latinLnBrk="0" hangingPunct="1">
              <a:lnSpc>
                <a:spcPct val="94000"/>
              </a:lnSpc>
              <a:spcBef>
                <a:spcPts val="0"/>
              </a:spcBef>
              <a:spcAft>
                <a:spcPts val="2000"/>
              </a:spcAft>
              <a:buClrTx/>
              <a:buSzTx/>
              <a:buFont typeface="Arial"/>
              <a:buNone/>
              <a:tabLst/>
              <a:defRPr sz="1000"/>
            </a:lvl1pPr>
          </a:lstStyle>
          <a:p>
            <a:pPr marL="285750" marR="0" lvl="0" indent="-285750" algn="l" defTabSz="914400" rtl="0" eaLnBrk="1" fontAlgn="auto" latinLnBrk="0" hangingPunct="1">
              <a:lnSpc>
                <a:spcPct val="94000"/>
              </a:lnSpc>
              <a:spcBef>
                <a:spcPts val="0"/>
              </a:spcBef>
              <a:spcAft>
                <a:spcPts val="2000"/>
              </a:spcAft>
              <a:buClrTx/>
              <a:buSzTx/>
              <a:tabLst/>
              <a:defRPr/>
            </a:pPr>
            <a:r>
              <a:rPr lang="da-DK" dirty="0"/>
              <a:t>Klik og indsæt partnerlogo her</a:t>
            </a:r>
          </a:p>
        </p:txBody>
      </p:sp>
      <p:sp>
        <p:nvSpPr>
          <p:cNvPr id="25" name="Text Placeholder 13"/>
          <p:cNvSpPr>
            <a:spLocks noGrp="1"/>
          </p:cNvSpPr>
          <p:nvPr>
            <p:ph type="body" sz="quarter" idx="19"/>
          </p:nvPr>
        </p:nvSpPr>
        <p:spPr>
          <a:xfrm>
            <a:off x="10680987" y="5988208"/>
            <a:ext cx="1007997" cy="587589"/>
          </a:xfrm>
          <a:blipFill rotWithShape="1">
            <a:blip r:embed="rId3"/>
            <a:stretch>
              <a:fillRect/>
            </a:stretch>
          </a:blipFill>
        </p:spPr>
        <p:txBody>
          <a:bodyPr tIns="1800000"/>
          <a:lstStyle>
            <a:lvl1pPr marL="0" indent="0">
              <a:buFont typeface="Arial" pitchFamily="34" charset="0"/>
              <a:buNone/>
              <a:defRPr sz="100">
                <a:solidFill>
                  <a:srgbClr val="88919F"/>
                </a:solidFill>
              </a:defRPr>
            </a:lvl1pPr>
          </a:lstStyle>
          <a:p>
            <a:pPr lvl="0"/>
            <a:r>
              <a:rPr lang="da-DK"/>
              <a:t>Rediger typografien i masterens</a:t>
            </a:r>
          </a:p>
        </p:txBody>
      </p:sp>
      <p:sp>
        <p:nvSpPr>
          <p:cNvPr id="42" name="Pladsholder til billede 4"/>
          <p:cNvSpPr>
            <a:spLocks noGrp="1"/>
          </p:cNvSpPr>
          <p:nvPr>
            <p:ph type="pic" sz="quarter" idx="31" hasCustomPrompt="1"/>
          </p:nvPr>
        </p:nvSpPr>
        <p:spPr>
          <a:xfrm>
            <a:off x="6997700" y="2158017"/>
            <a:ext cx="4691284" cy="1553062"/>
          </a:xfrm>
        </p:spPr>
        <p:txBody>
          <a:bodyPr wrap="none" anchor="ctr"/>
          <a:lstStyle>
            <a:lvl1pPr marL="285750" marR="0" indent="-285750" algn="l" defTabSz="914400" rtl="0" eaLnBrk="1" fontAlgn="auto" latinLnBrk="0" hangingPunct="1">
              <a:lnSpc>
                <a:spcPct val="94000"/>
              </a:lnSpc>
              <a:spcBef>
                <a:spcPts val="0"/>
              </a:spcBef>
              <a:spcAft>
                <a:spcPts val="2000"/>
              </a:spcAft>
              <a:buClrTx/>
              <a:buSzTx/>
              <a:buFont typeface="Arial"/>
              <a:buNone/>
              <a:tabLst/>
              <a:defRPr sz="1000" baseline="0"/>
            </a:lvl1pPr>
          </a:lstStyle>
          <a:p>
            <a:pPr marL="285750" marR="0" lvl="0" indent="-285750" algn="l" defTabSz="914400" rtl="0" eaLnBrk="1" fontAlgn="auto" latinLnBrk="0" hangingPunct="1">
              <a:lnSpc>
                <a:spcPct val="94000"/>
              </a:lnSpc>
              <a:spcBef>
                <a:spcPts val="0"/>
              </a:spcBef>
              <a:spcAft>
                <a:spcPts val="2000"/>
              </a:spcAft>
              <a:buClrTx/>
              <a:buSzTx/>
              <a:tabLst/>
              <a:defRPr/>
            </a:pPr>
            <a:r>
              <a:rPr lang="da-DK" dirty="0"/>
              <a:t>Klik og indsæt partnerlogo her</a:t>
            </a:r>
          </a:p>
        </p:txBody>
      </p:sp>
      <p:sp>
        <p:nvSpPr>
          <p:cNvPr id="22" name="Pladsholder til billede 4"/>
          <p:cNvSpPr>
            <a:spLocks noGrp="1"/>
          </p:cNvSpPr>
          <p:nvPr>
            <p:ph type="pic" sz="quarter" idx="33" hasCustomPrompt="1"/>
          </p:nvPr>
        </p:nvSpPr>
        <p:spPr>
          <a:xfrm>
            <a:off x="6997700" y="456217"/>
            <a:ext cx="4691284" cy="1553062"/>
          </a:xfrm>
        </p:spPr>
        <p:txBody>
          <a:bodyPr wrap="none" anchor="ctr"/>
          <a:lstStyle>
            <a:lvl1pPr marL="285750" marR="0" indent="-285750" algn="l" defTabSz="914400" rtl="0" eaLnBrk="1" fontAlgn="auto" latinLnBrk="0" hangingPunct="1">
              <a:lnSpc>
                <a:spcPct val="94000"/>
              </a:lnSpc>
              <a:spcBef>
                <a:spcPts val="0"/>
              </a:spcBef>
              <a:spcAft>
                <a:spcPts val="2000"/>
              </a:spcAft>
              <a:buClrTx/>
              <a:buSzTx/>
              <a:buFont typeface="Arial"/>
              <a:buNone/>
              <a:tabLst/>
              <a:defRPr sz="1000"/>
            </a:lvl1pPr>
          </a:lstStyle>
          <a:p>
            <a:pPr marL="285750" marR="0" lvl="0" indent="-285750" algn="l" defTabSz="914400" rtl="0" eaLnBrk="1" fontAlgn="auto" latinLnBrk="0" hangingPunct="1">
              <a:lnSpc>
                <a:spcPct val="94000"/>
              </a:lnSpc>
              <a:spcBef>
                <a:spcPts val="0"/>
              </a:spcBef>
              <a:spcAft>
                <a:spcPts val="2000"/>
              </a:spcAft>
              <a:buClrTx/>
              <a:buSzTx/>
              <a:tabLst/>
              <a:defRPr/>
            </a:pPr>
            <a:r>
              <a:rPr lang="da-DK" dirty="0"/>
              <a:t>Klik og indsæt partnerlogo her</a:t>
            </a:r>
          </a:p>
        </p:txBody>
      </p:sp>
      <p:sp>
        <p:nvSpPr>
          <p:cNvPr id="23" name="Text Placeholder 13"/>
          <p:cNvSpPr>
            <a:spLocks noGrp="1"/>
          </p:cNvSpPr>
          <p:nvPr>
            <p:ph type="body" sz="quarter" idx="29"/>
          </p:nvPr>
        </p:nvSpPr>
        <p:spPr>
          <a:xfrm>
            <a:off x="554038" y="6205995"/>
            <a:ext cx="2178000" cy="180000"/>
          </a:xfrm>
          <a:blipFill rotWithShape="1">
            <a:blip r:embed="rId4"/>
            <a:stretch>
              <a:fillRect/>
            </a:stretch>
          </a:blipFill>
        </p:spPr>
        <p:txBody>
          <a:bodyPr tIns="1800000"/>
          <a:lstStyle>
            <a:lvl1pPr marL="0" indent="0">
              <a:buFont typeface="Arial" pitchFamily="34" charset="0"/>
              <a:buNone/>
              <a:defRPr sz="100">
                <a:solidFill>
                  <a:srgbClr val="88919F"/>
                </a:solidFill>
              </a:defRPr>
            </a:lvl1pPr>
          </a:lstStyle>
          <a:p>
            <a:pPr lvl="0"/>
            <a:r>
              <a:rPr lang="da-DK"/>
              <a:t>Rediger typografien i masterens</a:t>
            </a:r>
          </a:p>
        </p:txBody>
      </p:sp>
    </p:spTree>
    <p:extLst/>
  </p:cSld>
  <p:clrMapOvr>
    <a:masterClrMapping/>
  </p:clrMapOvr>
  <p:extLst mod="1">
    <p:ext uri="{DCECCB84-F9BA-43D5-87BE-67443E8EF086}">
      <p15:sldGuideLst xmlns:p15="http://schemas.microsoft.com/office/powerpoint/2012/main">
        <p15:guide id="1" orient="horz" pos="2160">
          <p15:clr>
            <a:srgbClr val="FBAE40"/>
          </p15:clr>
        </p15:guide>
        <p15:guide id="2" pos="3839">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om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da-DK" noProof="0" dirty="0"/>
              <a:t>Overskrift i op til 2 linjer</a:t>
            </a:r>
          </a:p>
        </p:txBody>
      </p:sp>
      <p:sp>
        <p:nvSpPr>
          <p:cNvPr id="8" name="Date Placeholder 7"/>
          <p:cNvSpPr>
            <a:spLocks noGrp="1"/>
          </p:cNvSpPr>
          <p:nvPr>
            <p:ph type="dt" sz="half" idx="10"/>
          </p:nvPr>
        </p:nvSpPr>
        <p:spPr/>
        <p:txBody>
          <a:bodyPr/>
          <a:lstStyle/>
          <a:p>
            <a:fld id="{13EC878D-0872-7E4B-9B68-F89B08C94C40}" type="datetime1">
              <a:rPr lang="da-DK" noProof="0" smtClean="0"/>
              <a:t>12-12-2018</a:t>
            </a:fld>
            <a:endParaRPr lang="da-DK" noProof="0"/>
          </a:p>
        </p:txBody>
      </p:sp>
      <p:sp>
        <p:nvSpPr>
          <p:cNvPr id="10" name="Slide Number Placeholder 9"/>
          <p:cNvSpPr>
            <a:spLocks noGrp="1"/>
          </p:cNvSpPr>
          <p:nvPr>
            <p:ph type="sldNum" sz="quarter" idx="12"/>
          </p:nvPr>
        </p:nvSpPr>
        <p:spPr/>
        <p:txBody>
          <a:bodyPr/>
          <a:lstStyle/>
          <a:p>
            <a:fld id="{4F2B6656-7882-4CEF-9850-9EB873E823C4}" type="slidenum">
              <a:rPr lang="da-DK" noProof="0" smtClean="0"/>
              <a:pPr/>
              <a:t>‹nr.›</a:t>
            </a:fld>
            <a:endParaRPr lang="da-DK" noProof="0"/>
          </a:p>
        </p:txBody>
      </p:sp>
      <p:pic>
        <p:nvPicPr>
          <p:cNvPr id="11" name="Picture 10" descr="LF_Logo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80987" y="5988208"/>
            <a:ext cx="1007998" cy="587589"/>
          </a:xfrm>
          <a:prstGeom prst="rect">
            <a:avLst/>
          </a:prstGeom>
        </p:spPr>
      </p:pic>
      <p:sp>
        <p:nvSpPr>
          <p:cNvPr id="30" name="TextBox 29"/>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32" name="TextBox 17"/>
          <p:cNvSpPr txBox="1">
            <a:spLocks noChangeArrowheads="1"/>
          </p:cNvSpPr>
          <p:nvPr userDrawn="1"/>
        </p:nvSpPr>
        <p:spPr bwMode="auto">
          <a:xfrm>
            <a:off x="-2786742" y="1511771"/>
            <a:ext cx="2642280"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Skift</a:t>
            </a:r>
            <a:r>
              <a:rPr lang="da-DK" sz="1000" b="1" baseline="0" dirty="0">
                <a:solidFill>
                  <a:schemeClr val="tx1"/>
                </a:solidFill>
              </a:rPr>
              <a:t> farve på LF bjælkerne</a:t>
            </a:r>
            <a:endParaRPr lang="da-DK" sz="1000" b="1" dirty="0">
              <a:solidFill>
                <a:schemeClr val="tx1"/>
              </a:solidFill>
            </a:endParaRPr>
          </a:p>
          <a:p>
            <a:pPr marL="228600" indent="-228600" algn="r" eaLnBrk="1" hangingPunct="1">
              <a:buAutoNum type="arabicPeriod"/>
              <a:defRPr/>
            </a:pPr>
            <a:r>
              <a:rPr lang="da-DK" sz="1000" b="0" dirty="0">
                <a:solidFill>
                  <a:schemeClr val="tx1"/>
                </a:solidFill>
              </a:rPr>
              <a:t>Klik på bjælken</a:t>
            </a:r>
          </a:p>
          <a:p>
            <a:pPr marL="228600" indent="-228600" algn="r" eaLnBrk="1" hangingPunct="1">
              <a:buAutoNum type="arabicPeriod"/>
              <a:defRPr/>
            </a:pPr>
            <a:r>
              <a:rPr lang="da-DK" sz="1000" b="0" dirty="0">
                <a:solidFill>
                  <a:schemeClr val="tx1"/>
                </a:solidFill>
              </a:rPr>
              <a:t>Fra værktøjslinjen vælg ”Farvespanden”</a:t>
            </a:r>
          </a:p>
          <a:p>
            <a:pPr marL="228600" indent="-228600" algn="r" eaLnBrk="1" hangingPunct="1">
              <a:buAutoNum type="arabicPeriod"/>
              <a:defRPr/>
            </a:pPr>
            <a:r>
              <a:rPr lang="da-DK" sz="1000" b="0" dirty="0">
                <a:solidFill>
                  <a:schemeClr val="tx1"/>
                </a:solidFill>
              </a:rPr>
              <a:t>Fra ”drop ned” menuen vælg en af </a:t>
            </a:r>
            <a:r>
              <a:rPr lang="da-DK" sz="1000" b="0" dirty="0" err="1">
                <a:solidFill>
                  <a:schemeClr val="tx1"/>
                </a:solidFill>
              </a:rPr>
              <a:t>temafarvene</a:t>
            </a:r>
            <a:r>
              <a:rPr lang="da-DK" sz="1000" b="0" dirty="0">
                <a:solidFill>
                  <a:schemeClr val="tx1"/>
                </a:solidFill>
              </a:rPr>
              <a:t> for at farvelægge bjælken</a:t>
            </a:r>
          </a:p>
        </p:txBody>
      </p:sp>
      <p:sp>
        <p:nvSpPr>
          <p:cNvPr id="33" name="AutoShape 4"/>
          <p:cNvSpPr>
            <a:spLocks/>
          </p:cNvSpPr>
          <p:nvPr userDrawn="1"/>
        </p:nvSpPr>
        <p:spPr bwMode="gray">
          <a:xfrm>
            <a:off x="-3378200" y="0"/>
            <a:ext cx="3261799"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wrap="square" lIns="0" tIns="0" rIns="0" bIns="0">
            <a:spAutoFit/>
          </a:bodyPr>
          <a:lstStyle/>
          <a:p>
            <a:pPr algn="r" defTabSz="457200">
              <a:tabLst>
                <a:tab pos="177800" algn="l"/>
              </a:tabLst>
              <a:defRPr/>
            </a:pPr>
            <a:r>
              <a:rPr lang="da-DK" sz="1000" b="1" dirty="0">
                <a:solidFill>
                  <a:schemeClr val="tx1"/>
                </a:solidFill>
                <a:cs typeface="Arial" charset="0"/>
              </a:rPr>
              <a:t>Vis hjælpelinjer</a:t>
            </a:r>
          </a:p>
          <a:p>
            <a:pPr algn="r" defTabSz="457200">
              <a:tabLst>
                <a:tab pos="177800" algn="l"/>
              </a:tabLst>
              <a:defRPr/>
            </a:pPr>
            <a:r>
              <a:rPr lang="da-DK" sz="1000" dirty="0">
                <a:solidFill>
                  <a:schemeClr val="tx1"/>
                </a:solidFill>
                <a:cs typeface="Arial" charset="0"/>
              </a:rPr>
              <a:t>1.	Højreklik udenfor </a:t>
            </a:r>
            <a:r>
              <a:rPr lang="da-DK" sz="1000" dirty="0" err="1">
                <a:solidFill>
                  <a:schemeClr val="tx1"/>
                </a:solidFill>
                <a:cs typeface="Arial" charset="0"/>
              </a:rPr>
              <a:t>slidet</a:t>
            </a:r>
            <a:r>
              <a:rPr lang="da-DK" sz="1000" dirty="0">
                <a:solidFill>
                  <a:schemeClr val="tx1"/>
                </a:solidFill>
                <a:cs typeface="Arial" charset="0"/>
              </a:rPr>
              <a:t> og vælg ’Gitter og hjælpelinjer’</a:t>
            </a:r>
          </a:p>
          <a:p>
            <a:pPr marL="228600" indent="-228600" algn="r" defTabSz="457200">
              <a:buFontTx/>
              <a:buAutoNum type="arabicPeriod" startAt="2"/>
              <a:tabLst>
                <a:tab pos="177800" algn="l"/>
              </a:tabLst>
              <a:defRPr/>
            </a:pPr>
            <a:r>
              <a:rPr lang="da-DK" sz="1000" dirty="0">
                <a:solidFill>
                  <a:schemeClr val="tx1"/>
                </a:solidFill>
                <a:cs typeface="Arial" charset="0"/>
              </a:rPr>
              <a:t>Sæt kryds ved ’Vis’ tegnehjælpelinjer på skærmen</a:t>
            </a:r>
          </a:p>
          <a:p>
            <a:pPr marL="228600" indent="-228600" algn="r" defTabSz="457200">
              <a:buFontTx/>
              <a:buAutoNum type="arabicPeriod" startAt="2"/>
              <a:tabLst>
                <a:tab pos="177800" algn="l"/>
              </a:tabLst>
              <a:defRPr/>
            </a:pPr>
            <a:r>
              <a:rPr lang="da-DK" sz="1000" dirty="0">
                <a:solidFill>
                  <a:schemeClr val="tx1"/>
                </a:solidFill>
                <a:cs typeface="Arial" charset="0"/>
              </a:rPr>
              <a:t>Sæt hak ved ”Fastgør objekter til gitter”</a:t>
            </a:r>
          </a:p>
          <a:p>
            <a:pPr marL="228600" indent="-228600" algn="r" defTabSz="457200">
              <a:buFontTx/>
              <a:buAutoNum type="arabicPeriod" startAt="2"/>
              <a:tabLst>
                <a:tab pos="177800" algn="l"/>
              </a:tabLst>
              <a:defRPr/>
            </a:pPr>
            <a:r>
              <a:rPr lang="da-DK" sz="1000" dirty="0">
                <a:solidFill>
                  <a:schemeClr val="tx1"/>
                </a:solidFill>
                <a:cs typeface="Arial" charset="0"/>
              </a:rPr>
              <a:t>Vælg OK </a:t>
            </a:r>
          </a:p>
        </p:txBody>
      </p:sp>
      <p:pic>
        <p:nvPicPr>
          <p:cNvPr id="15" name="Picture 14" descr="Skærmbillede 2016-04-05 kl. 09.35.22.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19" name="Text Placeholder 13"/>
          <p:cNvSpPr>
            <a:spLocks noGrp="1"/>
          </p:cNvSpPr>
          <p:nvPr>
            <p:ph type="body" sz="quarter" idx="25"/>
          </p:nvPr>
        </p:nvSpPr>
        <p:spPr>
          <a:xfrm flipH="1">
            <a:off x="0" y="0"/>
            <a:ext cx="216000" cy="5724000"/>
          </a:xfrm>
          <a:solidFill>
            <a:schemeClr val="tx2"/>
          </a:solidFill>
        </p:spPr>
        <p:txBody>
          <a:bodyPr tIns="0"/>
          <a:lstStyle>
            <a:lvl1pPr marL="0" indent="0">
              <a:buFont typeface="Arial" pitchFamily="34" charset="0"/>
              <a:buNone/>
              <a:defRPr sz="100"/>
            </a:lvl1pPr>
          </a:lstStyle>
          <a:p>
            <a:pPr lvl="0"/>
            <a:r>
              <a:rPr lang="da-DK"/>
              <a:t>Klik for at redigere teksttypografierne i masteren</a:t>
            </a:r>
          </a:p>
        </p:txBody>
      </p:sp>
      <p:sp>
        <p:nvSpPr>
          <p:cNvPr id="20" name="Text Placeholder 13"/>
          <p:cNvSpPr>
            <a:spLocks noGrp="1"/>
          </p:cNvSpPr>
          <p:nvPr>
            <p:ph type="body" sz="quarter" idx="24"/>
          </p:nvPr>
        </p:nvSpPr>
        <p:spPr>
          <a:xfrm>
            <a:off x="0" y="5706000"/>
            <a:ext cx="216000" cy="1152000"/>
          </a:xfrm>
          <a:solidFill>
            <a:schemeClr val="accent2"/>
          </a:solidFill>
        </p:spPr>
        <p:txBody>
          <a:bodyPr tIns="0"/>
          <a:lstStyle>
            <a:lvl1pPr marL="0" indent="0">
              <a:buFont typeface="Arial" pitchFamily="34" charset="0"/>
              <a:buNone/>
              <a:defRPr sz="100"/>
            </a:lvl1pPr>
          </a:lstStyle>
          <a:p>
            <a:pPr lvl="0"/>
            <a:r>
              <a:rPr lang="da-DK"/>
              <a:t>Klik for at redigere teksttypografierne i masteren</a:t>
            </a:r>
          </a:p>
        </p:txBody>
      </p:sp>
      <p:pic>
        <p:nvPicPr>
          <p:cNvPr id="13" name="Billede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42925" y="6135673"/>
            <a:ext cx="1225865" cy="312020"/>
          </a:xfrm>
          <a:prstGeom prst="rect">
            <a:avLst/>
          </a:prstGeom>
        </p:spPr>
      </p:pic>
    </p:spTree>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Indhold – Billede og boks">
    <p:spTree>
      <p:nvGrpSpPr>
        <p:cNvPr id="1" name=""/>
        <p:cNvGrpSpPr/>
        <p:nvPr/>
      </p:nvGrpSpPr>
      <p:grpSpPr>
        <a:xfrm>
          <a:off x="0" y="0"/>
          <a:ext cx="0" cy="0"/>
          <a:chOff x="0" y="0"/>
          <a:chExt cx="0" cy="0"/>
        </a:xfrm>
      </p:grpSpPr>
      <p:sp>
        <p:nvSpPr>
          <p:cNvPr id="47" name="Picture Placeholder 5"/>
          <p:cNvSpPr>
            <a:spLocks noGrp="1"/>
          </p:cNvSpPr>
          <p:nvPr>
            <p:ph type="pic" sz="quarter" idx="27" hasCustomPrompt="1"/>
          </p:nvPr>
        </p:nvSpPr>
        <p:spPr>
          <a:xfrm>
            <a:off x="-1" y="3987801"/>
            <a:ext cx="12190413" cy="2870200"/>
          </a:xfrm>
        </p:spPr>
        <p:txBody>
          <a:bodyPr anchor="ctr"/>
          <a:lstStyle>
            <a:lvl1pPr marL="0" indent="0" algn="ctr">
              <a:buNone/>
              <a:defRPr sz="1000"/>
            </a:lvl1pPr>
          </a:lstStyle>
          <a:p>
            <a:r>
              <a:rPr lang="da-DK" dirty="0"/>
              <a:t>Indsæt billede</a:t>
            </a:r>
          </a:p>
        </p:txBody>
      </p:sp>
      <p:sp>
        <p:nvSpPr>
          <p:cNvPr id="26" name="Text Placeholder 13"/>
          <p:cNvSpPr>
            <a:spLocks noGrp="1"/>
          </p:cNvSpPr>
          <p:nvPr>
            <p:ph type="body" sz="quarter" idx="25"/>
          </p:nvPr>
        </p:nvSpPr>
        <p:spPr>
          <a:xfrm flipH="1">
            <a:off x="9782174" y="0"/>
            <a:ext cx="2408239" cy="6858000"/>
          </a:xfrm>
          <a:solidFill>
            <a:schemeClr val="accent2">
              <a:alpha val="75000"/>
            </a:schemeClr>
          </a:solidFill>
        </p:spPr>
        <p:txBody>
          <a:bodyPr tIns="0"/>
          <a:lstStyle>
            <a:lvl1pPr marL="0" indent="0">
              <a:buFont typeface="Arial" pitchFamily="34" charset="0"/>
              <a:buNone/>
              <a:defRPr sz="100"/>
            </a:lvl1pPr>
          </a:lstStyle>
          <a:p>
            <a:pPr lvl="0"/>
            <a:r>
              <a:rPr lang="da-DK"/>
              <a:t>Klik for at redigere teksttypografierne i masteren</a:t>
            </a:r>
          </a:p>
        </p:txBody>
      </p:sp>
      <p:sp>
        <p:nvSpPr>
          <p:cNvPr id="8" name="Title 7"/>
          <p:cNvSpPr>
            <a:spLocks noGrp="1"/>
          </p:cNvSpPr>
          <p:nvPr>
            <p:ph type="title" hasCustomPrompt="1"/>
          </p:nvPr>
        </p:nvSpPr>
        <p:spPr>
          <a:xfrm>
            <a:off x="529792" y="392885"/>
            <a:ext cx="9020175" cy="711638"/>
          </a:xfrm>
        </p:spPr>
        <p:txBody>
          <a:bodyPr/>
          <a:lstStyle/>
          <a:p>
            <a:r>
              <a:rPr lang="da-DK" noProof="0" dirty="0"/>
              <a:t>Overskrift i op til 2 linjer</a:t>
            </a:r>
            <a:endParaRPr lang="da-DK" dirty="0"/>
          </a:p>
        </p:txBody>
      </p:sp>
      <p:sp>
        <p:nvSpPr>
          <p:cNvPr id="30" name="Content Placeholder 6"/>
          <p:cNvSpPr>
            <a:spLocks noGrp="1"/>
          </p:cNvSpPr>
          <p:nvPr>
            <p:ph sz="quarter" idx="21" hasCustomPrompt="1"/>
          </p:nvPr>
        </p:nvSpPr>
        <p:spPr>
          <a:xfrm>
            <a:off x="542925" y="1549399"/>
            <a:ext cx="9020175" cy="2133601"/>
          </a:xfrm>
        </p:spPr>
        <p:txBody>
          <a:bodyPr/>
          <a:lstStyle/>
          <a:p>
            <a:pPr lvl="0"/>
            <a:r>
              <a:rPr lang="da-DK" noProof="0" dirty="0"/>
              <a:t>Klik for at tilføje indhold</a:t>
            </a:r>
          </a:p>
          <a:p>
            <a:pPr lvl="1"/>
            <a:r>
              <a:rPr lang="da-DK" noProof="0" dirty="0"/>
              <a:t>Andet niveau</a:t>
            </a:r>
          </a:p>
          <a:p>
            <a:pPr lvl="2"/>
            <a:r>
              <a:rPr lang="da-DK" noProof="0" dirty="0"/>
              <a:t>Tredje niveau</a:t>
            </a:r>
          </a:p>
          <a:p>
            <a:pPr lvl="3"/>
            <a:r>
              <a:rPr lang="da-DK" noProof="0" dirty="0"/>
              <a:t>Fjerde niveau</a:t>
            </a:r>
          </a:p>
        </p:txBody>
      </p:sp>
      <p:sp>
        <p:nvSpPr>
          <p:cNvPr id="9" name="Date Placeholder 8"/>
          <p:cNvSpPr>
            <a:spLocks noGrp="1"/>
          </p:cNvSpPr>
          <p:nvPr>
            <p:ph type="dt" sz="half" idx="28"/>
          </p:nvPr>
        </p:nvSpPr>
        <p:spPr/>
        <p:txBody>
          <a:bodyPr/>
          <a:lstStyle>
            <a:lvl1pPr>
              <a:defRPr>
                <a:solidFill>
                  <a:srgbClr val="FFFFFF"/>
                </a:solidFill>
              </a:defRPr>
            </a:lvl1pPr>
          </a:lstStyle>
          <a:p>
            <a:fld id="{A3019D5A-061D-0947-A1C3-8CE23808E547}" type="datetime1">
              <a:rPr lang="da-DK" smtClean="0"/>
              <a:t>12-12-2018</a:t>
            </a:fld>
            <a:endParaRPr lang="da-DK" dirty="0"/>
          </a:p>
        </p:txBody>
      </p:sp>
      <p:sp>
        <p:nvSpPr>
          <p:cNvPr id="10" name="Slide Number Placeholder 9"/>
          <p:cNvSpPr>
            <a:spLocks noGrp="1"/>
          </p:cNvSpPr>
          <p:nvPr>
            <p:ph type="sldNum" sz="quarter" idx="29"/>
          </p:nvPr>
        </p:nvSpPr>
        <p:spPr/>
        <p:txBody>
          <a:bodyPr/>
          <a:lstStyle>
            <a:lvl1pPr>
              <a:defRPr>
                <a:solidFill>
                  <a:srgbClr val="FFFFFF"/>
                </a:solidFill>
              </a:defRPr>
            </a:lvl1pPr>
          </a:lstStyle>
          <a:p>
            <a:fld id="{4F2B6656-7882-4CEF-9850-9EB873E823C4}" type="slidenum">
              <a:rPr lang="da-DK" smtClean="0"/>
              <a:pPr/>
              <a:t>‹nr.›</a:t>
            </a:fld>
            <a:endParaRPr lang="da-DK"/>
          </a:p>
        </p:txBody>
      </p:sp>
      <p:grpSp>
        <p:nvGrpSpPr>
          <p:cNvPr id="19" name="Group 18"/>
          <p:cNvGrpSpPr/>
          <p:nvPr userDrawn="1"/>
        </p:nvGrpSpPr>
        <p:grpSpPr>
          <a:xfrm>
            <a:off x="-2481943" y="-680"/>
            <a:ext cx="2412094" cy="984930"/>
            <a:chOff x="-2481943" y="-680"/>
            <a:chExt cx="2412094" cy="984930"/>
          </a:xfrm>
        </p:grpSpPr>
        <p:sp>
          <p:nvSpPr>
            <p:cNvPr id="27" name="TextBox 20"/>
            <p:cNvSpPr txBox="1">
              <a:spLocks noChangeArrowheads="1"/>
            </p:cNvSpPr>
            <p:nvPr/>
          </p:nvSpPr>
          <p:spPr bwMode="auto">
            <a:xfrm>
              <a:off x="-2481943" y="-680"/>
              <a:ext cx="2412094"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latin typeface="+mn-lt"/>
                </a:rPr>
                <a:t>Tekstslide med punktopstilling</a:t>
              </a:r>
              <a:endParaRPr lang="da-DK" sz="1000" dirty="0">
                <a:solidFill>
                  <a:schemeClr val="tx1"/>
                </a:solidFill>
                <a:latin typeface="+mn-lt"/>
              </a:endParaRPr>
            </a:p>
            <a:p>
              <a:pPr algn="r" eaLnBrk="1" hangingPunct="1">
                <a:spcBef>
                  <a:spcPct val="50000"/>
                </a:spcBef>
                <a:defRPr/>
              </a:pPr>
              <a:r>
                <a:rPr lang="da-DK" sz="1000" dirty="0">
                  <a:solidFill>
                    <a:schemeClr val="tx1"/>
                  </a:solidFill>
                  <a:latin typeface="+mn-lt"/>
                </a:rPr>
                <a:t>Brug knapperne ‘Forøge / Formindske </a:t>
              </a:r>
              <a:br>
                <a:rPr lang="da-DK" sz="1000" dirty="0">
                  <a:solidFill>
                    <a:schemeClr val="tx1"/>
                  </a:solidFill>
                  <a:latin typeface="+mn-lt"/>
                </a:rPr>
              </a:br>
              <a:r>
                <a:rPr lang="da-DK" sz="1000" dirty="0">
                  <a:solidFill>
                    <a:schemeClr val="tx1"/>
                  </a:solidFill>
                  <a:latin typeface="+mn-lt"/>
                </a:rPr>
                <a:t>indryk’ for at skifte mellem</a:t>
              </a:r>
              <a:br>
                <a:rPr lang="da-DK" sz="1000" dirty="0">
                  <a:solidFill>
                    <a:schemeClr val="tx1"/>
                  </a:solidFill>
                  <a:latin typeface="+mn-lt"/>
                </a:rPr>
              </a:br>
              <a:r>
                <a:rPr lang="da-DK" sz="1000" dirty="0">
                  <a:solidFill>
                    <a:schemeClr val="tx1"/>
                  </a:solidFill>
                  <a:latin typeface="+mn-lt"/>
                </a:rPr>
                <a:t>de forskellige tekst niveauer</a:t>
              </a:r>
            </a:p>
            <a:p>
              <a:pPr algn="r" eaLnBrk="1" hangingPunct="1">
                <a:spcBef>
                  <a:spcPct val="50000"/>
                </a:spcBef>
                <a:defRPr/>
              </a:pPr>
              <a:endParaRPr lang="da-DK" sz="1000" dirty="0">
                <a:solidFill>
                  <a:schemeClr val="tx1"/>
                </a:solidFill>
                <a:latin typeface="+mn-lt"/>
              </a:endParaRPr>
            </a:p>
          </p:txBody>
        </p:sp>
        <p:grpSp>
          <p:nvGrpSpPr>
            <p:cNvPr id="28" name="Group 27"/>
            <p:cNvGrpSpPr/>
            <p:nvPr userDrawn="1"/>
          </p:nvGrpSpPr>
          <p:grpSpPr>
            <a:xfrm>
              <a:off x="-1072921" y="733313"/>
              <a:ext cx="992188" cy="250937"/>
              <a:chOff x="-1214439" y="765971"/>
              <a:chExt cx="992188" cy="250937"/>
            </a:xfrm>
          </p:grpSpPr>
          <p:grpSp>
            <p:nvGrpSpPr>
              <p:cNvPr id="31" name="Group 2"/>
              <p:cNvGrpSpPr>
                <a:grpSpLocks/>
              </p:cNvGrpSpPr>
              <p:nvPr/>
            </p:nvGrpSpPr>
            <p:grpSpPr bwMode="auto">
              <a:xfrm>
                <a:off x="-1214439" y="765971"/>
                <a:ext cx="437608" cy="246173"/>
                <a:chOff x="-1214439" y="732970"/>
                <a:chExt cx="437608" cy="246063"/>
              </a:xfrm>
            </p:grpSpPr>
            <p:grpSp>
              <p:nvGrpSpPr>
                <p:cNvPr id="37" name="Group 3"/>
                <p:cNvGrpSpPr>
                  <a:grpSpLocks/>
                </p:cNvGrpSpPr>
                <p:nvPr/>
              </p:nvGrpSpPr>
              <p:grpSpPr bwMode="auto">
                <a:xfrm>
                  <a:off x="-1214439" y="741702"/>
                  <a:ext cx="428625" cy="228600"/>
                  <a:chOff x="-727592" y="3306446"/>
                  <a:chExt cx="429053" cy="228767"/>
                </a:xfrm>
              </p:grpSpPr>
              <p:pic>
                <p:nvPicPr>
                  <p:cNvPr id="39" name="Picture 14" descr="fke3b.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27293" y="3306446"/>
                    <a:ext cx="428754" cy="2287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0" name="Rectangle 39"/>
                  <p:cNvSpPr/>
                  <p:nvPr/>
                </p:nvSpPr>
                <p:spPr bwMode="auto">
                  <a:xfrm>
                    <a:off x="-727591" y="3332754"/>
                    <a:ext cx="214527" cy="21596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sp>
              <p:nvSpPr>
                <p:cNvPr id="38" name="Rounded Rectangle 37"/>
                <p:cNvSpPr/>
                <p:nvPr/>
              </p:nvSpPr>
              <p:spPr bwMode="auto">
                <a:xfrm>
                  <a:off x="-1014413" y="733082"/>
                  <a:ext cx="238125" cy="245953"/>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nvGrpSpPr>
              <p:cNvPr id="32" name="Group 28"/>
              <p:cNvGrpSpPr>
                <a:grpSpLocks/>
              </p:cNvGrpSpPr>
              <p:nvPr/>
            </p:nvGrpSpPr>
            <p:grpSpPr bwMode="auto">
              <a:xfrm>
                <a:off x="-682626" y="770735"/>
                <a:ext cx="460375" cy="246173"/>
                <a:chOff x="-561836" y="3417665"/>
                <a:chExt cx="460236" cy="245883"/>
              </a:xfrm>
            </p:grpSpPr>
            <p:pic>
              <p:nvPicPr>
                <p:cNvPr id="3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9275" y="3434948"/>
                  <a:ext cx="447675"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4" name="Rectangle 33"/>
                <p:cNvSpPr/>
                <p:nvPr/>
              </p:nvSpPr>
              <p:spPr>
                <a:xfrm>
                  <a:off x="-317434" y="3436803"/>
                  <a:ext cx="214247" cy="21723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sp>
              <p:nvSpPr>
                <p:cNvPr id="36" name="Rounded Rectangle 35"/>
                <p:cNvSpPr/>
                <p:nvPr/>
              </p:nvSpPr>
              <p:spPr>
                <a:xfrm>
                  <a:off x="-561835" y="3417776"/>
                  <a:ext cx="238053" cy="245772"/>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grpSp>
      <p:sp>
        <p:nvSpPr>
          <p:cNvPr id="41" name="TextBox 40"/>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44" name="TextBox 17"/>
          <p:cNvSpPr txBox="1">
            <a:spLocks noChangeArrowheads="1"/>
          </p:cNvSpPr>
          <p:nvPr userDrawn="1"/>
        </p:nvSpPr>
        <p:spPr bwMode="auto">
          <a:xfrm>
            <a:off x="-2679700" y="2231950"/>
            <a:ext cx="2535238"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a:t>
            </a:r>
            <a:r>
              <a:rPr lang="da-DK" sz="1000" b="1" baseline="0" dirty="0">
                <a:solidFill>
                  <a:schemeClr val="tx1"/>
                </a:solidFill>
              </a:rPr>
              <a:t> </a:t>
            </a:r>
            <a:r>
              <a:rPr lang="da-DK" sz="1000" b="1" dirty="0">
                <a:solidFill>
                  <a:schemeClr val="tx1"/>
                </a:solidFill>
              </a:rPr>
              <a:t>billede i pladsholderne</a:t>
            </a:r>
          </a:p>
          <a:p>
            <a:pPr marL="0" indent="0" algn="r" eaLnBrk="1" hangingPunct="1">
              <a:buNone/>
              <a:defRPr/>
            </a:pPr>
            <a:r>
              <a:rPr lang="da-DK" sz="1000" b="0" dirty="0">
                <a:solidFill>
                  <a:schemeClr val="tx1"/>
                </a:solidFill>
              </a:rPr>
              <a:t>1. Indsæt et billede ved at klikke på ikonet midt i pladsholderen</a:t>
            </a:r>
          </a:p>
          <a:p>
            <a:pPr marL="0" indent="0" algn="r" eaLnBrk="1" hangingPunct="1">
              <a:buNone/>
              <a:defRPr/>
            </a:pPr>
            <a:r>
              <a:rPr lang="da-DK" sz="1000" b="0" dirty="0">
                <a:solidFill>
                  <a:schemeClr val="tx1"/>
                </a:solidFill>
              </a:rPr>
              <a:t>2. V</a:t>
            </a:r>
            <a:r>
              <a:rPr lang="da-DK" sz="1000" b="0" baseline="0" dirty="0">
                <a:solidFill>
                  <a:schemeClr val="tx1"/>
                </a:solidFill>
              </a:rPr>
              <a:t>ælg et billedet, fra din computer, som skal indsættes</a:t>
            </a:r>
          </a:p>
          <a:p>
            <a:pPr marL="0" indent="0" algn="r" eaLnBrk="1" hangingPunct="1">
              <a:buNone/>
              <a:defRPr/>
            </a:pPr>
            <a:endParaRPr lang="da-DK" sz="1000" b="0" baseline="0" dirty="0">
              <a:solidFill>
                <a:schemeClr val="tx1"/>
              </a:solidFill>
            </a:endParaRPr>
          </a:p>
          <a:p>
            <a:pPr marL="0" indent="0" algn="r" eaLnBrk="1" hangingPunct="1">
              <a:buNone/>
              <a:defRPr/>
            </a:pPr>
            <a:endParaRPr lang="da-DK" sz="1000" b="0" baseline="0" dirty="0">
              <a:solidFill>
                <a:schemeClr val="tx1"/>
              </a:solidFill>
            </a:endParaRPr>
          </a:p>
        </p:txBody>
      </p:sp>
      <p:pic>
        <p:nvPicPr>
          <p:cNvPr id="45"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73064" y="3056961"/>
            <a:ext cx="228600" cy="2365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6" name="Picture 45" descr="Skærmbillede 2016-04-05 kl. 09.35.22.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43" name="Text Placeholder 13"/>
          <p:cNvSpPr>
            <a:spLocks noGrp="1"/>
          </p:cNvSpPr>
          <p:nvPr>
            <p:ph type="body" sz="quarter" idx="19"/>
          </p:nvPr>
        </p:nvSpPr>
        <p:spPr>
          <a:xfrm>
            <a:off x="10680987" y="5988208"/>
            <a:ext cx="1007997" cy="587589"/>
          </a:xfrm>
          <a:blipFill rotWithShape="1">
            <a:blip r:embed="rId6"/>
            <a:stretch>
              <a:fillRect/>
            </a:stretch>
          </a:blipFill>
        </p:spPr>
        <p:txBody>
          <a:bodyPr tIns="1800000"/>
          <a:lstStyle>
            <a:lvl1pPr marL="0" indent="0">
              <a:buFont typeface="Arial" pitchFamily="34" charset="0"/>
              <a:buNone/>
              <a:defRPr sz="100">
                <a:solidFill>
                  <a:srgbClr val="88919F"/>
                </a:solidFill>
              </a:defRPr>
            </a:lvl1pPr>
          </a:lstStyle>
          <a:p>
            <a:pPr lvl="0"/>
            <a:r>
              <a:rPr lang="da-DK"/>
              <a:t>Klik for at redigere teksttypografierne i masteren</a:t>
            </a:r>
          </a:p>
        </p:txBody>
      </p:sp>
      <p:sp>
        <p:nvSpPr>
          <p:cNvPr id="35" name="Text Placeholder 13"/>
          <p:cNvSpPr>
            <a:spLocks noGrp="1"/>
          </p:cNvSpPr>
          <p:nvPr>
            <p:ph type="body" sz="quarter" idx="26"/>
          </p:nvPr>
        </p:nvSpPr>
        <p:spPr>
          <a:xfrm>
            <a:off x="486802" y="6030098"/>
            <a:ext cx="1325521" cy="525104"/>
          </a:xfrm>
          <a:blipFill rotWithShape="1">
            <a:blip r:embed="rId7"/>
            <a:stretch>
              <a:fillRect/>
            </a:stretch>
          </a:blipFill>
        </p:spPr>
        <p:txBody>
          <a:bodyPr tIns="1800000"/>
          <a:lstStyle>
            <a:lvl1pPr marL="0" indent="0">
              <a:buFont typeface="Arial" pitchFamily="34" charset="0"/>
              <a:buNone/>
              <a:defRPr sz="100">
                <a:solidFill>
                  <a:srgbClr val="88919F"/>
                </a:solidFill>
              </a:defRPr>
            </a:lvl1pPr>
          </a:lstStyle>
          <a:p>
            <a:pPr lvl="0"/>
            <a:r>
              <a:rPr lang="da-DK"/>
              <a:t>Klik for at redigere teksttypografierne i masteren</a:t>
            </a:r>
          </a:p>
        </p:txBody>
      </p:sp>
    </p:spTree>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Billedecollage - 4 billeder">
    <p:spTree>
      <p:nvGrpSpPr>
        <p:cNvPr id="1" name=""/>
        <p:cNvGrpSpPr/>
        <p:nvPr/>
      </p:nvGrpSpPr>
      <p:grpSpPr>
        <a:xfrm>
          <a:off x="0" y="0"/>
          <a:ext cx="0" cy="0"/>
          <a:chOff x="0" y="0"/>
          <a:chExt cx="0" cy="0"/>
        </a:xfrm>
      </p:grpSpPr>
      <p:sp>
        <p:nvSpPr>
          <p:cNvPr id="3" name="Picture Placeholder 2"/>
          <p:cNvSpPr>
            <a:spLocks noGrp="1"/>
          </p:cNvSpPr>
          <p:nvPr>
            <p:ph type="pic" sz="quarter" idx="27" hasCustomPrompt="1"/>
          </p:nvPr>
        </p:nvSpPr>
        <p:spPr>
          <a:xfrm>
            <a:off x="567890" y="1549400"/>
            <a:ext cx="4664510" cy="2070100"/>
          </a:xfrm>
          <a:noFill/>
          <a:ln w="38100" cmpd="sng">
            <a:solidFill>
              <a:schemeClr val="bg1"/>
            </a:solidFill>
          </a:ln>
        </p:spPr>
        <p:txBody>
          <a:bodyPr anchor="ctr"/>
          <a:lstStyle>
            <a:lvl1pPr marL="0" indent="0" algn="ctr">
              <a:buNone/>
              <a:defRPr sz="1200"/>
            </a:lvl1pPr>
          </a:lstStyle>
          <a:p>
            <a:r>
              <a:rPr lang="da-DK" dirty="0"/>
              <a:t>Indsæt billede</a:t>
            </a:r>
          </a:p>
        </p:txBody>
      </p:sp>
      <p:sp>
        <p:nvSpPr>
          <p:cNvPr id="37" name="Picture Placeholder 2"/>
          <p:cNvSpPr>
            <a:spLocks noGrp="1"/>
          </p:cNvSpPr>
          <p:nvPr>
            <p:ph type="pic" sz="quarter" idx="28" hasCustomPrompt="1"/>
          </p:nvPr>
        </p:nvSpPr>
        <p:spPr>
          <a:xfrm>
            <a:off x="567892" y="3623205"/>
            <a:ext cx="4664508" cy="2070100"/>
          </a:xfrm>
          <a:noFill/>
          <a:ln w="38100" cmpd="sng">
            <a:solidFill>
              <a:schemeClr val="bg1"/>
            </a:solidFill>
          </a:ln>
        </p:spPr>
        <p:txBody>
          <a:bodyPr anchor="ctr"/>
          <a:lstStyle>
            <a:lvl1pPr marL="0" indent="0" algn="ctr">
              <a:buNone/>
              <a:defRPr sz="1200"/>
            </a:lvl1pPr>
          </a:lstStyle>
          <a:p>
            <a:r>
              <a:rPr lang="da-DK" dirty="0"/>
              <a:t>Indsæt billede</a:t>
            </a:r>
          </a:p>
        </p:txBody>
      </p:sp>
      <p:sp>
        <p:nvSpPr>
          <p:cNvPr id="34" name="Title 1"/>
          <p:cNvSpPr>
            <a:spLocks noGrp="1"/>
          </p:cNvSpPr>
          <p:nvPr>
            <p:ph type="title" hasCustomPrompt="1"/>
          </p:nvPr>
        </p:nvSpPr>
        <p:spPr>
          <a:xfrm>
            <a:off x="529792" y="392885"/>
            <a:ext cx="9385731" cy="711638"/>
          </a:xfrm>
        </p:spPr>
        <p:txBody>
          <a:bodyPr/>
          <a:lstStyle>
            <a:lvl1pPr>
              <a:defRPr/>
            </a:lvl1pPr>
          </a:lstStyle>
          <a:p>
            <a:r>
              <a:rPr lang="da-DK" noProof="0" dirty="0"/>
              <a:t>Overskrift i op til 2 linjer</a:t>
            </a:r>
          </a:p>
        </p:txBody>
      </p:sp>
      <p:sp>
        <p:nvSpPr>
          <p:cNvPr id="48" name="Picture Placeholder 2"/>
          <p:cNvSpPr>
            <a:spLocks noGrp="1"/>
          </p:cNvSpPr>
          <p:nvPr>
            <p:ph type="pic" sz="quarter" idx="31" hasCustomPrompt="1"/>
          </p:nvPr>
        </p:nvSpPr>
        <p:spPr>
          <a:xfrm>
            <a:off x="5232400" y="1549400"/>
            <a:ext cx="4683123" cy="2070100"/>
          </a:xfrm>
          <a:noFill/>
          <a:ln w="38100" cmpd="sng">
            <a:solidFill>
              <a:schemeClr val="bg1"/>
            </a:solidFill>
          </a:ln>
        </p:spPr>
        <p:txBody>
          <a:bodyPr anchor="ctr"/>
          <a:lstStyle>
            <a:lvl1pPr marL="0" indent="0" algn="ctr">
              <a:buNone/>
              <a:defRPr sz="1200"/>
            </a:lvl1pPr>
          </a:lstStyle>
          <a:p>
            <a:r>
              <a:rPr lang="da-DK" dirty="0"/>
              <a:t>Indsæt billede</a:t>
            </a:r>
          </a:p>
        </p:txBody>
      </p:sp>
      <p:sp>
        <p:nvSpPr>
          <p:cNvPr id="49" name="Picture Placeholder 2"/>
          <p:cNvSpPr>
            <a:spLocks noGrp="1"/>
          </p:cNvSpPr>
          <p:nvPr>
            <p:ph type="pic" sz="quarter" idx="32" hasCustomPrompt="1"/>
          </p:nvPr>
        </p:nvSpPr>
        <p:spPr>
          <a:xfrm>
            <a:off x="5232400" y="3623205"/>
            <a:ext cx="4683123" cy="2070100"/>
          </a:xfrm>
          <a:noFill/>
          <a:ln w="38100" cmpd="sng">
            <a:solidFill>
              <a:schemeClr val="bg1"/>
            </a:solidFill>
          </a:ln>
        </p:spPr>
        <p:txBody>
          <a:bodyPr anchor="ctr"/>
          <a:lstStyle>
            <a:lvl1pPr marL="0" indent="0" algn="ctr">
              <a:buNone/>
              <a:defRPr sz="1200"/>
            </a:lvl1pPr>
          </a:lstStyle>
          <a:p>
            <a:r>
              <a:rPr lang="da-DK" dirty="0"/>
              <a:t>Indsæt billede</a:t>
            </a:r>
          </a:p>
        </p:txBody>
      </p:sp>
      <p:pic>
        <p:nvPicPr>
          <p:cNvPr id="50" name="Picture 49" descr="LF_Logo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80987" y="5988208"/>
            <a:ext cx="1007998" cy="587589"/>
          </a:xfrm>
          <a:prstGeom prst="rect">
            <a:avLst/>
          </a:prstGeom>
        </p:spPr>
      </p:pic>
      <p:sp>
        <p:nvSpPr>
          <p:cNvPr id="38" name="TextBox 37"/>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40" name="TextBox 17"/>
          <p:cNvSpPr txBox="1">
            <a:spLocks noChangeArrowheads="1"/>
          </p:cNvSpPr>
          <p:nvPr userDrawn="1"/>
        </p:nvSpPr>
        <p:spPr bwMode="auto">
          <a:xfrm>
            <a:off x="-2786742" y="1127050"/>
            <a:ext cx="2642280"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Skift</a:t>
            </a:r>
            <a:r>
              <a:rPr lang="da-DK" sz="1000" b="1" baseline="0" dirty="0">
                <a:solidFill>
                  <a:schemeClr val="tx1"/>
                </a:solidFill>
              </a:rPr>
              <a:t> farve på LF bjælkerne</a:t>
            </a:r>
            <a:endParaRPr lang="da-DK" sz="1000" b="1" dirty="0">
              <a:solidFill>
                <a:schemeClr val="tx1"/>
              </a:solidFill>
            </a:endParaRPr>
          </a:p>
          <a:p>
            <a:pPr marL="228600" indent="-228600" algn="r" eaLnBrk="1" hangingPunct="1">
              <a:buAutoNum type="arabicPeriod"/>
              <a:defRPr/>
            </a:pPr>
            <a:r>
              <a:rPr lang="da-DK" sz="1000" b="0" dirty="0">
                <a:solidFill>
                  <a:schemeClr val="tx1"/>
                </a:solidFill>
              </a:rPr>
              <a:t>Klik på bjælken</a:t>
            </a:r>
          </a:p>
          <a:p>
            <a:pPr marL="228600" indent="-228600" algn="r" eaLnBrk="1" hangingPunct="1">
              <a:buAutoNum type="arabicPeriod"/>
              <a:defRPr/>
            </a:pPr>
            <a:r>
              <a:rPr lang="da-DK" sz="1000" b="0" dirty="0">
                <a:solidFill>
                  <a:schemeClr val="tx1"/>
                </a:solidFill>
              </a:rPr>
              <a:t>Fra værktøjslinjen vælg ”Farvespanden”</a:t>
            </a:r>
          </a:p>
          <a:p>
            <a:pPr marL="228600" indent="-228600" algn="r" eaLnBrk="1" hangingPunct="1">
              <a:buAutoNum type="arabicPeriod"/>
              <a:defRPr/>
            </a:pPr>
            <a:r>
              <a:rPr lang="da-DK" sz="1000" b="0" dirty="0">
                <a:solidFill>
                  <a:schemeClr val="tx1"/>
                </a:solidFill>
              </a:rPr>
              <a:t>Fra ”drop ned” menuen vælg en af </a:t>
            </a:r>
            <a:r>
              <a:rPr lang="da-DK" sz="1000" b="0" dirty="0" err="1">
                <a:solidFill>
                  <a:schemeClr val="tx1"/>
                </a:solidFill>
              </a:rPr>
              <a:t>temafarvene</a:t>
            </a:r>
            <a:r>
              <a:rPr lang="da-DK" sz="1000" b="0" dirty="0">
                <a:solidFill>
                  <a:schemeClr val="tx1"/>
                </a:solidFill>
              </a:rPr>
              <a:t> for at farvelægge bjælken</a:t>
            </a:r>
          </a:p>
        </p:txBody>
      </p:sp>
      <p:sp>
        <p:nvSpPr>
          <p:cNvPr id="41" name="TextBox 17"/>
          <p:cNvSpPr txBox="1">
            <a:spLocks noChangeArrowheads="1"/>
          </p:cNvSpPr>
          <p:nvPr userDrawn="1"/>
        </p:nvSpPr>
        <p:spPr bwMode="auto">
          <a:xfrm>
            <a:off x="-2679700" y="2231950"/>
            <a:ext cx="2535238" cy="16927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a:t>
            </a:r>
            <a:r>
              <a:rPr lang="da-DK" sz="1000" b="1" baseline="0" dirty="0">
                <a:solidFill>
                  <a:schemeClr val="tx1"/>
                </a:solidFill>
              </a:rPr>
              <a:t> </a:t>
            </a:r>
            <a:r>
              <a:rPr lang="da-DK" sz="1000" b="1" dirty="0">
                <a:solidFill>
                  <a:schemeClr val="tx1"/>
                </a:solidFill>
              </a:rPr>
              <a:t>billede i pladsholderne</a:t>
            </a:r>
          </a:p>
          <a:p>
            <a:pPr marL="0" indent="0" algn="r" eaLnBrk="1" hangingPunct="1">
              <a:buNone/>
              <a:defRPr/>
            </a:pPr>
            <a:r>
              <a:rPr lang="da-DK" sz="1000" b="0" dirty="0">
                <a:solidFill>
                  <a:schemeClr val="tx1"/>
                </a:solidFill>
              </a:rPr>
              <a:t>1. Indsæt et billede ved at klikke på ikonet midt i pladsholderen</a:t>
            </a:r>
          </a:p>
          <a:p>
            <a:pPr marL="0" indent="0" algn="r" eaLnBrk="1" hangingPunct="1">
              <a:buNone/>
              <a:defRPr/>
            </a:pPr>
            <a:r>
              <a:rPr lang="da-DK" sz="1000" b="0" dirty="0">
                <a:solidFill>
                  <a:schemeClr val="tx1"/>
                </a:solidFill>
              </a:rPr>
              <a:t>2. V</a:t>
            </a:r>
            <a:r>
              <a:rPr lang="da-DK" sz="1000" b="0" baseline="0" dirty="0">
                <a:solidFill>
                  <a:schemeClr val="tx1"/>
                </a:solidFill>
              </a:rPr>
              <a:t>ælg et billedet, fra din computer, som skal indsættes</a:t>
            </a:r>
          </a:p>
          <a:p>
            <a:pPr marL="0" indent="0" algn="r" eaLnBrk="1" hangingPunct="1">
              <a:buNone/>
              <a:defRPr/>
            </a:pPr>
            <a:endParaRPr lang="da-DK" sz="1000" b="0" baseline="0" dirty="0">
              <a:solidFill>
                <a:schemeClr val="tx1"/>
              </a:solidFill>
            </a:endParaRPr>
          </a:p>
          <a:p>
            <a:pPr marL="0" indent="0" algn="r" eaLnBrk="1" hangingPunct="1">
              <a:buNone/>
              <a:defRPr/>
            </a:pPr>
            <a:endParaRPr lang="da-DK" sz="1000" b="0" baseline="0" dirty="0">
              <a:solidFill>
                <a:schemeClr val="tx1"/>
              </a:solidFill>
            </a:endParaRPr>
          </a:p>
          <a:p>
            <a:pPr marL="0" indent="0" algn="r" eaLnBrk="1" hangingPunct="1">
              <a:buNone/>
              <a:defRPr/>
            </a:pPr>
            <a:r>
              <a:rPr lang="da-DK" sz="1000" b="0" baseline="0" dirty="0">
                <a:solidFill>
                  <a:schemeClr val="tx1"/>
                </a:solidFill>
              </a:rPr>
              <a:t>Du beskærer billedet ved at klikke på ”Beskær” i værktøjslinjen – Når du beskærer kan du skalere billedet op og ned eller beskærer </a:t>
            </a:r>
            <a:r>
              <a:rPr lang="da-DK" sz="1000" b="0" baseline="0" dirty="0" err="1">
                <a:solidFill>
                  <a:schemeClr val="tx1"/>
                </a:solidFill>
              </a:rPr>
              <a:t>vha</a:t>
            </a:r>
            <a:r>
              <a:rPr lang="da-DK" sz="1000" b="0" baseline="0" dirty="0">
                <a:solidFill>
                  <a:schemeClr val="tx1"/>
                </a:solidFill>
              </a:rPr>
              <a:t> den sorte </a:t>
            </a:r>
            <a:r>
              <a:rPr lang="da-DK" sz="1000" b="0" baseline="0" dirty="0" err="1">
                <a:solidFill>
                  <a:schemeClr val="tx1"/>
                </a:solidFill>
              </a:rPr>
              <a:t>beskæringsmakør</a:t>
            </a:r>
            <a:r>
              <a:rPr lang="da-DK" sz="1000" b="0" baseline="0" dirty="0">
                <a:solidFill>
                  <a:schemeClr val="tx1"/>
                </a:solidFill>
              </a:rPr>
              <a:t>. </a:t>
            </a:r>
          </a:p>
        </p:txBody>
      </p:sp>
      <p:sp>
        <p:nvSpPr>
          <p:cNvPr id="42" name="AutoShape 4"/>
          <p:cNvSpPr>
            <a:spLocks/>
          </p:cNvSpPr>
          <p:nvPr userDrawn="1"/>
        </p:nvSpPr>
        <p:spPr bwMode="gray">
          <a:xfrm>
            <a:off x="-3378200" y="0"/>
            <a:ext cx="3261799"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wrap="square" lIns="0" tIns="0" rIns="0" bIns="0">
            <a:spAutoFit/>
          </a:bodyPr>
          <a:lstStyle/>
          <a:p>
            <a:pPr algn="r" defTabSz="457200">
              <a:tabLst>
                <a:tab pos="177800" algn="l"/>
              </a:tabLst>
              <a:defRPr/>
            </a:pPr>
            <a:r>
              <a:rPr lang="da-DK" sz="1000" b="1" dirty="0">
                <a:solidFill>
                  <a:schemeClr val="tx1"/>
                </a:solidFill>
                <a:cs typeface="Arial" charset="0"/>
              </a:rPr>
              <a:t>Vis hjælpelinjer</a:t>
            </a:r>
          </a:p>
          <a:p>
            <a:pPr algn="r" defTabSz="457200">
              <a:tabLst>
                <a:tab pos="177800" algn="l"/>
              </a:tabLst>
              <a:defRPr/>
            </a:pPr>
            <a:r>
              <a:rPr lang="da-DK" sz="1000" dirty="0">
                <a:solidFill>
                  <a:schemeClr val="tx1"/>
                </a:solidFill>
                <a:cs typeface="Arial" charset="0"/>
              </a:rPr>
              <a:t>1.	Højreklik udenfor </a:t>
            </a:r>
            <a:r>
              <a:rPr lang="da-DK" sz="1000" dirty="0" err="1">
                <a:solidFill>
                  <a:schemeClr val="tx1"/>
                </a:solidFill>
                <a:cs typeface="Arial" charset="0"/>
              </a:rPr>
              <a:t>slidet</a:t>
            </a:r>
            <a:r>
              <a:rPr lang="da-DK" sz="1000" dirty="0">
                <a:solidFill>
                  <a:schemeClr val="tx1"/>
                </a:solidFill>
                <a:cs typeface="Arial" charset="0"/>
              </a:rPr>
              <a:t> og vælg ’Gitter og hjælpelinjer’</a:t>
            </a:r>
          </a:p>
          <a:p>
            <a:pPr marL="228600" indent="-228600" algn="r" defTabSz="457200">
              <a:buFontTx/>
              <a:buAutoNum type="arabicPeriod" startAt="2"/>
              <a:tabLst>
                <a:tab pos="177800" algn="l"/>
              </a:tabLst>
              <a:defRPr/>
            </a:pPr>
            <a:r>
              <a:rPr lang="da-DK" sz="1000" dirty="0">
                <a:solidFill>
                  <a:schemeClr val="tx1"/>
                </a:solidFill>
                <a:cs typeface="Arial" charset="0"/>
              </a:rPr>
              <a:t>Sæt kryds ved ’Vis’ tegnehjælpelinjer på skærmen</a:t>
            </a:r>
          </a:p>
          <a:p>
            <a:pPr marL="228600" indent="-228600" algn="r" defTabSz="457200">
              <a:buFontTx/>
              <a:buAutoNum type="arabicPeriod" startAt="2"/>
              <a:tabLst>
                <a:tab pos="177800" algn="l"/>
              </a:tabLst>
              <a:defRPr/>
            </a:pPr>
            <a:r>
              <a:rPr lang="da-DK" sz="1000" dirty="0">
                <a:solidFill>
                  <a:schemeClr val="tx1"/>
                </a:solidFill>
                <a:cs typeface="Arial" charset="0"/>
              </a:rPr>
              <a:t>Sæt hak ved ”Fastgør objekter til gitter”</a:t>
            </a:r>
          </a:p>
          <a:p>
            <a:pPr marL="228600" indent="-228600" algn="r" defTabSz="457200">
              <a:buFontTx/>
              <a:buAutoNum type="arabicPeriod" startAt="2"/>
              <a:tabLst>
                <a:tab pos="177800" algn="l"/>
              </a:tabLst>
              <a:defRPr/>
            </a:pPr>
            <a:r>
              <a:rPr lang="da-DK" sz="1000" dirty="0">
                <a:solidFill>
                  <a:schemeClr val="tx1"/>
                </a:solidFill>
                <a:cs typeface="Arial" charset="0"/>
              </a:rPr>
              <a:t>Vælg OK </a:t>
            </a:r>
          </a:p>
        </p:txBody>
      </p:sp>
      <p:pic>
        <p:nvPicPr>
          <p:cNvPr id="44"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73064" y="3044261"/>
            <a:ext cx="228600" cy="2365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5" name="Picture 44" descr="Skærmbillede 2016-04-05 kl. 09.35.22.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54" name="Text Placeholder 13"/>
          <p:cNvSpPr>
            <a:spLocks noGrp="1"/>
          </p:cNvSpPr>
          <p:nvPr>
            <p:ph type="body" sz="quarter" idx="33"/>
          </p:nvPr>
        </p:nvSpPr>
        <p:spPr>
          <a:xfrm flipH="1">
            <a:off x="0" y="0"/>
            <a:ext cx="216000" cy="5724000"/>
          </a:xfrm>
          <a:solidFill>
            <a:schemeClr val="tx2"/>
          </a:solidFill>
        </p:spPr>
        <p:txBody>
          <a:bodyPr tIns="0"/>
          <a:lstStyle>
            <a:lvl1pPr marL="0" indent="0">
              <a:buFont typeface="Arial" pitchFamily="34" charset="0"/>
              <a:buNone/>
              <a:defRPr sz="100"/>
            </a:lvl1pPr>
          </a:lstStyle>
          <a:p>
            <a:pPr lvl="0"/>
            <a:r>
              <a:rPr lang="da-DK"/>
              <a:t>Klik for at redigere teksttypografierne i masteren</a:t>
            </a:r>
          </a:p>
        </p:txBody>
      </p:sp>
      <p:sp>
        <p:nvSpPr>
          <p:cNvPr id="55" name="Text Placeholder 13"/>
          <p:cNvSpPr>
            <a:spLocks noGrp="1"/>
          </p:cNvSpPr>
          <p:nvPr>
            <p:ph type="body" sz="quarter" idx="34"/>
          </p:nvPr>
        </p:nvSpPr>
        <p:spPr>
          <a:xfrm>
            <a:off x="0" y="5706000"/>
            <a:ext cx="216000" cy="1152000"/>
          </a:xfrm>
          <a:solidFill>
            <a:schemeClr val="accent2"/>
          </a:solidFill>
        </p:spPr>
        <p:txBody>
          <a:bodyPr tIns="0"/>
          <a:lstStyle>
            <a:lvl1pPr marL="0" indent="0">
              <a:buFont typeface="Arial" pitchFamily="34" charset="0"/>
              <a:buNone/>
              <a:defRPr sz="100"/>
            </a:lvl1pPr>
          </a:lstStyle>
          <a:p>
            <a:pPr lvl="0"/>
            <a:r>
              <a:rPr lang="da-DK"/>
              <a:t>Klik for at redigere teksttypografierne i masteren</a:t>
            </a:r>
          </a:p>
        </p:txBody>
      </p:sp>
      <p:pic>
        <p:nvPicPr>
          <p:cNvPr id="17" name="Billede 1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42925" y="6135673"/>
            <a:ext cx="1225865" cy="312020"/>
          </a:xfrm>
          <a:prstGeom prst="rect">
            <a:avLst/>
          </a:prstGeom>
        </p:spPr>
      </p:pic>
    </p:spTree>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Billedecollage">
    <p:spTree>
      <p:nvGrpSpPr>
        <p:cNvPr id="1" name=""/>
        <p:cNvGrpSpPr/>
        <p:nvPr/>
      </p:nvGrpSpPr>
      <p:grpSpPr>
        <a:xfrm>
          <a:off x="0" y="0"/>
          <a:ext cx="0" cy="0"/>
          <a:chOff x="0" y="0"/>
          <a:chExt cx="0" cy="0"/>
        </a:xfrm>
      </p:grpSpPr>
      <p:sp>
        <p:nvSpPr>
          <p:cNvPr id="34" name="Title 1"/>
          <p:cNvSpPr>
            <a:spLocks noGrp="1"/>
          </p:cNvSpPr>
          <p:nvPr>
            <p:ph type="title" hasCustomPrompt="1"/>
          </p:nvPr>
        </p:nvSpPr>
        <p:spPr>
          <a:xfrm>
            <a:off x="529792" y="392885"/>
            <a:ext cx="9385731" cy="711638"/>
          </a:xfrm>
        </p:spPr>
        <p:txBody>
          <a:bodyPr/>
          <a:lstStyle>
            <a:lvl1pPr>
              <a:defRPr/>
            </a:lvl1pPr>
          </a:lstStyle>
          <a:p>
            <a:r>
              <a:rPr lang="da-DK" noProof="0" dirty="0"/>
              <a:t>Overskrift i op til 2 linjer</a:t>
            </a:r>
          </a:p>
        </p:txBody>
      </p:sp>
      <p:pic>
        <p:nvPicPr>
          <p:cNvPr id="50" name="Picture 49" descr="LF_Logo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80987" y="5988208"/>
            <a:ext cx="1007998" cy="587589"/>
          </a:xfrm>
          <a:prstGeom prst="rect">
            <a:avLst/>
          </a:prstGeom>
        </p:spPr>
      </p:pic>
      <p:sp>
        <p:nvSpPr>
          <p:cNvPr id="38" name="TextBox 37"/>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40" name="TextBox 17"/>
          <p:cNvSpPr txBox="1">
            <a:spLocks noChangeArrowheads="1"/>
          </p:cNvSpPr>
          <p:nvPr userDrawn="1"/>
        </p:nvSpPr>
        <p:spPr bwMode="auto">
          <a:xfrm>
            <a:off x="-2786742" y="1127050"/>
            <a:ext cx="2642280"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Skift</a:t>
            </a:r>
            <a:r>
              <a:rPr lang="da-DK" sz="1000" b="1" baseline="0" dirty="0">
                <a:solidFill>
                  <a:schemeClr val="tx1"/>
                </a:solidFill>
              </a:rPr>
              <a:t> farve på LF bjælkerne</a:t>
            </a:r>
            <a:endParaRPr lang="da-DK" sz="1000" b="1" dirty="0">
              <a:solidFill>
                <a:schemeClr val="tx1"/>
              </a:solidFill>
            </a:endParaRPr>
          </a:p>
          <a:p>
            <a:pPr marL="228600" indent="-228600" algn="r" eaLnBrk="1" hangingPunct="1">
              <a:buAutoNum type="arabicPeriod"/>
              <a:defRPr/>
            </a:pPr>
            <a:r>
              <a:rPr lang="da-DK" sz="1000" b="0" dirty="0">
                <a:solidFill>
                  <a:schemeClr val="tx1"/>
                </a:solidFill>
              </a:rPr>
              <a:t>Klik på bjælken</a:t>
            </a:r>
          </a:p>
          <a:p>
            <a:pPr marL="228600" indent="-228600" algn="r" eaLnBrk="1" hangingPunct="1">
              <a:buAutoNum type="arabicPeriod"/>
              <a:defRPr/>
            </a:pPr>
            <a:r>
              <a:rPr lang="da-DK" sz="1000" b="0" dirty="0">
                <a:solidFill>
                  <a:schemeClr val="tx1"/>
                </a:solidFill>
              </a:rPr>
              <a:t>Fra værktøjslinjen vælg ”Farvespanden”</a:t>
            </a:r>
          </a:p>
          <a:p>
            <a:pPr marL="228600" indent="-228600" algn="r" eaLnBrk="1" hangingPunct="1">
              <a:buAutoNum type="arabicPeriod"/>
              <a:defRPr/>
            </a:pPr>
            <a:r>
              <a:rPr lang="da-DK" sz="1000" b="0" dirty="0">
                <a:solidFill>
                  <a:schemeClr val="tx1"/>
                </a:solidFill>
              </a:rPr>
              <a:t>Fra ”drop ned” menuen vælg en af </a:t>
            </a:r>
            <a:r>
              <a:rPr lang="da-DK" sz="1000" b="0" dirty="0" err="1">
                <a:solidFill>
                  <a:schemeClr val="tx1"/>
                </a:solidFill>
              </a:rPr>
              <a:t>temafarvene</a:t>
            </a:r>
            <a:r>
              <a:rPr lang="da-DK" sz="1000" b="0" dirty="0">
                <a:solidFill>
                  <a:schemeClr val="tx1"/>
                </a:solidFill>
              </a:rPr>
              <a:t> for at farvelægge bjælken</a:t>
            </a:r>
          </a:p>
        </p:txBody>
      </p:sp>
      <p:sp>
        <p:nvSpPr>
          <p:cNvPr id="41" name="TextBox 17"/>
          <p:cNvSpPr txBox="1">
            <a:spLocks noChangeArrowheads="1"/>
          </p:cNvSpPr>
          <p:nvPr userDrawn="1"/>
        </p:nvSpPr>
        <p:spPr bwMode="auto">
          <a:xfrm>
            <a:off x="-2679700" y="2231950"/>
            <a:ext cx="2535238" cy="16927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a:t>
            </a:r>
            <a:r>
              <a:rPr lang="da-DK" sz="1000" b="1" baseline="0" dirty="0">
                <a:solidFill>
                  <a:schemeClr val="tx1"/>
                </a:solidFill>
              </a:rPr>
              <a:t> </a:t>
            </a:r>
            <a:r>
              <a:rPr lang="da-DK" sz="1000" b="1" dirty="0">
                <a:solidFill>
                  <a:schemeClr val="tx1"/>
                </a:solidFill>
              </a:rPr>
              <a:t>billede i pladsholderne</a:t>
            </a:r>
          </a:p>
          <a:p>
            <a:pPr marL="0" indent="0" algn="r" eaLnBrk="1" hangingPunct="1">
              <a:buNone/>
              <a:defRPr/>
            </a:pPr>
            <a:r>
              <a:rPr lang="da-DK" sz="1000" b="0" dirty="0">
                <a:solidFill>
                  <a:schemeClr val="tx1"/>
                </a:solidFill>
              </a:rPr>
              <a:t>1. Indsæt et billede ved at klikke på ikonet midt i pladsholderen</a:t>
            </a:r>
          </a:p>
          <a:p>
            <a:pPr marL="0" indent="0" algn="r" eaLnBrk="1" hangingPunct="1">
              <a:buNone/>
              <a:defRPr/>
            </a:pPr>
            <a:r>
              <a:rPr lang="da-DK" sz="1000" b="0" dirty="0">
                <a:solidFill>
                  <a:schemeClr val="tx1"/>
                </a:solidFill>
              </a:rPr>
              <a:t>2. V</a:t>
            </a:r>
            <a:r>
              <a:rPr lang="da-DK" sz="1000" b="0" baseline="0" dirty="0">
                <a:solidFill>
                  <a:schemeClr val="tx1"/>
                </a:solidFill>
              </a:rPr>
              <a:t>ælg et billedet, fra din computer, som skal indsættes</a:t>
            </a:r>
          </a:p>
          <a:p>
            <a:pPr marL="0" indent="0" algn="r" eaLnBrk="1" hangingPunct="1">
              <a:buNone/>
              <a:defRPr/>
            </a:pPr>
            <a:endParaRPr lang="da-DK" sz="1000" b="0" baseline="0" dirty="0">
              <a:solidFill>
                <a:schemeClr val="tx1"/>
              </a:solidFill>
            </a:endParaRPr>
          </a:p>
          <a:p>
            <a:pPr marL="0" indent="0" algn="r" eaLnBrk="1" hangingPunct="1">
              <a:buNone/>
              <a:defRPr/>
            </a:pPr>
            <a:endParaRPr lang="da-DK" sz="1000" b="0" baseline="0" dirty="0">
              <a:solidFill>
                <a:schemeClr val="tx1"/>
              </a:solidFill>
            </a:endParaRPr>
          </a:p>
          <a:p>
            <a:pPr marL="0" indent="0" algn="r" eaLnBrk="1" hangingPunct="1">
              <a:buNone/>
              <a:defRPr/>
            </a:pPr>
            <a:r>
              <a:rPr lang="da-DK" sz="1000" b="0" baseline="0" dirty="0">
                <a:solidFill>
                  <a:schemeClr val="tx1"/>
                </a:solidFill>
              </a:rPr>
              <a:t>Du beskærer billedet ved at klikke på ”Beskær” i værktøjslinjen – Når du beskærer kan du skalere billedet op og ned eller beskærer </a:t>
            </a:r>
            <a:r>
              <a:rPr lang="da-DK" sz="1000" b="0" baseline="0" dirty="0" err="1">
                <a:solidFill>
                  <a:schemeClr val="tx1"/>
                </a:solidFill>
              </a:rPr>
              <a:t>vha</a:t>
            </a:r>
            <a:r>
              <a:rPr lang="da-DK" sz="1000" b="0" baseline="0" dirty="0">
                <a:solidFill>
                  <a:schemeClr val="tx1"/>
                </a:solidFill>
              </a:rPr>
              <a:t> den sorte </a:t>
            </a:r>
            <a:r>
              <a:rPr lang="da-DK" sz="1000" b="0" baseline="0" dirty="0" err="1">
                <a:solidFill>
                  <a:schemeClr val="tx1"/>
                </a:solidFill>
              </a:rPr>
              <a:t>beskæringsmakør</a:t>
            </a:r>
            <a:r>
              <a:rPr lang="da-DK" sz="1000" b="0" baseline="0" dirty="0">
                <a:solidFill>
                  <a:schemeClr val="tx1"/>
                </a:solidFill>
              </a:rPr>
              <a:t>. </a:t>
            </a:r>
          </a:p>
        </p:txBody>
      </p:sp>
      <p:sp>
        <p:nvSpPr>
          <p:cNvPr id="42" name="AutoShape 4"/>
          <p:cNvSpPr>
            <a:spLocks/>
          </p:cNvSpPr>
          <p:nvPr userDrawn="1"/>
        </p:nvSpPr>
        <p:spPr bwMode="gray">
          <a:xfrm>
            <a:off x="-3378200" y="0"/>
            <a:ext cx="3261799"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wrap="square" lIns="0" tIns="0" rIns="0" bIns="0">
            <a:spAutoFit/>
          </a:bodyPr>
          <a:lstStyle/>
          <a:p>
            <a:pPr algn="r" defTabSz="457200">
              <a:tabLst>
                <a:tab pos="177800" algn="l"/>
              </a:tabLst>
              <a:defRPr/>
            </a:pPr>
            <a:r>
              <a:rPr lang="da-DK" sz="1000" b="1" dirty="0">
                <a:solidFill>
                  <a:schemeClr val="tx1"/>
                </a:solidFill>
                <a:cs typeface="Arial" charset="0"/>
              </a:rPr>
              <a:t>Vis hjælpelinjer</a:t>
            </a:r>
          </a:p>
          <a:p>
            <a:pPr algn="r" defTabSz="457200">
              <a:tabLst>
                <a:tab pos="177800" algn="l"/>
              </a:tabLst>
              <a:defRPr/>
            </a:pPr>
            <a:r>
              <a:rPr lang="da-DK" sz="1000" dirty="0">
                <a:solidFill>
                  <a:schemeClr val="tx1"/>
                </a:solidFill>
                <a:cs typeface="Arial" charset="0"/>
              </a:rPr>
              <a:t>1.	Højreklik udenfor </a:t>
            </a:r>
            <a:r>
              <a:rPr lang="da-DK" sz="1000" dirty="0" err="1">
                <a:solidFill>
                  <a:schemeClr val="tx1"/>
                </a:solidFill>
                <a:cs typeface="Arial" charset="0"/>
              </a:rPr>
              <a:t>slidet</a:t>
            </a:r>
            <a:r>
              <a:rPr lang="da-DK" sz="1000" dirty="0">
                <a:solidFill>
                  <a:schemeClr val="tx1"/>
                </a:solidFill>
                <a:cs typeface="Arial" charset="0"/>
              </a:rPr>
              <a:t> og vælg ’Gitter og hjælpelinjer’</a:t>
            </a:r>
          </a:p>
          <a:p>
            <a:pPr marL="228600" indent="-228600" algn="r" defTabSz="457200">
              <a:buFontTx/>
              <a:buAutoNum type="arabicPeriod" startAt="2"/>
              <a:tabLst>
                <a:tab pos="177800" algn="l"/>
              </a:tabLst>
              <a:defRPr/>
            </a:pPr>
            <a:r>
              <a:rPr lang="da-DK" sz="1000" dirty="0">
                <a:solidFill>
                  <a:schemeClr val="tx1"/>
                </a:solidFill>
                <a:cs typeface="Arial" charset="0"/>
              </a:rPr>
              <a:t>Sæt kryds ved ’Vis’ tegnehjælpelinjer på skærmen</a:t>
            </a:r>
          </a:p>
          <a:p>
            <a:pPr marL="228600" indent="-228600" algn="r" defTabSz="457200">
              <a:buFontTx/>
              <a:buAutoNum type="arabicPeriod" startAt="2"/>
              <a:tabLst>
                <a:tab pos="177800" algn="l"/>
              </a:tabLst>
              <a:defRPr/>
            </a:pPr>
            <a:r>
              <a:rPr lang="da-DK" sz="1000" dirty="0">
                <a:solidFill>
                  <a:schemeClr val="tx1"/>
                </a:solidFill>
                <a:cs typeface="Arial" charset="0"/>
              </a:rPr>
              <a:t>Sæt hak ved ”Fastgør objekter til gitter”</a:t>
            </a:r>
          </a:p>
          <a:p>
            <a:pPr marL="228600" indent="-228600" algn="r" defTabSz="457200">
              <a:buFontTx/>
              <a:buAutoNum type="arabicPeriod" startAt="2"/>
              <a:tabLst>
                <a:tab pos="177800" algn="l"/>
              </a:tabLst>
              <a:defRPr/>
            </a:pPr>
            <a:r>
              <a:rPr lang="da-DK" sz="1000" dirty="0">
                <a:solidFill>
                  <a:schemeClr val="tx1"/>
                </a:solidFill>
                <a:cs typeface="Arial" charset="0"/>
              </a:rPr>
              <a:t>Vælg OK </a:t>
            </a:r>
          </a:p>
        </p:txBody>
      </p:sp>
      <p:pic>
        <p:nvPicPr>
          <p:cNvPr id="44"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73064" y="3044261"/>
            <a:ext cx="228600" cy="2365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 name="Picture 19" descr="Skærmbillede 2016-04-05 kl. 09.35.22.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21" name="Picture Placeholder 2"/>
          <p:cNvSpPr>
            <a:spLocks noGrp="1"/>
          </p:cNvSpPr>
          <p:nvPr>
            <p:ph type="pic" sz="quarter" idx="27" hasCustomPrompt="1"/>
          </p:nvPr>
        </p:nvSpPr>
        <p:spPr>
          <a:xfrm>
            <a:off x="567892" y="1549400"/>
            <a:ext cx="3686608" cy="2070100"/>
          </a:xfrm>
          <a:ln w="38100" cmpd="sng">
            <a:solidFill>
              <a:schemeClr val="bg1"/>
            </a:solidFill>
          </a:ln>
        </p:spPr>
        <p:txBody>
          <a:bodyPr anchor="ctr"/>
          <a:lstStyle>
            <a:lvl1pPr marL="0" indent="0" algn="ctr">
              <a:buNone/>
              <a:defRPr sz="1200"/>
            </a:lvl1pPr>
          </a:lstStyle>
          <a:p>
            <a:r>
              <a:rPr lang="da-DK" dirty="0"/>
              <a:t>Indsæt billede</a:t>
            </a:r>
          </a:p>
        </p:txBody>
      </p:sp>
      <p:sp>
        <p:nvSpPr>
          <p:cNvPr id="22" name="Picture Placeholder 2"/>
          <p:cNvSpPr>
            <a:spLocks noGrp="1"/>
          </p:cNvSpPr>
          <p:nvPr>
            <p:ph type="pic" sz="quarter" idx="28" hasCustomPrompt="1"/>
          </p:nvPr>
        </p:nvSpPr>
        <p:spPr>
          <a:xfrm>
            <a:off x="567892" y="3623205"/>
            <a:ext cx="3686608" cy="2070100"/>
          </a:xfrm>
          <a:ln w="38100" cmpd="sng">
            <a:solidFill>
              <a:schemeClr val="bg1"/>
            </a:solidFill>
          </a:ln>
        </p:spPr>
        <p:txBody>
          <a:bodyPr anchor="ctr"/>
          <a:lstStyle>
            <a:lvl1pPr marL="0" indent="0" algn="ctr">
              <a:buNone/>
              <a:defRPr sz="1200"/>
            </a:lvl1pPr>
          </a:lstStyle>
          <a:p>
            <a:r>
              <a:rPr lang="da-DK" dirty="0"/>
              <a:t>Indsæt billede</a:t>
            </a:r>
          </a:p>
        </p:txBody>
      </p:sp>
      <p:sp>
        <p:nvSpPr>
          <p:cNvPr id="23" name="Picture Placeholder 2"/>
          <p:cNvSpPr>
            <a:spLocks noGrp="1"/>
          </p:cNvSpPr>
          <p:nvPr>
            <p:ph type="pic" sz="quarter" idx="29" hasCustomPrompt="1"/>
          </p:nvPr>
        </p:nvSpPr>
        <p:spPr>
          <a:xfrm>
            <a:off x="4258734" y="1549400"/>
            <a:ext cx="3686608" cy="2070100"/>
          </a:xfrm>
          <a:ln w="38100" cmpd="sng">
            <a:solidFill>
              <a:schemeClr val="bg1"/>
            </a:solidFill>
          </a:ln>
        </p:spPr>
        <p:txBody>
          <a:bodyPr anchor="ctr"/>
          <a:lstStyle>
            <a:lvl1pPr marL="0" indent="0" algn="ctr">
              <a:buNone/>
              <a:defRPr sz="1200"/>
            </a:lvl1pPr>
          </a:lstStyle>
          <a:p>
            <a:r>
              <a:rPr lang="da-DK" dirty="0"/>
              <a:t>Indsæt billede</a:t>
            </a:r>
          </a:p>
        </p:txBody>
      </p:sp>
      <p:sp>
        <p:nvSpPr>
          <p:cNvPr id="24" name="Picture Placeholder 2"/>
          <p:cNvSpPr>
            <a:spLocks noGrp="1"/>
          </p:cNvSpPr>
          <p:nvPr>
            <p:ph type="pic" sz="quarter" idx="30" hasCustomPrompt="1"/>
          </p:nvPr>
        </p:nvSpPr>
        <p:spPr>
          <a:xfrm>
            <a:off x="4258734" y="3623205"/>
            <a:ext cx="3686608" cy="2070100"/>
          </a:xfrm>
          <a:ln w="38100" cmpd="sng">
            <a:solidFill>
              <a:schemeClr val="bg1"/>
            </a:solidFill>
          </a:ln>
        </p:spPr>
        <p:txBody>
          <a:bodyPr anchor="ctr"/>
          <a:lstStyle>
            <a:lvl1pPr marL="0" indent="0" algn="ctr">
              <a:buNone/>
              <a:defRPr sz="1200"/>
            </a:lvl1pPr>
          </a:lstStyle>
          <a:p>
            <a:r>
              <a:rPr lang="da-DK" dirty="0"/>
              <a:t>Indsæt billede</a:t>
            </a:r>
          </a:p>
        </p:txBody>
      </p:sp>
      <p:sp>
        <p:nvSpPr>
          <p:cNvPr id="25" name="Picture Placeholder 2"/>
          <p:cNvSpPr>
            <a:spLocks noGrp="1"/>
          </p:cNvSpPr>
          <p:nvPr>
            <p:ph type="pic" sz="quarter" idx="31" hasCustomPrompt="1"/>
          </p:nvPr>
        </p:nvSpPr>
        <p:spPr>
          <a:xfrm>
            <a:off x="7948949" y="1549400"/>
            <a:ext cx="3686608" cy="2070100"/>
          </a:xfrm>
          <a:ln w="38100" cmpd="sng">
            <a:solidFill>
              <a:schemeClr val="bg1"/>
            </a:solidFill>
          </a:ln>
        </p:spPr>
        <p:txBody>
          <a:bodyPr anchor="ctr"/>
          <a:lstStyle>
            <a:lvl1pPr marL="0" indent="0" algn="ctr">
              <a:buNone/>
              <a:defRPr sz="1200"/>
            </a:lvl1pPr>
          </a:lstStyle>
          <a:p>
            <a:r>
              <a:rPr lang="da-DK" dirty="0"/>
              <a:t>Indsæt billede</a:t>
            </a:r>
          </a:p>
        </p:txBody>
      </p:sp>
      <p:sp>
        <p:nvSpPr>
          <p:cNvPr id="26" name="Picture Placeholder 2"/>
          <p:cNvSpPr>
            <a:spLocks noGrp="1"/>
          </p:cNvSpPr>
          <p:nvPr>
            <p:ph type="pic" sz="quarter" idx="32" hasCustomPrompt="1"/>
          </p:nvPr>
        </p:nvSpPr>
        <p:spPr>
          <a:xfrm>
            <a:off x="7948949" y="3623205"/>
            <a:ext cx="3686608" cy="2070100"/>
          </a:xfrm>
          <a:ln w="38100" cmpd="sng">
            <a:solidFill>
              <a:schemeClr val="bg1"/>
            </a:solidFill>
          </a:ln>
        </p:spPr>
        <p:txBody>
          <a:bodyPr anchor="ctr"/>
          <a:lstStyle>
            <a:lvl1pPr marL="0" indent="0" algn="ctr">
              <a:buNone/>
              <a:defRPr sz="1200"/>
            </a:lvl1pPr>
          </a:lstStyle>
          <a:p>
            <a:r>
              <a:rPr lang="da-DK" dirty="0"/>
              <a:t>Indsæt billede</a:t>
            </a:r>
          </a:p>
        </p:txBody>
      </p:sp>
      <p:sp>
        <p:nvSpPr>
          <p:cNvPr id="27" name="Text Placeholder 13"/>
          <p:cNvSpPr>
            <a:spLocks noGrp="1"/>
          </p:cNvSpPr>
          <p:nvPr>
            <p:ph type="body" sz="quarter" idx="25"/>
          </p:nvPr>
        </p:nvSpPr>
        <p:spPr>
          <a:xfrm flipH="1">
            <a:off x="0" y="0"/>
            <a:ext cx="216000" cy="5724000"/>
          </a:xfrm>
          <a:solidFill>
            <a:schemeClr val="tx2"/>
          </a:solidFill>
        </p:spPr>
        <p:txBody>
          <a:bodyPr tIns="0"/>
          <a:lstStyle>
            <a:lvl1pPr marL="0" indent="0">
              <a:buFont typeface="Arial" pitchFamily="34" charset="0"/>
              <a:buNone/>
              <a:defRPr sz="100"/>
            </a:lvl1pPr>
          </a:lstStyle>
          <a:p>
            <a:pPr lvl="0"/>
            <a:r>
              <a:rPr lang="da-DK"/>
              <a:t>Klik for at redigere teksttypografierne i masteren</a:t>
            </a:r>
          </a:p>
        </p:txBody>
      </p:sp>
      <p:sp>
        <p:nvSpPr>
          <p:cNvPr id="28" name="Text Placeholder 13"/>
          <p:cNvSpPr>
            <a:spLocks noGrp="1"/>
          </p:cNvSpPr>
          <p:nvPr>
            <p:ph type="body" sz="quarter" idx="24"/>
          </p:nvPr>
        </p:nvSpPr>
        <p:spPr>
          <a:xfrm>
            <a:off x="0" y="5706000"/>
            <a:ext cx="216000" cy="1152000"/>
          </a:xfrm>
          <a:solidFill>
            <a:schemeClr val="accent2"/>
          </a:solidFill>
        </p:spPr>
        <p:txBody>
          <a:bodyPr tIns="0"/>
          <a:lstStyle>
            <a:lvl1pPr marL="0" indent="0">
              <a:buFont typeface="Arial" pitchFamily="34" charset="0"/>
              <a:buNone/>
              <a:defRPr sz="100"/>
            </a:lvl1pPr>
          </a:lstStyle>
          <a:p>
            <a:pPr lvl="0"/>
            <a:r>
              <a:rPr lang="da-DK"/>
              <a:t>Klik for at redigere teksttypografierne i masteren</a:t>
            </a:r>
          </a:p>
        </p:txBody>
      </p:sp>
      <p:pic>
        <p:nvPicPr>
          <p:cNvPr id="29" name="Billede 2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42925" y="6135673"/>
            <a:ext cx="1225865" cy="312020"/>
          </a:xfrm>
          <a:prstGeom prst="rect">
            <a:avLst/>
          </a:prstGeom>
        </p:spPr>
      </p:pic>
    </p:spTree>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Breaker slide - Fuldt billede og stor boks">
    <p:spTree>
      <p:nvGrpSpPr>
        <p:cNvPr id="1" name=""/>
        <p:cNvGrpSpPr/>
        <p:nvPr/>
      </p:nvGrpSpPr>
      <p:grpSpPr>
        <a:xfrm>
          <a:off x="0" y="0"/>
          <a:ext cx="0" cy="0"/>
          <a:chOff x="0" y="0"/>
          <a:chExt cx="0" cy="0"/>
        </a:xfrm>
      </p:grpSpPr>
      <p:sp>
        <p:nvSpPr>
          <p:cNvPr id="4" name="Picture Placeholder 3"/>
          <p:cNvSpPr>
            <a:spLocks noGrp="1"/>
          </p:cNvSpPr>
          <p:nvPr>
            <p:ph type="pic" sz="quarter" idx="14" hasCustomPrompt="1"/>
          </p:nvPr>
        </p:nvSpPr>
        <p:spPr>
          <a:xfrm>
            <a:off x="0" y="0"/>
            <a:ext cx="12204700" cy="6858000"/>
          </a:xfrm>
        </p:spPr>
        <p:txBody>
          <a:bodyPr tIns="720000">
            <a:normAutofit/>
          </a:bodyPr>
          <a:lstStyle>
            <a:lvl1pPr marL="0" marR="0" indent="0" algn="ctr" defTabSz="914400" rtl="0" eaLnBrk="1" fontAlgn="auto" latinLnBrk="0" hangingPunct="1">
              <a:lnSpc>
                <a:spcPct val="94000"/>
              </a:lnSpc>
              <a:spcBef>
                <a:spcPts val="0"/>
              </a:spcBef>
              <a:spcAft>
                <a:spcPts val="2000"/>
              </a:spcAft>
              <a:buClrTx/>
              <a:buSzTx/>
              <a:buFont typeface="Arial" pitchFamily="34" charset="0"/>
              <a:buNone/>
              <a:tabLst/>
              <a:defRPr sz="1400" b="0" baseline="0"/>
            </a:lvl1pPr>
          </a:lstStyle>
          <a:p>
            <a:r>
              <a:rPr lang="da-DK" noProof="0" dirty="0"/>
              <a:t>Indsæt et baggrundsbillede ved at klikke på det hvide felt og indsæt billede via ”indsæt billede” i menulinjen</a:t>
            </a:r>
          </a:p>
        </p:txBody>
      </p:sp>
      <p:sp>
        <p:nvSpPr>
          <p:cNvPr id="26" name="Text Placeholder 13"/>
          <p:cNvSpPr>
            <a:spLocks noGrp="1"/>
          </p:cNvSpPr>
          <p:nvPr>
            <p:ph type="body" sz="quarter" idx="25"/>
          </p:nvPr>
        </p:nvSpPr>
        <p:spPr>
          <a:xfrm>
            <a:off x="-1" y="0"/>
            <a:ext cx="9782175" cy="5706000"/>
          </a:xfrm>
          <a:solidFill>
            <a:schemeClr val="accent3">
              <a:alpha val="75000"/>
            </a:schemeClr>
          </a:solidFill>
        </p:spPr>
        <p:txBody>
          <a:bodyPr tIns="0"/>
          <a:lstStyle>
            <a:lvl1pPr marL="0" indent="0">
              <a:buFont typeface="Arial" pitchFamily="34" charset="0"/>
              <a:buNone/>
              <a:defRPr sz="100"/>
            </a:lvl1pPr>
          </a:lstStyle>
          <a:p>
            <a:pPr lvl="0"/>
            <a:r>
              <a:rPr lang="da-DK"/>
              <a:t>Klik for at redigere teksttypografierne i masteren</a:t>
            </a:r>
          </a:p>
        </p:txBody>
      </p:sp>
      <p:sp>
        <p:nvSpPr>
          <p:cNvPr id="31" name="Text Placeholder 13"/>
          <p:cNvSpPr>
            <a:spLocks noGrp="1" noChangeAspect="1"/>
          </p:cNvSpPr>
          <p:nvPr>
            <p:ph type="body" sz="quarter" idx="23"/>
          </p:nvPr>
        </p:nvSpPr>
        <p:spPr>
          <a:xfrm>
            <a:off x="9782175" y="5706000"/>
            <a:ext cx="2428558" cy="1152000"/>
          </a:xfrm>
          <a:solidFill>
            <a:schemeClr val="accent2"/>
          </a:solidFill>
        </p:spPr>
        <p:txBody>
          <a:bodyPr tIns="0"/>
          <a:lstStyle>
            <a:lvl1pPr marL="0" indent="0">
              <a:buFont typeface="Arial" pitchFamily="34" charset="0"/>
              <a:buNone/>
              <a:defRPr sz="100"/>
            </a:lvl1pPr>
          </a:lstStyle>
          <a:p>
            <a:pPr lvl="0"/>
            <a:r>
              <a:rPr lang="da-DK"/>
              <a:t>Klik for at redigere teksttypografierne i masteren</a:t>
            </a:r>
          </a:p>
        </p:txBody>
      </p:sp>
      <p:sp>
        <p:nvSpPr>
          <p:cNvPr id="32" name="Text Placeholder 13"/>
          <p:cNvSpPr>
            <a:spLocks noGrp="1"/>
          </p:cNvSpPr>
          <p:nvPr>
            <p:ph type="body" sz="quarter" idx="24"/>
          </p:nvPr>
        </p:nvSpPr>
        <p:spPr>
          <a:xfrm>
            <a:off x="0" y="5706000"/>
            <a:ext cx="9782174" cy="1152000"/>
          </a:xfrm>
          <a:solidFill>
            <a:schemeClr val="tx2"/>
          </a:solidFill>
        </p:spPr>
        <p:txBody>
          <a:bodyPr tIns="0"/>
          <a:lstStyle>
            <a:lvl1pPr marL="0" indent="0">
              <a:buFont typeface="Arial" pitchFamily="34" charset="0"/>
              <a:buNone/>
              <a:defRPr sz="100"/>
            </a:lvl1pPr>
          </a:lstStyle>
          <a:p>
            <a:pPr lvl="0"/>
            <a:r>
              <a:rPr lang="da-DK"/>
              <a:t>Klik for at redigere teksttypografierne i masteren</a:t>
            </a:r>
          </a:p>
        </p:txBody>
      </p:sp>
      <p:sp>
        <p:nvSpPr>
          <p:cNvPr id="2" name="Title 1"/>
          <p:cNvSpPr>
            <a:spLocks noGrp="1"/>
          </p:cNvSpPr>
          <p:nvPr>
            <p:ph type="ctrTitle" hasCustomPrompt="1"/>
          </p:nvPr>
        </p:nvSpPr>
        <p:spPr>
          <a:xfrm>
            <a:off x="548133" y="1318017"/>
            <a:ext cx="7357617" cy="3222366"/>
          </a:xfrm>
        </p:spPr>
        <p:txBody>
          <a:bodyPr anchor="t">
            <a:noAutofit/>
          </a:bodyPr>
          <a:lstStyle>
            <a:lvl1pPr>
              <a:lnSpc>
                <a:spcPct val="88000"/>
              </a:lnSpc>
              <a:defRPr sz="7200" baseline="0">
                <a:solidFill>
                  <a:schemeClr val="bg1"/>
                </a:solidFill>
              </a:defRPr>
            </a:lvl1pPr>
          </a:lstStyle>
          <a:p>
            <a:r>
              <a:rPr lang="da-DK" noProof="0" dirty="0" err="1"/>
              <a:t>Breaker</a:t>
            </a:r>
            <a:r>
              <a:rPr lang="da-DK" noProof="0" dirty="0"/>
              <a:t> side med stor tekst </a:t>
            </a:r>
            <a:br>
              <a:rPr lang="da-DK" noProof="0" dirty="0"/>
            </a:br>
            <a:r>
              <a:rPr lang="da-DK" noProof="0" dirty="0"/>
              <a:t>i flere linjer</a:t>
            </a:r>
          </a:p>
        </p:txBody>
      </p:sp>
      <p:sp>
        <p:nvSpPr>
          <p:cNvPr id="17" name="TextBox 16"/>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18" name="AutoShape 4"/>
          <p:cNvSpPr>
            <a:spLocks/>
          </p:cNvSpPr>
          <p:nvPr userDrawn="1"/>
        </p:nvSpPr>
        <p:spPr bwMode="gray">
          <a:xfrm>
            <a:off x="-3378200" y="0"/>
            <a:ext cx="3261799"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wrap="square" lIns="0" tIns="0" rIns="0" bIns="0">
            <a:spAutoFit/>
          </a:bodyPr>
          <a:lstStyle/>
          <a:p>
            <a:pPr algn="r" defTabSz="457200">
              <a:tabLst>
                <a:tab pos="177800" algn="l"/>
              </a:tabLst>
              <a:defRPr/>
            </a:pPr>
            <a:r>
              <a:rPr lang="da-DK" sz="1000" b="1" dirty="0">
                <a:solidFill>
                  <a:schemeClr val="tx1"/>
                </a:solidFill>
                <a:cs typeface="Arial" charset="0"/>
              </a:rPr>
              <a:t>Vis hjælpelinjer</a:t>
            </a:r>
          </a:p>
          <a:p>
            <a:pPr algn="r" defTabSz="457200">
              <a:tabLst>
                <a:tab pos="177800" algn="l"/>
              </a:tabLst>
              <a:defRPr/>
            </a:pPr>
            <a:r>
              <a:rPr lang="da-DK" sz="1000" dirty="0">
                <a:solidFill>
                  <a:schemeClr val="tx1"/>
                </a:solidFill>
                <a:cs typeface="Arial" charset="0"/>
              </a:rPr>
              <a:t>1.	Højreklik udenfor </a:t>
            </a:r>
            <a:r>
              <a:rPr lang="da-DK" sz="1000" dirty="0" err="1">
                <a:solidFill>
                  <a:schemeClr val="tx1"/>
                </a:solidFill>
                <a:cs typeface="Arial" charset="0"/>
              </a:rPr>
              <a:t>slidet</a:t>
            </a:r>
            <a:r>
              <a:rPr lang="da-DK" sz="1000" dirty="0">
                <a:solidFill>
                  <a:schemeClr val="tx1"/>
                </a:solidFill>
                <a:cs typeface="Arial" charset="0"/>
              </a:rPr>
              <a:t> og vælg ’Gitter og hjælpelinjer’</a:t>
            </a:r>
          </a:p>
          <a:p>
            <a:pPr marL="228600" indent="-228600" algn="r" defTabSz="457200">
              <a:buFontTx/>
              <a:buAutoNum type="arabicPeriod" startAt="2"/>
              <a:tabLst>
                <a:tab pos="177800" algn="l"/>
              </a:tabLst>
              <a:defRPr/>
            </a:pPr>
            <a:r>
              <a:rPr lang="da-DK" sz="1000" dirty="0">
                <a:solidFill>
                  <a:schemeClr val="tx1"/>
                </a:solidFill>
                <a:cs typeface="Arial" charset="0"/>
              </a:rPr>
              <a:t>Sæt kryds ved ’Vis’ tegnehjælpelinjer på skærmen</a:t>
            </a:r>
          </a:p>
          <a:p>
            <a:pPr marL="228600" indent="-228600" algn="r" defTabSz="457200">
              <a:buFontTx/>
              <a:buAutoNum type="arabicPeriod" startAt="2"/>
              <a:tabLst>
                <a:tab pos="177800" algn="l"/>
              </a:tabLst>
              <a:defRPr/>
            </a:pPr>
            <a:r>
              <a:rPr lang="da-DK" sz="1000" dirty="0">
                <a:solidFill>
                  <a:schemeClr val="tx1"/>
                </a:solidFill>
                <a:cs typeface="Arial" charset="0"/>
              </a:rPr>
              <a:t>Sæt hak ved ”Fastgør objekter til gitter”</a:t>
            </a:r>
          </a:p>
          <a:p>
            <a:pPr marL="228600" indent="-228600" algn="r" defTabSz="457200">
              <a:buFontTx/>
              <a:buAutoNum type="arabicPeriod" startAt="2"/>
              <a:tabLst>
                <a:tab pos="177800" algn="l"/>
              </a:tabLst>
              <a:defRPr/>
            </a:pPr>
            <a:r>
              <a:rPr lang="da-DK" sz="1000" dirty="0">
                <a:solidFill>
                  <a:schemeClr val="tx1"/>
                </a:solidFill>
                <a:cs typeface="Arial" charset="0"/>
              </a:rPr>
              <a:t>Vælg OK </a:t>
            </a:r>
          </a:p>
        </p:txBody>
      </p:sp>
      <p:sp>
        <p:nvSpPr>
          <p:cNvPr id="19" name="TextBox 17"/>
          <p:cNvSpPr txBox="1">
            <a:spLocks noChangeArrowheads="1"/>
          </p:cNvSpPr>
          <p:nvPr userDrawn="1"/>
        </p:nvSpPr>
        <p:spPr bwMode="auto">
          <a:xfrm>
            <a:off x="-2786742" y="1511771"/>
            <a:ext cx="2642280"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 et baggrundsbillede</a:t>
            </a:r>
          </a:p>
          <a:p>
            <a:pPr marL="0" indent="0" algn="r" eaLnBrk="1" hangingPunct="1">
              <a:buNone/>
              <a:defRPr/>
            </a:pPr>
            <a:r>
              <a:rPr lang="da-DK" sz="1000" b="0" dirty="0">
                <a:solidFill>
                  <a:schemeClr val="tx1"/>
                </a:solidFill>
              </a:rPr>
              <a:t>1. Indsæt et billede ved at klikke på den </a:t>
            </a:r>
            <a:br>
              <a:rPr lang="da-DK" sz="1000" b="0" dirty="0">
                <a:solidFill>
                  <a:schemeClr val="tx1"/>
                </a:solidFill>
              </a:rPr>
            </a:br>
            <a:r>
              <a:rPr lang="da-DK" sz="1000" b="0" dirty="0">
                <a:solidFill>
                  <a:schemeClr val="tx1"/>
                </a:solidFill>
              </a:rPr>
              <a:t>hvide </a:t>
            </a:r>
            <a:r>
              <a:rPr lang="da-DK" sz="1000" b="0" dirty="0" err="1">
                <a:solidFill>
                  <a:schemeClr val="tx1"/>
                </a:solidFill>
              </a:rPr>
              <a:t>billedepladsholder</a:t>
            </a:r>
            <a:endParaRPr lang="da-DK" sz="1000" b="0" dirty="0">
              <a:solidFill>
                <a:schemeClr val="tx1"/>
              </a:solidFill>
            </a:endParaRPr>
          </a:p>
          <a:p>
            <a:pPr marL="0" indent="0" algn="r" eaLnBrk="1" hangingPunct="1">
              <a:buNone/>
              <a:defRPr/>
            </a:pPr>
            <a:r>
              <a:rPr lang="da-DK" sz="1000" b="0" dirty="0">
                <a:solidFill>
                  <a:schemeClr val="tx1"/>
                </a:solidFill>
              </a:rPr>
              <a:t>2. Via</a:t>
            </a:r>
            <a:r>
              <a:rPr lang="da-DK" sz="1000" b="0" baseline="0" dirty="0">
                <a:solidFill>
                  <a:schemeClr val="tx1"/>
                </a:solidFill>
              </a:rPr>
              <a:t> ”indsæt” – Vælg ”billede” og ”billede fra fil” – Herfra vælger du billedet, fra din computer, som skal indsættes </a:t>
            </a:r>
          </a:p>
          <a:p>
            <a:pPr marL="0" indent="0" algn="r" eaLnBrk="1" hangingPunct="1">
              <a:buNone/>
              <a:defRPr/>
            </a:pPr>
            <a:r>
              <a:rPr lang="da-DK" sz="1000" b="0" baseline="0" dirty="0">
                <a:solidFill>
                  <a:schemeClr val="tx1"/>
                </a:solidFill>
              </a:rPr>
              <a:t>3. </a:t>
            </a:r>
            <a:r>
              <a:rPr lang="da-DK" sz="1000" b="0" dirty="0">
                <a:solidFill>
                  <a:schemeClr val="tx1"/>
                </a:solidFill>
              </a:rPr>
              <a:t>Højreklik på billedet og send</a:t>
            </a:r>
            <a:r>
              <a:rPr lang="da-DK" sz="1000" b="0" baseline="0" dirty="0">
                <a:solidFill>
                  <a:schemeClr val="tx1"/>
                </a:solidFill>
              </a:rPr>
              <a:t> det bagud</a:t>
            </a:r>
          </a:p>
        </p:txBody>
      </p:sp>
      <p:pic>
        <p:nvPicPr>
          <p:cNvPr id="15" name="Picture 14" descr="Skærmbillede 2016-04-05 kl. 09.35.2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16" name="Text Placeholder 13"/>
          <p:cNvSpPr>
            <a:spLocks noGrp="1"/>
          </p:cNvSpPr>
          <p:nvPr>
            <p:ph type="body" sz="quarter" idx="19"/>
          </p:nvPr>
        </p:nvSpPr>
        <p:spPr>
          <a:xfrm>
            <a:off x="10680987" y="5988208"/>
            <a:ext cx="1007997" cy="587589"/>
          </a:xfrm>
          <a:blipFill rotWithShape="1">
            <a:blip r:embed="rId3"/>
            <a:stretch>
              <a:fillRect/>
            </a:stretch>
          </a:blipFill>
        </p:spPr>
        <p:txBody>
          <a:bodyPr tIns="1800000"/>
          <a:lstStyle>
            <a:lvl1pPr marL="0" indent="0">
              <a:buFont typeface="Arial" pitchFamily="34" charset="0"/>
              <a:buNone/>
              <a:defRPr sz="100">
                <a:solidFill>
                  <a:srgbClr val="88919F"/>
                </a:solidFill>
              </a:defRPr>
            </a:lvl1pPr>
          </a:lstStyle>
          <a:p>
            <a:pPr lvl="0"/>
            <a:r>
              <a:rPr lang="da-DK"/>
              <a:t>Klik for at redigere teksttypografierne i masteren</a:t>
            </a:r>
          </a:p>
        </p:txBody>
      </p:sp>
      <p:sp>
        <p:nvSpPr>
          <p:cNvPr id="14" name="Text Placeholder 13"/>
          <p:cNvSpPr>
            <a:spLocks noGrp="1"/>
          </p:cNvSpPr>
          <p:nvPr>
            <p:ph type="body" sz="quarter" idx="26"/>
          </p:nvPr>
        </p:nvSpPr>
        <p:spPr>
          <a:xfrm>
            <a:off x="486802" y="6030098"/>
            <a:ext cx="1325521" cy="525104"/>
          </a:xfrm>
          <a:blipFill rotWithShape="1">
            <a:blip r:embed="rId4"/>
            <a:stretch>
              <a:fillRect/>
            </a:stretch>
          </a:blipFill>
        </p:spPr>
        <p:txBody>
          <a:bodyPr tIns="1800000"/>
          <a:lstStyle>
            <a:lvl1pPr marL="0" indent="0">
              <a:buFont typeface="Arial" pitchFamily="34" charset="0"/>
              <a:buNone/>
              <a:defRPr sz="100">
                <a:solidFill>
                  <a:srgbClr val="88919F"/>
                </a:solidFill>
              </a:defRPr>
            </a:lvl1pPr>
          </a:lstStyle>
          <a:p>
            <a:pPr lvl="0"/>
            <a:r>
              <a:rPr lang="da-DK"/>
              <a:t>Klik for at redigere teksttypografierne i masteren</a:t>
            </a:r>
          </a:p>
        </p:txBody>
      </p:sp>
    </p:spTree>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Breaker slide - Fuldt billede eller farve">
    <p:spTree>
      <p:nvGrpSpPr>
        <p:cNvPr id="1" name=""/>
        <p:cNvGrpSpPr/>
        <p:nvPr/>
      </p:nvGrpSpPr>
      <p:grpSpPr>
        <a:xfrm>
          <a:off x="0" y="0"/>
          <a:ext cx="0" cy="0"/>
          <a:chOff x="0" y="0"/>
          <a:chExt cx="0" cy="0"/>
        </a:xfrm>
      </p:grpSpPr>
      <p:sp>
        <p:nvSpPr>
          <p:cNvPr id="4" name="Picture Placeholder 3"/>
          <p:cNvSpPr>
            <a:spLocks noGrp="1"/>
          </p:cNvSpPr>
          <p:nvPr>
            <p:ph type="pic" sz="quarter" idx="14" hasCustomPrompt="1"/>
          </p:nvPr>
        </p:nvSpPr>
        <p:spPr>
          <a:xfrm>
            <a:off x="0" y="0"/>
            <a:ext cx="12204700" cy="6858000"/>
          </a:xfrm>
          <a:solidFill>
            <a:srgbClr val="4B3E31"/>
          </a:solidFill>
        </p:spPr>
        <p:txBody>
          <a:bodyPr tIns="720000">
            <a:normAutofit/>
          </a:bodyPr>
          <a:lstStyle>
            <a:lvl1pPr marL="0" marR="0" indent="0" algn="ctr" defTabSz="914400" rtl="0" eaLnBrk="1" fontAlgn="auto" latinLnBrk="0" hangingPunct="1">
              <a:lnSpc>
                <a:spcPct val="94000"/>
              </a:lnSpc>
              <a:spcBef>
                <a:spcPts val="0"/>
              </a:spcBef>
              <a:spcAft>
                <a:spcPts val="2000"/>
              </a:spcAft>
              <a:buClrTx/>
              <a:buSzTx/>
              <a:buFont typeface="Arial" pitchFamily="34" charset="0"/>
              <a:buNone/>
              <a:tabLst/>
              <a:defRPr sz="1400" b="0" baseline="0"/>
            </a:lvl1pPr>
          </a:lstStyle>
          <a:p>
            <a:r>
              <a:rPr lang="da-DK" noProof="0" dirty="0"/>
              <a:t>Indsæt et baggrundsbillede ved at klikke på det brune felt og indsæt billede via ”indsæt billede” i menulinjen</a:t>
            </a:r>
          </a:p>
        </p:txBody>
      </p:sp>
      <p:sp>
        <p:nvSpPr>
          <p:cNvPr id="2" name="Title 1"/>
          <p:cNvSpPr>
            <a:spLocks noGrp="1"/>
          </p:cNvSpPr>
          <p:nvPr>
            <p:ph type="ctrTitle" hasCustomPrompt="1"/>
          </p:nvPr>
        </p:nvSpPr>
        <p:spPr>
          <a:xfrm>
            <a:off x="548133" y="1318017"/>
            <a:ext cx="7357617" cy="3222366"/>
          </a:xfrm>
        </p:spPr>
        <p:txBody>
          <a:bodyPr anchor="t">
            <a:noAutofit/>
          </a:bodyPr>
          <a:lstStyle>
            <a:lvl1pPr>
              <a:lnSpc>
                <a:spcPct val="88000"/>
              </a:lnSpc>
              <a:defRPr sz="7200" baseline="0">
                <a:solidFill>
                  <a:schemeClr val="bg1"/>
                </a:solidFill>
              </a:defRPr>
            </a:lvl1pPr>
          </a:lstStyle>
          <a:p>
            <a:r>
              <a:rPr lang="da-DK" noProof="0" dirty="0" err="1"/>
              <a:t>Breaker</a:t>
            </a:r>
            <a:r>
              <a:rPr lang="da-DK" noProof="0" dirty="0"/>
              <a:t> side med stor tekst </a:t>
            </a:r>
            <a:br>
              <a:rPr lang="da-DK" noProof="0" dirty="0"/>
            </a:br>
            <a:r>
              <a:rPr lang="da-DK" noProof="0" dirty="0"/>
              <a:t>i flere linjer</a:t>
            </a:r>
          </a:p>
        </p:txBody>
      </p:sp>
      <p:sp>
        <p:nvSpPr>
          <p:cNvPr id="23" name="AutoShape 4"/>
          <p:cNvSpPr>
            <a:spLocks/>
          </p:cNvSpPr>
          <p:nvPr userDrawn="1"/>
        </p:nvSpPr>
        <p:spPr bwMode="gray">
          <a:xfrm>
            <a:off x="-3408611" y="0"/>
            <a:ext cx="3292210"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wrap="square" lIns="0" tIns="0" rIns="0" bIns="0">
            <a:spAutoFit/>
          </a:bodyPr>
          <a:lstStyle/>
          <a:p>
            <a:pPr algn="r" defTabSz="457200">
              <a:tabLst>
                <a:tab pos="177800" algn="l"/>
              </a:tabLst>
              <a:defRPr/>
            </a:pPr>
            <a:r>
              <a:rPr lang="da-DK" sz="1000" b="1" dirty="0">
                <a:solidFill>
                  <a:schemeClr val="tx1"/>
                </a:solidFill>
                <a:cs typeface="Arial" charset="0"/>
              </a:rPr>
              <a:t>Vis hjælpelinjer som hjælper ved placering af objekter</a:t>
            </a:r>
          </a:p>
          <a:p>
            <a:pPr algn="r" defTabSz="457200">
              <a:tabLst>
                <a:tab pos="177800" algn="l"/>
              </a:tabLst>
              <a:defRPr/>
            </a:pPr>
            <a:r>
              <a:rPr lang="da-DK" sz="1000" dirty="0">
                <a:solidFill>
                  <a:schemeClr val="tx1"/>
                </a:solidFill>
                <a:cs typeface="Arial" charset="0"/>
              </a:rPr>
              <a:t>1.	Højreklik udenfor slidet og vælg ’Gitter og hjælpelinjer’</a:t>
            </a:r>
          </a:p>
          <a:p>
            <a:pPr marL="228600" indent="-228600" algn="r" defTabSz="457200">
              <a:buFontTx/>
              <a:buAutoNum type="arabicPeriod" startAt="2"/>
              <a:tabLst>
                <a:tab pos="177800" algn="l"/>
              </a:tabLst>
              <a:defRPr/>
            </a:pPr>
            <a:r>
              <a:rPr lang="da-DK" sz="1000" dirty="0">
                <a:solidFill>
                  <a:schemeClr val="tx1"/>
                </a:solidFill>
                <a:cs typeface="Arial" charset="0"/>
              </a:rPr>
              <a:t>Sæt kryds ved ’Vis’ tegnehjælpelinjer på skærmen</a:t>
            </a:r>
          </a:p>
          <a:p>
            <a:pPr marL="228600" indent="-228600" algn="r" defTabSz="457200">
              <a:buFontTx/>
              <a:buAutoNum type="arabicPeriod" startAt="2"/>
              <a:tabLst>
                <a:tab pos="177800" algn="l"/>
              </a:tabLst>
              <a:defRPr/>
            </a:pPr>
            <a:r>
              <a:rPr lang="da-DK" sz="1000" dirty="0">
                <a:solidFill>
                  <a:schemeClr val="tx1"/>
                </a:solidFill>
                <a:cs typeface="Arial" charset="0"/>
              </a:rPr>
              <a:t>Sæt hak ved ”Fastgør objekter til gitter”</a:t>
            </a:r>
          </a:p>
          <a:p>
            <a:pPr marL="228600" indent="-228600" algn="r" defTabSz="457200">
              <a:buFontTx/>
              <a:buAutoNum type="arabicPeriod" startAt="2"/>
              <a:tabLst>
                <a:tab pos="177800" algn="l"/>
              </a:tabLst>
              <a:defRPr/>
            </a:pPr>
            <a:r>
              <a:rPr lang="da-DK" sz="1000" dirty="0">
                <a:solidFill>
                  <a:schemeClr val="tx1"/>
                </a:solidFill>
                <a:cs typeface="Arial" charset="0"/>
              </a:rPr>
              <a:t>Vælg OK </a:t>
            </a:r>
          </a:p>
        </p:txBody>
      </p:sp>
      <p:sp>
        <p:nvSpPr>
          <p:cNvPr id="29" name="Text Placeholder 13"/>
          <p:cNvSpPr>
            <a:spLocks noGrp="1"/>
          </p:cNvSpPr>
          <p:nvPr>
            <p:ph type="body" sz="quarter" idx="19"/>
          </p:nvPr>
        </p:nvSpPr>
        <p:spPr>
          <a:xfrm>
            <a:off x="10680987" y="5988208"/>
            <a:ext cx="1007997" cy="587589"/>
          </a:xfrm>
          <a:blipFill rotWithShape="1">
            <a:blip r:embed="rId2"/>
            <a:stretch>
              <a:fillRect/>
            </a:stretch>
          </a:blipFill>
        </p:spPr>
        <p:txBody>
          <a:bodyPr tIns="1800000"/>
          <a:lstStyle>
            <a:lvl1pPr marL="0" indent="0">
              <a:buFont typeface="Arial" pitchFamily="34" charset="0"/>
              <a:buNone/>
              <a:defRPr sz="100">
                <a:solidFill>
                  <a:srgbClr val="88919F"/>
                </a:solidFill>
              </a:defRPr>
            </a:lvl1pPr>
          </a:lstStyle>
          <a:p>
            <a:pPr lvl="0"/>
            <a:r>
              <a:rPr lang="da-DK"/>
              <a:t>Klik for at redigere teksttypografierne i masteren</a:t>
            </a:r>
          </a:p>
        </p:txBody>
      </p:sp>
      <p:sp>
        <p:nvSpPr>
          <p:cNvPr id="14" name="TextBox 13"/>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26" name="TextBox 17"/>
          <p:cNvSpPr txBox="1">
            <a:spLocks noChangeArrowheads="1"/>
          </p:cNvSpPr>
          <p:nvPr userDrawn="1"/>
        </p:nvSpPr>
        <p:spPr bwMode="auto">
          <a:xfrm>
            <a:off x="-2786742" y="1511771"/>
            <a:ext cx="2642280"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 et baggrundsbillede</a:t>
            </a:r>
          </a:p>
          <a:p>
            <a:pPr marL="0" indent="0" algn="r" eaLnBrk="1" hangingPunct="1">
              <a:buNone/>
              <a:defRPr/>
            </a:pPr>
            <a:r>
              <a:rPr lang="da-DK" sz="1000" b="0" dirty="0">
                <a:solidFill>
                  <a:schemeClr val="tx1"/>
                </a:solidFill>
              </a:rPr>
              <a:t>1. Indsæt et billede ved at klikke på </a:t>
            </a:r>
            <a:r>
              <a:rPr lang="da-DK" sz="1000" b="0" dirty="0" err="1">
                <a:solidFill>
                  <a:schemeClr val="tx1"/>
                </a:solidFill>
              </a:rPr>
              <a:t>billedepladsholderen</a:t>
            </a:r>
            <a:endParaRPr lang="da-DK" sz="1000" b="0" dirty="0">
              <a:solidFill>
                <a:schemeClr val="tx1"/>
              </a:solidFill>
            </a:endParaRPr>
          </a:p>
          <a:p>
            <a:pPr marL="0" indent="0" algn="r" eaLnBrk="1" hangingPunct="1">
              <a:buNone/>
              <a:defRPr/>
            </a:pPr>
            <a:r>
              <a:rPr lang="da-DK" sz="1000" b="0" dirty="0">
                <a:solidFill>
                  <a:schemeClr val="tx1"/>
                </a:solidFill>
              </a:rPr>
              <a:t>2. Via</a:t>
            </a:r>
            <a:r>
              <a:rPr lang="da-DK" sz="1000" b="0" baseline="0" dirty="0">
                <a:solidFill>
                  <a:schemeClr val="tx1"/>
                </a:solidFill>
              </a:rPr>
              <a:t> ”indsæt” – Vælg ”billede” og ”billede fra fil” – Herfra vælger du billedet, fra din computer, som skal indsættes </a:t>
            </a:r>
          </a:p>
          <a:p>
            <a:pPr marL="0" indent="0" algn="r" eaLnBrk="1" hangingPunct="1">
              <a:buNone/>
              <a:defRPr/>
            </a:pPr>
            <a:r>
              <a:rPr lang="da-DK" sz="1000" b="0" baseline="0" dirty="0">
                <a:solidFill>
                  <a:schemeClr val="tx1"/>
                </a:solidFill>
              </a:rPr>
              <a:t>3. </a:t>
            </a:r>
            <a:r>
              <a:rPr lang="da-DK" sz="1000" b="0" dirty="0">
                <a:solidFill>
                  <a:schemeClr val="tx1"/>
                </a:solidFill>
              </a:rPr>
              <a:t>Højreklik på billedet og send</a:t>
            </a:r>
            <a:r>
              <a:rPr lang="da-DK" sz="1000" b="0" baseline="0" dirty="0">
                <a:solidFill>
                  <a:schemeClr val="tx1"/>
                </a:solidFill>
              </a:rPr>
              <a:t> det bagud</a:t>
            </a:r>
          </a:p>
        </p:txBody>
      </p:sp>
      <p:pic>
        <p:nvPicPr>
          <p:cNvPr id="11" name="Picture 10" descr="Skærmbillede 2016-04-05 kl. 09.35.22.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10" name="Text Placeholder 13"/>
          <p:cNvSpPr>
            <a:spLocks noGrp="1"/>
          </p:cNvSpPr>
          <p:nvPr>
            <p:ph type="body" sz="quarter" idx="26"/>
          </p:nvPr>
        </p:nvSpPr>
        <p:spPr>
          <a:xfrm>
            <a:off x="486802" y="6030098"/>
            <a:ext cx="1325521" cy="525104"/>
          </a:xfrm>
          <a:blipFill rotWithShape="1">
            <a:blip r:embed="rId4"/>
            <a:stretch>
              <a:fillRect/>
            </a:stretch>
          </a:blipFill>
        </p:spPr>
        <p:txBody>
          <a:bodyPr tIns="1800000"/>
          <a:lstStyle>
            <a:lvl1pPr marL="0" indent="0">
              <a:buFont typeface="Arial" pitchFamily="34" charset="0"/>
              <a:buNone/>
              <a:defRPr sz="100">
                <a:solidFill>
                  <a:srgbClr val="88919F"/>
                </a:solidFill>
              </a:defRPr>
            </a:lvl1pPr>
          </a:lstStyle>
          <a:p>
            <a:pPr lvl="0"/>
            <a:r>
              <a:rPr lang="da-DK"/>
              <a:t>Klik for at redigere teksttypografierne i masteren</a:t>
            </a:r>
          </a:p>
        </p:txBody>
      </p:sp>
    </p:spTree>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Breaker slide - SEGES Logo hvidt">
    <p:bg>
      <p:bgPr>
        <a:solidFill>
          <a:schemeClr val="tx2"/>
        </a:solidFill>
        <a:effectLst/>
      </p:bgPr>
    </p:bg>
    <p:spTree>
      <p:nvGrpSpPr>
        <p:cNvPr id="1" name=""/>
        <p:cNvGrpSpPr/>
        <p:nvPr/>
      </p:nvGrpSpPr>
      <p:grpSpPr>
        <a:xfrm>
          <a:off x="0" y="0"/>
          <a:ext cx="0" cy="0"/>
          <a:chOff x="0" y="0"/>
          <a:chExt cx="0" cy="0"/>
        </a:xfrm>
      </p:grpSpPr>
      <p:sp>
        <p:nvSpPr>
          <p:cNvPr id="23" name="AutoShape 4"/>
          <p:cNvSpPr>
            <a:spLocks/>
          </p:cNvSpPr>
          <p:nvPr userDrawn="1"/>
        </p:nvSpPr>
        <p:spPr bwMode="gray">
          <a:xfrm>
            <a:off x="-3408611" y="0"/>
            <a:ext cx="3292210"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wrap="square" lIns="0" tIns="0" rIns="0" bIns="0">
            <a:spAutoFit/>
          </a:bodyPr>
          <a:lstStyle/>
          <a:p>
            <a:pPr algn="r" defTabSz="457200">
              <a:tabLst>
                <a:tab pos="177800" algn="l"/>
              </a:tabLst>
              <a:defRPr/>
            </a:pPr>
            <a:r>
              <a:rPr lang="da-DK" sz="1000" b="1" dirty="0">
                <a:solidFill>
                  <a:schemeClr val="tx1"/>
                </a:solidFill>
                <a:cs typeface="Arial" charset="0"/>
              </a:rPr>
              <a:t>Vis hjælpelinjer som hjælper ved placering af objekter</a:t>
            </a:r>
          </a:p>
          <a:p>
            <a:pPr algn="r" defTabSz="457200">
              <a:tabLst>
                <a:tab pos="177800" algn="l"/>
              </a:tabLst>
              <a:defRPr/>
            </a:pPr>
            <a:r>
              <a:rPr lang="da-DK" sz="1000" dirty="0">
                <a:solidFill>
                  <a:schemeClr val="tx1"/>
                </a:solidFill>
                <a:cs typeface="Arial" charset="0"/>
              </a:rPr>
              <a:t>1.	Højreklik udenfor slidet og vælg ’Gitter og hjælpelinjer’</a:t>
            </a:r>
          </a:p>
          <a:p>
            <a:pPr marL="228600" indent="-228600" algn="r" defTabSz="457200">
              <a:buFontTx/>
              <a:buAutoNum type="arabicPeriod" startAt="2"/>
              <a:tabLst>
                <a:tab pos="177800" algn="l"/>
              </a:tabLst>
              <a:defRPr/>
            </a:pPr>
            <a:r>
              <a:rPr lang="da-DK" sz="1000" dirty="0">
                <a:solidFill>
                  <a:schemeClr val="tx1"/>
                </a:solidFill>
                <a:cs typeface="Arial" charset="0"/>
              </a:rPr>
              <a:t>Sæt kryds ved ’Vis’ tegnehjælpelinjer på skærmen</a:t>
            </a:r>
          </a:p>
          <a:p>
            <a:pPr marL="228600" indent="-228600" algn="r" defTabSz="457200">
              <a:buFontTx/>
              <a:buAutoNum type="arabicPeriod" startAt="2"/>
              <a:tabLst>
                <a:tab pos="177800" algn="l"/>
              </a:tabLst>
              <a:defRPr/>
            </a:pPr>
            <a:r>
              <a:rPr lang="da-DK" sz="1000" dirty="0">
                <a:solidFill>
                  <a:schemeClr val="tx1"/>
                </a:solidFill>
                <a:cs typeface="Arial" charset="0"/>
              </a:rPr>
              <a:t>Sæt hak ved ”Fastgør objekter til gitter”</a:t>
            </a:r>
          </a:p>
          <a:p>
            <a:pPr marL="228600" indent="-228600" algn="r" defTabSz="457200">
              <a:buFontTx/>
              <a:buAutoNum type="arabicPeriod" startAt="2"/>
              <a:tabLst>
                <a:tab pos="177800" algn="l"/>
              </a:tabLst>
              <a:defRPr/>
            </a:pPr>
            <a:r>
              <a:rPr lang="da-DK" sz="1000" dirty="0">
                <a:solidFill>
                  <a:schemeClr val="tx1"/>
                </a:solidFill>
                <a:cs typeface="Arial" charset="0"/>
              </a:rPr>
              <a:t>Vælg OK </a:t>
            </a:r>
          </a:p>
        </p:txBody>
      </p:sp>
      <p:sp>
        <p:nvSpPr>
          <p:cNvPr id="29" name="Text Placeholder 13"/>
          <p:cNvSpPr>
            <a:spLocks noGrp="1"/>
          </p:cNvSpPr>
          <p:nvPr>
            <p:ph type="body" sz="quarter" idx="19"/>
          </p:nvPr>
        </p:nvSpPr>
        <p:spPr>
          <a:xfrm>
            <a:off x="10680987" y="5988208"/>
            <a:ext cx="1007997" cy="587589"/>
          </a:xfrm>
          <a:blipFill rotWithShape="1">
            <a:blip r:embed="rId2"/>
            <a:stretch>
              <a:fillRect/>
            </a:stretch>
          </a:blipFill>
        </p:spPr>
        <p:txBody>
          <a:bodyPr tIns="1800000"/>
          <a:lstStyle>
            <a:lvl1pPr marL="0" indent="0">
              <a:buFont typeface="Arial" pitchFamily="34" charset="0"/>
              <a:buNone/>
              <a:defRPr sz="100">
                <a:solidFill>
                  <a:srgbClr val="88919F"/>
                </a:solidFill>
              </a:defRPr>
            </a:lvl1pPr>
          </a:lstStyle>
          <a:p>
            <a:pPr lvl="0"/>
            <a:r>
              <a:rPr lang="da-DK"/>
              <a:t>Klik for at redigere teksttypografierne i masteren</a:t>
            </a:r>
          </a:p>
        </p:txBody>
      </p:sp>
      <p:sp>
        <p:nvSpPr>
          <p:cNvPr id="14" name="TextBox 13"/>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pic>
        <p:nvPicPr>
          <p:cNvPr id="11" name="Picture 10" descr="Skærmbillede 2016-04-05 kl. 09.35.22.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pic>
        <p:nvPicPr>
          <p:cNvPr id="10" name="Billed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76414" y="2063544"/>
            <a:ext cx="8637586" cy="2376455"/>
          </a:xfrm>
          <a:prstGeom prst="rect">
            <a:avLst/>
          </a:prstGeom>
        </p:spPr>
      </p:pic>
      <p:sp>
        <p:nvSpPr>
          <p:cNvPr id="9" name="TextBox 17"/>
          <p:cNvSpPr txBox="1">
            <a:spLocks noChangeArrowheads="1"/>
          </p:cNvSpPr>
          <p:nvPr userDrawn="1"/>
        </p:nvSpPr>
        <p:spPr bwMode="auto">
          <a:xfrm>
            <a:off x="-2959100" y="1511771"/>
            <a:ext cx="2814638"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Skift</a:t>
            </a:r>
            <a:r>
              <a:rPr lang="da-DK" sz="1000" b="1" baseline="0" dirty="0">
                <a:solidFill>
                  <a:schemeClr val="tx1"/>
                </a:solidFill>
              </a:rPr>
              <a:t> farve på baggrund</a:t>
            </a:r>
            <a:endParaRPr lang="da-DK" sz="1000" b="1" dirty="0">
              <a:solidFill>
                <a:schemeClr val="tx1"/>
              </a:solidFill>
            </a:endParaRPr>
          </a:p>
          <a:p>
            <a:pPr marL="228600" indent="-228600" algn="r" eaLnBrk="1" hangingPunct="1">
              <a:buAutoNum type="arabicPeriod"/>
              <a:defRPr/>
            </a:pPr>
            <a:r>
              <a:rPr lang="da-DK" sz="1000" b="0" dirty="0" err="1">
                <a:solidFill>
                  <a:schemeClr val="tx1"/>
                </a:solidFill>
              </a:rPr>
              <a:t>Højreklik</a:t>
            </a:r>
            <a:r>
              <a:rPr lang="da-DK" sz="1000" b="0" dirty="0">
                <a:solidFill>
                  <a:schemeClr val="tx1"/>
                </a:solidFill>
              </a:rPr>
              <a:t> på baggrunden</a:t>
            </a:r>
          </a:p>
          <a:p>
            <a:pPr marL="228600" indent="-228600" algn="r" eaLnBrk="1" hangingPunct="1">
              <a:buAutoNum type="arabicPeriod"/>
              <a:defRPr/>
            </a:pPr>
            <a:r>
              <a:rPr lang="da-DK" sz="1000" b="0" dirty="0">
                <a:solidFill>
                  <a:schemeClr val="tx1"/>
                </a:solidFill>
              </a:rPr>
              <a:t>Fra drop ned menuen vælg ”</a:t>
            </a:r>
            <a:r>
              <a:rPr lang="da-DK" sz="1000" b="0" dirty="0" err="1">
                <a:solidFill>
                  <a:schemeClr val="tx1"/>
                </a:solidFill>
              </a:rPr>
              <a:t>Fomater</a:t>
            </a:r>
            <a:r>
              <a:rPr lang="da-DK" sz="1000" b="0" baseline="0" dirty="0">
                <a:solidFill>
                  <a:schemeClr val="tx1"/>
                </a:solidFill>
              </a:rPr>
              <a:t> baggrund”</a:t>
            </a:r>
            <a:r>
              <a:rPr lang="da-DK" sz="1000" b="0" dirty="0">
                <a:solidFill>
                  <a:schemeClr val="tx1"/>
                </a:solidFill>
              </a:rPr>
              <a:t>”</a:t>
            </a:r>
          </a:p>
          <a:p>
            <a:pPr marL="228600" indent="-228600" algn="r" eaLnBrk="1" hangingPunct="1">
              <a:buAutoNum type="arabicPeriod"/>
              <a:defRPr/>
            </a:pPr>
            <a:r>
              <a:rPr lang="da-DK" sz="1000" b="0" dirty="0">
                <a:solidFill>
                  <a:schemeClr val="tx1"/>
                </a:solidFill>
              </a:rPr>
              <a:t>Fra ”farvespandend” i</a:t>
            </a:r>
            <a:r>
              <a:rPr lang="da-DK" sz="1000" b="0" baseline="0" dirty="0">
                <a:solidFill>
                  <a:schemeClr val="tx1"/>
                </a:solidFill>
              </a:rPr>
              <a:t> </a:t>
            </a:r>
            <a:r>
              <a:rPr lang="da-DK" sz="1000" b="0" baseline="0" dirty="0" err="1">
                <a:solidFill>
                  <a:schemeClr val="tx1"/>
                </a:solidFill>
              </a:rPr>
              <a:t>fomater</a:t>
            </a:r>
            <a:r>
              <a:rPr lang="da-DK" sz="1000" b="0" baseline="0" dirty="0">
                <a:solidFill>
                  <a:schemeClr val="tx1"/>
                </a:solidFill>
              </a:rPr>
              <a:t> baggrund</a:t>
            </a:r>
            <a:r>
              <a:rPr lang="da-DK" sz="1000" b="0" dirty="0">
                <a:solidFill>
                  <a:schemeClr val="tx1"/>
                </a:solidFill>
              </a:rPr>
              <a:t> vælg en af </a:t>
            </a:r>
            <a:r>
              <a:rPr lang="da-DK" sz="1000" b="0" dirty="0" err="1">
                <a:solidFill>
                  <a:schemeClr val="tx1"/>
                </a:solidFill>
              </a:rPr>
              <a:t>temafarvene</a:t>
            </a:r>
            <a:r>
              <a:rPr lang="da-DK" sz="1000" b="0" dirty="0">
                <a:solidFill>
                  <a:schemeClr val="tx1"/>
                </a:solidFill>
              </a:rPr>
              <a:t> for at farvelægge baggrunden</a:t>
            </a:r>
          </a:p>
        </p:txBody>
      </p:sp>
    </p:spTree>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1_Breaker slide - SEGES Logo grønt">
    <p:bg>
      <p:bgPr>
        <a:solidFill>
          <a:schemeClr val="accent3"/>
        </a:solidFill>
        <a:effectLst/>
      </p:bgPr>
    </p:bg>
    <p:spTree>
      <p:nvGrpSpPr>
        <p:cNvPr id="1" name=""/>
        <p:cNvGrpSpPr/>
        <p:nvPr/>
      </p:nvGrpSpPr>
      <p:grpSpPr>
        <a:xfrm>
          <a:off x="0" y="0"/>
          <a:ext cx="0" cy="0"/>
          <a:chOff x="0" y="0"/>
          <a:chExt cx="0" cy="0"/>
        </a:xfrm>
      </p:grpSpPr>
      <p:sp>
        <p:nvSpPr>
          <p:cNvPr id="23" name="AutoShape 4"/>
          <p:cNvSpPr>
            <a:spLocks/>
          </p:cNvSpPr>
          <p:nvPr userDrawn="1"/>
        </p:nvSpPr>
        <p:spPr bwMode="gray">
          <a:xfrm>
            <a:off x="-3408611" y="0"/>
            <a:ext cx="3292210"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wrap="square" lIns="0" tIns="0" rIns="0" bIns="0">
            <a:spAutoFit/>
          </a:bodyPr>
          <a:lstStyle/>
          <a:p>
            <a:pPr algn="r" defTabSz="457200">
              <a:tabLst>
                <a:tab pos="177800" algn="l"/>
              </a:tabLst>
              <a:defRPr/>
            </a:pPr>
            <a:r>
              <a:rPr lang="da-DK" sz="1000" b="1" dirty="0">
                <a:solidFill>
                  <a:schemeClr val="tx1"/>
                </a:solidFill>
                <a:cs typeface="Arial" charset="0"/>
              </a:rPr>
              <a:t>Vis hjælpelinjer som hjælper ved placering af objekter</a:t>
            </a:r>
          </a:p>
          <a:p>
            <a:pPr algn="r" defTabSz="457200">
              <a:tabLst>
                <a:tab pos="177800" algn="l"/>
              </a:tabLst>
              <a:defRPr/>
            </a:pPr>
            <a:r>
              <a:rPr lang="da-DK" sz="1000" dirty="0">
                <a:solidFill>
                  <a:schemeClr val="tx1"/>
                </a:solidFill>
                <a:cs typeface="Arial" charset="0"/>
              </a:rPr>
              <a:t>1.	Højreklik udenfor slidet og vælg ’Gitter og hjælpelinjer’</a:t>
            </a:r>
          </a:p>
          <a:p>
            <a:pPr marL="228600" indent="-228600" algn="r" defTabSz="457200">
              <a:buFontTx/>
              <a:buAutoNum type="arabicPeriod" startAt="2"/>
              <a:tabLst>
                <a:tab pos="177800" algn="l"/>
              </a:tabLst>
              <a:defRPr/>
            </a:pPr>
            <a:r>
              <a:rPr lang="da-DK" sz="1000" dirty="0">
                <a:solidFill>
                  <a:schemeClr val="tx1"/>
                </a:solidFill>
                <a:cs typeface="Arial" charset="0"/>
              </a:rPr>
              <a:t>Sæt kryds ved ’Vis’ tegnehjælpelinjer på skærmen</a:t>
            </a:r>
          </a:p>
          <a:p>
            <a:pPr marL="228600" indent="-228600" algn="r" defTabSz="457200">
              <a:buFontTx/>
              <a:buAutoNum type="arabicPeriod" startAt="2"/>
              <a:tabLst>
                <a:tab pos="177800" algn="l"/>
              </a:tabLst>
              <a:defRPr/>
            </a:pPr>
            <a:r>
              <a:rPr lang="da-DK" sz="1000" dirty="0">
                <a:solidFill>
                  <a:schemeClr val="tx1"/>
                </a:solidFill>
                <a:cs typeface="Arial" charset="0"/>
              </a:rPr>
              <a:t>Sæt hak ved ”Fastgør objekter til gitter”</a:t>
            </a:r>
          </a:p>
          <a:p>
            <a:pPr marL="228600" indent="-228600" algn="r" defTabSz="457200">
              <a:buFontTx/>
              <a:buAutoNum type="arabicPeriod" startAt="2"/>
              <a:tabLst>
                <a:tab pos="177800" algn="l"/>
              </a:tabLst>
              <a:defRPr/>
            </a:pPr>
            <a:r>
              <a:rPr lang="da-DK" sz="1000" dirty="0">
                <a:solidFill>
                  <a:schemeClr val="tx1"/>
                </a:solidFill>
                <a:cs typeface="Arial" charset="0"/>
              </a:rPr>
              <a:t>Vælg OK </a:t>
            </a:r>
          </a:p>
        </p:txBody>
      </p:sp>
      <p:sp>
        <p:nvSpPr>
          <p:cNvPr id="14" name="TextBox 13"/>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26" name="TextBox 17"/>
          <p:cNvSpPr txBox="1">
            <a:spLocks noChangeArrowheads="1"/>
          </p:cNvSpPr>
          <p:nvPr userDrawn="1"/>
        </p:nvSpPr>
        <p:spPr bwMode="auto">
          <a:xfrm>
            <a:off x="-2959100" y="1511771"/>
            <a:ext cx="2814638"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Skift</a:t>
            </a:r>
            <a:r>
              <a:rPr lang="da-DK" sz="1000" b="1" baseline="0" dirty="0">
                <a:solidFill>
                  <a:schemeClr val="tx1"/>
                </a:solidFill>
              </a:rPr>
              <a:t> farve på baggrund</a:t>
            </a:r>
            <a:endParaRPr lang="da-DK" sz="1000" b="1" dirty="0">
              <a:solidFill>
                <a:schemeClr val="tx1"/>
              </a:solidFill>
            </a:endParaRPr>
          </a:p>
          <a:p>
            <a:pPr marL="228600" indent="-228600" algn="r" eaLnBrk="1" hangingPunct="1">
              <a:buAutoNum type="arabicPeriod"/>
              <a:defRPr/>
            </a:pPr>
            <a:r>
              <a:rPr lang="da-DK" sz="1000" b="0" dirty="0" err="1">
                <a:solidFill>
                  <a:schemeClr val="tx1"/>
                </a:solidFill>
              </a:rPr>
              <a:t>Højreklik</a:t>
            </a:r>
            <a:r>
              <a:rPr lang="da-DK" sz="1000" b="0" dirty="0">
                <a:solidFill>
                  <a:schemeClr val="tx1"/>
                </a:solidFill>
              </a:rPr>
              <a:t> på baggrunden</a:t>
            </a:r>
          </a:p>
          <a:p>
            <a:pPr marL="228600" indent="-228600" algn="r" eaLnBrk="1" hangingPunct="1">
              <a:buAutoNum type="arabicPeriod"/>
              <a:defRPr/>
            </a:pPr>
            <a:r>
              <a:rPr lang="da-DK" sz="1000" b="0" dirty="0">
                <a:solidFill>
                  <a:schemeClr val="tx1"/>
                </a:solidFill>
              </a:rPr>
              <a:t>Fra drop ned menuen vælg ”</a:t>
            </a:r>
            <a:r>
              <a:rPr lang="da-DK" sz="1000" b="0" dirty="0" err="1">
                <a:solidFill>
                  <a:schemeClr val="tx1"/>
                </a:solidFill>
              </a:rPr>
              <a:t>Fomater</a:t>
            </a:r>
            <a:r>
              <a:rPr lang="da-DK" sz="1000" b="0" baseline="0" dirty="0">
                <a:solidFill>
                  <a:schemeClr val="tx1"/>
                </a:solidFill>
              </a:rPr>
              <a:t> baggrund”</a:t>
            </a:r>
            <a:r>
              <a:rPr lang="da-DK" sz="1000" b="0" dirty="0">
                <a:solidFill>
                  <a:schemeClr val="tx1"/>
                </a:solidFill>
              </a:rPr>
              <a:t>”</a:t>
            </a:r>
          </a:p>
          <a:p>
            <a:pPr marL="228600" indent="-228600" algn="r" eaLnBrk="1" hangingPunct="1">
              <a:buAutoNum type="arabicPeriod"/>
              <a:defRPr/>
            </a:pPr>
            <a:r>
              <a:rPr lang="da-DK" sz="1000" b="0" dirty="0">
                <a:solidFill>
                  <a:schemeClr val="tx1"/>
                </a:solidFill>
              </a:rPr>
              <a:t>Fra ”farvespandend” i</a:t>
            </a:r>
            <a:r>
              <a:rPr lang="da-DK" sz="1000" b="0" baseline="0" dirty="0">
                <a:solidFill>
                  <a:schemeClr val="tx1"/>
                </a:solidFill>
              </a:rPr>
              <a:t> </a:t>
            </a:r>
            <a:r>
              <a:rPr lang="da-DK" sz="1000" b="0" baseline="0" dirty="0" err="1">
                <a:solidFill>
                  <a:schemeClr val="tx1"/>
                </a:solidFill>
              </a:rPr>
              <a:t>fomater</a:t>
            </a:r>
            <a:r>
              <a:rPr lang="da-DK" sz="1000" b="0" baseline="0" dirty="0">
                <a:solidFill>
                  <a:schemeClr val="tx1"/>
                </a:solidFill>
              </a:rPr>
              <a:t> baggrund</a:t>
            </a:r>
            <a:r>
              <a:rPr lang="da-DK" sz="1000" b="0" dirty="0">
                <a:solidFill>
                  <a:schemeClr val="tx1"/>
                </a:solidFill>
              </a:rPr>
              <a:t> vælg en af </a:t>
            </a:r>
            <a:r>
              <a:rPr lang="da-DK" sz="1000" b="0" dirty="0" err="1">
                <a:solidFill>
                  <a:schemeClr val="tx1"/>
                </a:solidFill>
              </a:rPr>
              <a:t>temafarvene</a:t>
            </a:r>
            <a:r>
              <a:rPr lang="da-DK" sz="1000" b="0" dirty="0">
                <a:solidFill>
                  <a:schemeClr val="tx1"/>
                </a:solidFill>
              </a:rPr>
              <a:t> for at farvelægge baggrunden</a:t>
            </a:r>
          </a:p>
        </p:txBody>
      </p:sp>
      <p:pic>
        <p:nvPicPr>
          <p:cNvPr id="11" name="Picture 10" descr="Skærmbillede 2016-04-05 kl. 09.35.2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pic>
        <p:nvPicPr>
          <p:cNvPr id="10" name="Picture 49" descr="LF_Logo_RGB.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680987" y="5988208"/>
            <a:ext cx="1007998" cy="587589"/>
          </a:xfrm>
          <a:prstGeom prst="rect">
            <a:avLst/>
          </a:prstGeom>
        </p:spPr>
      </p:pic>
      <p:pic>
        <p:nvPicPr>
          <p:cNvPr id="8" name="Billed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76414" y="2063544"/>
            <a:ext cx="8637586" cy="2376456"/>
          </a:xfrm>
          <a:prstGeom prst="rect">
            <a:avLst/>
          </a:prstGeom>
        </p:spPr>
      </p:pic>
    </p:spTree>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dhol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29792" y="392885"/>
            <a:ext cx="9385731" cy="711638"/>
          </a:xfrm>
        </p:spPr>
        <p:txBody>
          <a:bodyPr/>
          <a:lstStyle>
            <a:lvl1pPr>
              <a:defRPr/>
            </a:lvl1pPr>
          </a:lstStyle>
          <a:p>
            <a:r>
              <a:rPr lang="da-DK" noProof="0" dirty="0"/>
              <a:t>Overskrift i op til 2 linjer</a:t>
            </a:r>
          </a:p>
        </p:txBody>
      </p:sp>
      <p:grpSp>
        <p:nvGrpSpPr>
          <p:cNvPr id="16" name="Group 15"/>
          <p:cNvGrpSpPr/>
          <p:nvPr userDrawn="1"/>
        </p:nvGrpSpPr>
        <p:grpSpPr>
          <a:xfrm>
            <a:off x="-2481943" y="-680"/>
            <a:ext cx="2412094" cy="984930"/>
            <a:chOff x="-2481943" y="-680"/>
            <a:chExt cx="2412094" cy="984930"/>
          </a:xfrm>
        </p:grpSpPr>
        <p:sp>
          <p:nvSpPr>
            <p:cNvPr id="17" name="TextBox 20"/>
            <p:cNvSpPr txBox="1">
              <a:spLocks noChangeArrowheads="1"/>
            </p:cNvSpPr>
            <p:nvPr/>
          </p:nvSpPr>
          <p:spPr bwMode="auto">
            <a:xfrm>
              <a:off x="-2481943" y="-680"/>
              <a:ext cx="2412094"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latin typeface="+mn-lt"/>
                </a:rPr>
                <a:t>Tekstslide med punktopstilling</a:t>
              </a:r>
              <a:endParaRPr lang="da-DK" sz="1000" dirty="0">
                <a:solidFill>
                  <a:schemeClr val="tx1"/>
                </a:solidFill>
                <a:latin typeface="+mn-lt"/>
              </a:endParaRPr>
            </a:p>
            <a:p>
              <a:pPr algn="r" eaLnBrk="1" hangingPunct="1">
                <a:spcBef>
                  <a:spcPct val="50000"/>
                </a:spcBef>
                <a:defRPr/>
              </a:pPr>
              <a:r>
                <a:rPr lang="da-DK" sz="1000" dirty="0">
                  <a:solidFill>
                    <a:schemeClr val="tx1"/>
                  </a:solidFill>
                  <a:latin typeface="+mn-lt"/>
                </a:rPr>
                <a:t>Brug knapperne ‘Forøge / Formindske </a:t>
              </a:r>
              <a:br>
                <a:rPr lang="da-DK" sz="1000" dirty="0">
                  <a:solidFill>
                    <a:schemeClr val="tx1"/>
                  </a:solidFill>
                  <a:latin typeface="+mn-lt"/>
                </a:rPr>
              </a:br>
              <a:r>
                <a:rPr lang="da-DK" sz="1000" dirty="0">
                  <a:solidFill>
                    <a:schemeClr val="tx1"/>
                  </a:solidFill>
                  <a:latin typeface="+mn-lt"/>
                </a:rPr>
                <a:t>indryk’ for at skifte mellem</a:t>
              </a:r>
              <a:br>
                <a:rPr lang="da-DK" sz="1000" dirty="0">
                  <a:solidFill>
                    <a:schemeClr val="tx1"/>
                  </a:solidFill>
                  <a:latin typeface="+mn-lt"/>
                </a:rPr>
              </a:br>
              <a:r>
                <a:rPr lang="da-DK" sz="1000" dirty="0">
                  <a:solidFill>
                    <a:schemeClr val="tx1"/>
                  </a:solidFill>
                  <a:latin typeface="+mn-lt"/>
                </a:rPr>
                <a:t>de forskellige tekst niveauer</a:t>
              </a:r>
            </a:p>
            <a:p>
              <a:pPr algn="r" eaLnBrk="1" hangingPunct="1">
                <a:spcBef>
                  <a:spcPct val="50000"/>
                </a:spcBef>
                <a:defRPr/>
              </a:pPr>
              <a:endParaRPr lang="da-DK" sz="1000" dirty="0">
                <a:solidFill>
                  <a:schemeClr val="tx1"/>
                </a:solidFill>
                <a:latin typeface="+mn-lt"/>
              </a:endParaRPr>
            </a:p>
          </p:txBody>
        </p:sp>
        <p:grpSp>
          <p:nvGrpSpPr>
            <p:cNvPr id="18" name="Group 17"/>
            <p:cNvGrpSpPr/>
            <p:nvPr userDrawn="1"/>
          </p:nvGrpSpPr>
          <p:grpSpPr>
            <a:xfrm>
              <a:off x="-1072921" y="733313"/>
              <a:ext cx="992188" cy="250937"/>
              <a:chOff x="-1214439" y="765971"/>
              <a:chExt cx="992188" cy="250937"/>
            </a:xfrm>
          </p:grpSpPr>
          <p:grpSp>
            <p:nvGrpSpPr>
              <p:cNvPr id="20" name="Group 2"/>
              <p:cNvGrpSpPr>
                <a:grpSpLocks/>
              </p:cNvGrpSpPr>
              <p:nvPr/>
            </p:nvGrpSpPr>
            <p:grpSpPr bwMode="auto">
              <a:xfrm>
                <a:off x="-1214439" y="765971"/>
                <a:ext cx="437608" cy="246173"/>
                <a:chOff x="-1214439" y="732970"/>
                <a:chExt cx="437608" cy="246063"/>
              </a:xfrm>
            </p:grpSpPr>
            <p:grpSp>
              <p:nvGrpSpPr>
                <p:cNvPr id="25" name="Group 3"/>
                <p:cNvGrpSpPr>
                  <a:grpSpLocks/>
                </p:cNvGrpSpPr>
                <p:nvPr/>
              </p:nvGrpSpPr>
              <p:grpSpPr bwMode="auto">
                <a:xfrm>
                  <a:off x="-1214439" y="741702"/>
                  <a:ext cx="428625" cy="228600"/>
                  <a:chOff x="-727592" y="3306446"/>
                  <a:chExt cx="429053" cy="228767"/>
                </a:xfrm>
              </p:grpSpPr>
              <p:pic>
                <p:nvPicPr>
                  <p:cNvPr id="27" name="Picture 14" descr="fke3b.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27293" y="3306446"/>
                    <a:ext cx="428754" cy="2287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8" name="Rectangle 27"/>
                  <p:cNvSpPr/>
                  <p:nvPr/>
                </p:nvSpPr>
                <p:spPr bwMode="auto">
                  <a:xfrm>
                    <a:off x="-727591" y="3332754"/>
                    <a:ext cx="214527" cy="21596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sp>
              <p:nvSpPr>
                <p:cNvPr id="26" name="Rounded Rectangle 25"/>
                <p:cNvSpPr/>
                <p:nvPr/>
              </p:nvSpPr>
              <p:spPr bwMode="auto">
                <a:xfrm>
                  <a:off x="-1014413" y="733082"/>
                  <a:ext cx="238125" cy="245953"/>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nvGrpSpPr>
              <p:cNvPr id="21" name="Group 28"/>
              <p:cNvGrpSpPr>
                <a:grpSpLocks/>
              </p:cNvGrpSpPr>
              <p:nvPr/>
            </p:nvGrpSpPr>
            <p:grpSpPr bwMode="auto">
              <a:xfrm>
                <a:off x="-682626" y="770735"/>
                <a:ext cx="460375" cy="246173"/>
                <a:chOff x="-561836" y="3417665"/>
                <a:chExt cx="460236" cy="245883"/>
              </a:xfrm>
            </p:grpSpPr>
            <p:pic>
              <p:nvPicPr>
                <p:cNvPr id="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9275" y="3434948"/>
                  <a:ext cx="447675"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3" name="Rectangle 22"/>
                <p:cNvSpPr/>
                <p:nvPr/>
              </p:nvSpPr>
              <p:spPr>
                <a:xfrm>
                  <a:off x="-317434" y="3436803"/>
                  <a:ext cx="214247" cy="21723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sp>
              <p:nvSpPr>
                <p:cNvPr id="24" name="Rounded Rectangle 23"/>
                <p:cNvSpPr/>
                <p:nvPr/>
              </p:nvSpPr>
              <p:spPr>
                <a:xfrm>
                  <a:off x="-561835" y="3417776"/>
                  <a:ext cx="238053" cy="245772"/>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grpSp>
      <p:sp>
        <p:nvSpPr>
          <p:cNvPr id="4" name="Date Placeholder 3"/>
          <p:cNvSpPr>
            <a:spLocks noGrp="1"/>
          </p:cNvSpPr>
          <p:nvPr>
            <p:ph type="dt" sz="half" idx="19"/>
          </p:nvPr>
        </p:nvSpPr>
        <p:spPr/>
        <p:txBody>
          <a:bodyPr/>
          <a:lstStyle/>
          <a:p>
            <a:fld id="{0D5B630E-43CE-844A-940E-F43487ACEA3D}" type="datetime1">
              <a:rPr lang="da-DK" smtClean="0"/>
              <a:t>12-12-2018</a:t>
            </a:fld>
            <a:endParaRPr lang="da-DK"/>
          </a:p>
        </p:txBody>
      </p:sp>
      <p:sp>
        <p:nvSpPr>
          <p:cNvPr id="5" name="Slide Number Placeholder 4"/>
          <p:cNvSpPr>
            <a:spLocks noGrp="1"/>
          </p:cNvSpPr>
          <p:nvPr>
            <p:ph type="sldNum" sz="quarter" idx="20"/>
          </p:nvPr>
        </p:nvSpPr>
        <p:spPr/>
        <p:txBody>
          <a:bodyPr/>
          <a:lstStyle/>
          <a:p>
            <a:fld id="{4F2B6656-7882-4CEF-9850-9EB873E823C4}" type="slidenum">
              <a:rPr lang="da-DK" smtClean="0"/>
              <a:pPr/>
              <a:t>‹nr.›</a:t>
            </a:fld>
            <a:endParaRPr lang="da-DK"/>
          </a:p>
        </p:txBody>
      </p:sp>
      <p:sp>
        <p:nvSpPr>
          <p:cNvPr id="7" name="Content Placeholder 6"/>
          <p:cNvSpPr>
            <a:spLocks noGrp="1"/>
          </p:cNvSpPr>
          <p:nvPr>
            <p:ph sz="quarter" idx="21" hasCustomPrompt="1"/>
          </p:nvPr>
        </p:nvSpPr>
        <p:spPr>
          <a:xfrm>
            <a:off x="542925" y="1549399"/>
            <a:ext cx="9385731" cy="4148139"/>
          </a:xfrm>
        </p:spPr>
        <p:txBody>
          <a:bodyPr/>
          <a:lstStyle/>
          <a:p>
            <a:pPr lvl="0"/>
            <a:r>
              <a:rPr lang="da-DK" noProof="0" dirty="0"/>
              <a:t>Klik for at tilføje indhold</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pic>
        <p:nvPicPr>
          <p:cNvPr id="38" name="Picture 37" descr="LF_Logo_RGB.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680987" y="5988208"/>
            <a:ext cx="1007998" cy="587589"/>
          </a:xfrm>
          <a:prstGeom prst="rect">
            <a:avLst/>
          </a:prstGeom>
        </p:spPr>
      </p:pic>
      <p:sp>
        <p:nvSpPr>
          <p:cNvPr id="29" name="TextBox 28"/>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34" name="TextBox 17"/>
          <p:cNvSpPr txBox="1">
            <a:spLocks noChangeArrowheads="1"/>
          </p:cNvSpPr>
          <p:nvPr userDrawn="1"/>
        </p:nvSpPr>
        <p:spPr bwMode="auto">
          <a:xfrm>
            <a:off x="-2786742" y="1511771"/>
            <a:ext cx="2642280"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Skift</a:t>
            </a:r>
            <a:r>
              <a:rPr lang="da-DK" sz="1000" b="1" baseline="0" dirty="0">
                <a:solidFill>
                  <a:schemeClr val="tx1"/>
                </a:solidFill>
              </a:rPr>
              <a:t> farve på LF bjælkerne</a:t>
            </a:r>
            <a:endParaRPr lang="da-DK" sz="1000" b="1" dirty="0">
              <a:solidFill>
                <a:schemeClr val="tx1"/>
              </a:solidFill>
            </a:endParaRPr>
          </a:p>
          <a:p>
            <a:pPr marL="228600" indent="-228600" algn="r" eaLnBrk="1" hangingPunct="1">
              <a:buAutoNum type="arabicPeriod"/>
              <a:defRPr/>
            </a:pPr>
            <a:r>
              <a:rPr lang="da-DK" sz="1000" b="0" dirty="0">
                <a:solidFill>
                  <a:schemeClr val="tx1"/>
                </a:solidFill>
              </a:rPr>
              <a:t>Klik på bjælken</a:t>
            </a:r>
          </a:p>
          <a:p>
            <a:pPr marL="228600" indent="-228600" algn="r" eaLnBrk="1" hangingPunct="1">
              <a:buAutoNum type="arabicPeriod"/>
              <a:defRPr/>
            </a:pPr>
            <a:r>
              <a:rPr lang="da-DK" sz="1000" b="0" dirty="0">
                <a:solidFill>
                  <a:schemeClr val="tx1"/>
                </a:solidFill>
              </a:rPr>
              <a:t>Fra værktøjslinjen vælg ”Farvespanden”</a:t>
            </a:r>
          </a:p>
          <a:p>
            <a:pPr marL="228600" indent="-228600" algn="r" eaLnBrk="1" hangingPunct="1">
              <a:buAutoNum type="arabicPeriod"/>
              <a:defRPr/>
            </a:pPr>
            <a:r>
              <a:rPr lang="da-DK" sz="1000" b="0" dirty="0">
                <a:solidFill>
                  <a:schemeClr val="tx1"/>
                </a:solidFill>
              </a:rPr>
              <a:t>Fra ”drop ned” menuen vælg en af </a:t>
            </a:r>
            <a:r>
              <a:rPr lang="da-DK" sz="1000" b="0" dirty="0" err="1">
                <a:solidFill>
                  <a:schemeClr val="tx1"/>
                </a:solidFill>
              </a:rPr>
              <a:t>temafarvene</a:t>
            </a:r>
            <a:r>
              <a:rPr lang="da-DK" sz="1000" b="0" dirty="0">
                <a:solidFill>
                  <a:schemeClr val="tx1"/>
                </a:solidFill>
              </a:rPr>
              <a:t> for at farvelægge bjælken</a:t>
            </a:r>
          </a:p>
        </p:txBody>
      </p:sp>
      <p:pic>
        <p:nvPicPr>
          <p:cNvPr id="31" name="Picture 30" descr="Skærmbillede 2016-04-05 kl. 09.35.22.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32" name="Text Placeholder 13"/>
          <p:cNvSpPr>
            <a:spLocks noGrp="1"/>
          </p:cNvSpPr>
          <p:nvPr>
            <p:ph type="body" sz="quarter" idx="25"/>
          </p:nvPr>
        </p:nvSpPr>
        <p:spPr>
          <a:xfrm flipH="1">
            <a:off x="0" y="0"/>
            <a:ext cx="216000" cy="5724000"/>
          </a:xfrm>
          <a:solidFill>
            <a:schemeClr val="tx2"/>
          </a:solidFill>
        </p:spPr>
        <p:txBody>
          <a:bodyPr tIns="0"/>
          <a:lstStyle>
            <a:lvl1pPr marL="0" indent="0">
              <a:buFont typeface="Arial" pitchFamily="34" charset="0"/>
              <a:buNone/>
              <a:defRPr sz="100"/>
            </a:lvl1pPr>
          </a:lstStyle>
          <a:p>
            <a:pPr lvl="0"/>
            <a:r>
              <a:rPr lang="da-DK"/>
              <a:t>Rediger typografien i masterens</a:t>
            </a:r>
          </a:p>
        </p:txBody>
      </p:sp>
      <p:sp>
        <p:nvSpPr>
          <p:cNvPr id="33" name="Text Placeholder 13"/>
          <p:cNvSpPr>
            <a:spLocks noGrp="1"/>
          </p:cNvSpPr>
          <p:nvPr>
            <p:ph type="body" sz="quarter" idx="24"/>
          </p:nvPr>
        </p:nvSpPr>
        <p:spPr>
          <a:xfrm>
            <a:off x="0" y="5706000"/>
            <a:ext cx="216000" cy="1152000"/>
          </a:xfrm>
          <a:solidFill>
            <a:schemeClr val="accent2"/>
          </a:solidFill>
        </p:spPr>
        <p:txBody>
          <a:bodyPr tIns="0"/>
          <a:lstStyle>
            <a:lvl1pPr marL="0" indent="0">
              <a:buFont typeface="Arial" pitchFamily="34" charset="0"/>
              <a:buNone/>
              <a:defRPr sz="100"/>
            </a:lvl1pPr>
          </a:lstStyle>
          <a:p>
            <a:pPr lvl="0"/>
            <a:r>
              <a:rPr lang="da-DK"/>
              <a:t>Rediger typografien i masterens</a:t>
            </a:r>
          </a:p>
        </p:txBody>
      </p:sp>
      <p:pic>
        <p:nvPicPr>
          <p:cNvPr id="30" name="Billede 2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51017" y="6205994"/>
            <a:ext cx="2176507" cy="180000"/>
          </a:xfrm>
          <a:prstGeom prst="rect">
            <a:avLst/>
          </a:prstGeom>
        </p:spPr>
      </p:pic>
    </p:spTree>
    <p:extLst>
      <p:ext uri="{BB962C8B-B14F-4D97-AF65-F5344CB8AC3E}">
        <p14:creationId xmlns:p14="http://schemas.microsoft.com/office/powerpoint/2010/main" val="23568490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spalter indhol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da-DK" noProof="0" dirty="0"/>
              <a:t>Overskrift i op til 2 linjer</a:t>
            </a:r>
          </a:p>
        </p:txBody>
      </p:sp>
      <p:sp>
        <p:nvSpPr>
          <p:cNvPr id="3" name="Date Placeholder 2"/>
          <p:cNvSpPr>
            <a:spLocks noGrp="1"/>
          </p:cNvSpPr>
          <p:nvPr>
            <p:ph type="dt" sz="half" idx="10"/>
          </p:nvPr>
        </p:nvSpPr>
        <p:spPr/>
        <p:txBody>
          <a:bodyPr/>
          <a:lstStyle/>
          <a:p>
            <a:fld id="{5D2C6ECF-3192-DC4B-B1E4-B2022DC1CFC2}" type="datetime1">
              <a:rPr lang="da-DK" noProof="0" smtClean="0"/>
              <a:t>12-12-2018</a:t>
            </a:fld>
            <a:endParaRPr lang="da-DK" noProof="0"/>
          </a:p>
        </p:txBody>
      </p:sp>
      <p:sp>
        <p:nvSpPr>
          <p:cNvPr id="11" name="Slide Number Placeholder 10"/>
          <p:cNvSpPr>
            <a:spLocks noGrp="1"/>
          </p:cNvSpPr>
          <p:nvPr>
            <p:ph type="sldNum" sz="quarter" idx="12"/>
          </p:nvPr>
        </p:nvSpPr>
        <p:spPr/>
        <p:txBody>
          <a:bodyPr/>
          <a:lstStyle/>
          <a:p>
            <a:fld id="{4F2B6656-7882-4CEF-9850-9EB873E823C4}" type="slidenum">
              <a:rPr lang="da-DK" noProof="0" smtClean="0"/>
              <a:pPr/>
              <a:t>‹nr.›</a:t>
            </a:fld>
            <a:endParaRPr lang="da-DK" noProof="0"/>
          </a:p>
        </p:txBody>
      </p:sp>
      <p:sp>
        <p:nvSpPr>
          <p:cNvPr id="37" name="Content Placeholder 6"/>
          <p:cNvSpPr>
            <a:spLocks noGrp="1"/>
          </p:cNvSpPr>
          <p:nvPr>
            <p:ph sz="quarter" idx="22" hasCustomPrompt="1"/>
          </p:nvPr>
        </p:nvSpPr>
        <p:spPr>
          <a:xfrm>
            <a:off x="5334000" y="1549399"/>
            <a:ext cx="4594657" cy="4148139"/>
          </a:xfrm>
        </p:spPr>
        <p:txBody>
          <a:bodyPr/>
          <a:lstStyle/>
          <a:p>
            <a:pPr lvl="0"/>
            <a:r>
              <a:rPr lang="da-DK" noProof="0" dirty="0"/>
              <a:t>Klik for at tilføje indhold</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39" name="Content Placeholder 6"/>
          <p:cNvSpPr>
            <a:spLocks noGrp="1"/>
          </p:cNvSpPr>
          <p:nvPr>
            <p:ph sz="quarter" idx="24" hasCustomPrompt="1"/>
          </p:nvPr>
        </p:nvSpPr>
        <p:spPr>
          <a:xfrm>
            <a:off x="542925" y="1549399"/>
            <a:ext cx="4600575" cy="4148139"/>
          </a:xfrm>
        </p:spPr>
        <p:txBody>
          <a:bodyPr/>
          <a:lstStyle/>
          <a:p>
            <a:pPr lvl="0"/>
            <a:r>
              <a:rPr lang="da-DK" noProof="0" dirty="0"/>
              <a:t>Klik for at tilføje indhold</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pic>
        <p:nvPicPr>
          <p:cNvPr id="41" name="Picture 40" descr="LF_Logo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80987" y="5988208"/>
            <a:ext cx="1007998" cy="587589"/>
          </a:xfrm>
          <a:prstGeom prst="rect">
            <a:avLst/>
          </a:prstGeom>
        </p:spPr>
      </p:pic>
      <p:grpSp>
        <p:nvGrpSpPr>
          <p:cNvPr id="31" name="Group 30"/>
          <p:cNvGrpSpPr/>
          <p:nvPr userDrawn="1"/>
        </p:nvGrpSpPr>
        <p:grpSpPr>
          <a:xfrm>
            <a:off x="-2481943" y="-680"/>
            <a:ext cx="2412094" cy="984930"/>
            <a:chOff x="-2481943" y="-680"/>
            <a:chExt cx="2412094" cy="984930"/>
          </a:xfrm>
        </p:grpSpPr>
        <p:sp>
          <p:nvSpPr>
            <p:cNvPr id="32" name="TextBox 20"/>
            <p:cNvSpPr txBox="1">
              <a:spLocks noChangeArrowheads="1"/>
            </p:cNvSpPr>
            <p:nvPr/>
          </p:nvSpPr>
          <p:spPr bwMode="auto">
            <a:xfrm>
              <a:off x="-2481943" y="-680"/>
              <a:ext cx="2412094"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latin typeface="+mn-lt"/>
                </a:rPr>
                <a:t>Tekstslide med punktopstilling</a:t>
              </a:r>
              <a:endParaRPr lang="da-DK" sz="1000" dirty="0">
                <a:solidFill>
                  <a:schemeClr val="tx1"/>
                </a:solidFill>
                <a:latin typeface="+mn-lt"/>
              </a:endParaRPr>
            </a:p>
            <a:p>
              <a:pPr algn="r" eaLnBrk="1" hangingPunct="1">
                <a:spcBef>
                  <a:spcPct val="50000"/>
                </a:spcBef>
                <a:defRPr/>
              </a:pPr>
              <a:r>
                <a:rPr lang="da-DK" sz="1000" dirty="0">
                  <a:solidFill>
                    <a:schemeClr val="tx1"/>
                  </a:solidFill>
                  <a:latin typeface="+mn-lt"/>
                </a:rPr>
                <a:t>Brug knapperne ‘Forøge / Formindske </a:t>
              </a:r>
              <a:br>
                <a:rPr lang="da-DK" sz="1000" dirty="0">
                  <a:solidFill>
                    <a:schemeClr val="tx1"/>
                  </a:solidFill>
                  <a:latin typeface="+mn-lt"/>
                </a:rPr>
              </a:br>
              <a:r>
                <a:rPr lang="da-DK" sz="1000" dirty="0">
                  <a:solidFill>
                    <a:schemeClr val="tx1"/>
                  </a:solidFill>
                  <a:latin typeface="+mn-lt"/>
                </a:rPr>
                <a:t>indryk’ for at skifte mellem</a:t>
              </a:r>
              <a:br>
                <a:rPr lang="da-DK" sz="1000" dirty="0">
                  <a:solidFill>
                    <a:schemeClr val="tx1"/>
                  </a:solidFill>
                  <a:latin typeface="+mn-lt"/>
                </a:rPr>
              </a:br>
              <a:r>
                <a:rPr lang="da-DK" sz="1000" dirty="0">
                  <a:solidFill>
                    <a:schemeClr val="tx1"/>
                  </a:solidFill>
                  <a:latin typeface="+mn-lt"/>
                </a:rPr>
                <a:t>de forskellige tekst niveauer</a:t>
              </a:r>
            </a:p>
            <a:p>
              <a:pPr algn="r" eaLnBrk="1" hangingPunct="1">
                <a:spcBef>
                  <a:spcPct val="50000"/>
                </a:spcBef>
                <a:defRPr/>
              </a:pPr>
              <a:endParaRPr lang="da-DK" sz="1000" dirty="0">
                <a:solidFill>
                  <a:schemeClr val="tx1"/>
                </a:solidFill>
                <a:latin typeface="+mn-lt"/>
              </a:endParaRPr>
            </a:p>
          </p:txBody>
        </p:sp>
        <p:grpSp>
          <p:nvGrpSpPr>
            <p:cNvPr id="35" name="Group 34"/>
            <p:cNvGrpSpPr/>
            <p:nvPr userDrawn="1"/>
          </p:nvGrpSpPr>
          <p:grpSpPr>
            <a:xfrm>
              <a:off x="-1072921" y="733313"/>
              <a:ext cx="992188" cy="250937"/>
              <a:chOff x="-1214439" y="765971"/>
              <a:chExt cx="992188" cy="250937"/>
            </a:xfrm>
          </p:grpSpPr>
          <p:grpSp>
            <p:nvGrpSpPr>
              <p:cNvPr id="36" name="Group 2"/>
              <p:cNvGrpSpPr>
                <a:grpSpLocks/>
              </p:cNvGrpSpPr>
              <p:nvPr/>
            </p:nvGrpSpPr>
            <p:grpSpPr bwMode="auto">
              <a:xfrm>
                <a:off x="-1214439" y="765971"/>
                <a:ext cx="437608" cy="246173"/>
                <a:chOff x="-1214439" y="732970"/>
                <a:chExt cx="437608" cy="246063"/>
              </a:xfrm>
            </p:grpSpPr>
            <p:grpSp>
              <p:nvGrpSpPr>
                <p:cNvPr id="47" name="Group 3"/>
                <p:cNvGrpSpPr>
                  <a:grpSpLocks/>
                </p:cNvGrpSpPr>
                <p:nvPr/>
              </p:nvGrpSpPr>
              <p:grpSpPr bwMode="auto">
                <a:xfrm>
                  <a:off x="-1214439" y="741702"/>
                  <a:ext cx="428625" cy="228600"/>
                  <a:chOff x="-727592" y="3306446"/>
                  <a:chExt cx="429053" cy="228767"/>
                </a:xfrm>
              </p:grpSpPr>
              <p:pic>
                <p:nvPicPr>
                  <p:cNvPr id="49" name="Picture 14" descr="fke3b.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7293" y="3306446"/>
                    <a:ext cx="428754" cy="2287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0" name="Rectangle 49"/>
                  <p:cNvSpPr/>
                  <p:nvPr/>
                </p:nvSpPr>
                <p:spPr bwMode="auto">
                  <a:xfrm>
                    <a:off x="-727591" y="3332754"/>
                    <a:ext cx="214527" cy="21596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sp>
              <p:nvSpPr>
                <p:cNvPr id="48" name="Rounded Rectangle 47"/>
                <p:cNvSpPr/>
                <p:nvPr/>
              </p:nvSpPr>
              <p:spPr bwMode="auto">
                <a:xfrm>
                  <a:off x="-1014413" y="733082"/>
                  <a:ext cx="238125" cy="245953"/>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nvGrpSpPr>
              <p:cNvPr id="38" name="Group 28"/>
              <p:cNvGrpSpPr>
                <a:grpSpLocks/>
              </p:cNvGrpSpPr>
              <p:nvPr/>
            </p:nvGrpSpPr>
            <p:grpSpPr bwMode="auto">
              <a:xfrm>
                <a:off x="-682626" y="770735"/>
                <a:ext cx="460375" cy="246173"/>
                <a:chOff x="-561836" y="3417665"/>
                <a:chExt cx="460236" cy="245883"/>
              </a:xfrm>
            </p:grpSpPr>
            <p:pic>
              <p:nvPicPr>
                <p:cNvPr id="4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9275" y="3434948"/>
                  <a:ext cx="447675"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5" name="Rectangle 44"/>
                <p:cNvSpPr/>
                <p:nvPr/>
              </p:nvSpPr>
              <p:spPr>
                <a:xfrm>
                  <a:off x="-317434" y="3436803"/>
                  <a:ext cx="214247" cy="21723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sp>
              <p:nvSpPr>
                <p:cNvPr id="46" name="Rounded Rectangle 45"/>
                <p:cNvSpPr/>
                <p:nvPr/>
              </p:nvSpPr>
              <p:spPr>
                <a:xfrm>
                  <a:off x="-561835" y="3417776"/>
                  <a:ext cx="238053" cy="245772"/>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grpSp>
      <p:sp>
        <p:nvSpPr>
          <p:cNvPr id="51" name="TextBox 50"/>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53" name="TextBox 17"/>
          <p:cNvSpPr txBox="1">
            <a:spLocks noChangeArrowheads="1"/>
          </p:cNvSpPr>
          <p:nvPr userDrawn="1"/>
        </p:nvSpPr>
        <p:spPr bwMode="auto">
          <a:xfrm>
            <a:off x="-2786742" y="1511771"/>
            <a:ext cx="2642280"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Skift</a:t>
            </a:r>
            <a:r>
              <a:rPr lang="da-DK" sz="1000" b="1" baseline="0" dirty="0">
                <a:solidFill>
                  <a:schemeClr val="tx1"/>
                </a:solidFill>
              </a:rPr>
              <a:t> farve på LF bjælkerne</a:t>
            </a:r>
            <a:endParaRPr lang="da-DK" sz="1000" b="1" dirty="0">
              <a:solidFill>
                <a:schemeClr val="tx1"/>
              </a:solidFill>
            </a:endParaRPr>
          </a:p>
          <a:p>
            <a:pPr marL="228600" indent="-228600" algn="r" eaLnBrk="1" hangingPunct="1">
              <a:buAutoNum type="arabicPeriod"/>
              <a:defRPr/>
            </a:pPr>
            <a:r>
              <a:rPr lang="da-DK" sz="1000" b="0" dirty="0">
                <a:solidFill>
                  <a:schemeClr val="tx1"/>
                </a:solidFill>
              </a:rPr>
              <a:t>Klik på bjælken</a:t>
            </a:r>
          </a:p>
          <a:p>
            <a:pPr marL="228600" indent="-228600" algn="r" eaLnBrk="1" hangingPunct="1">
              <a:buAutoNum type="arabicPeriod"/>
              <a:defRPr/>
            </a:pPr>
            <a:r>
              <a:rPr lang="da-DK" sz="1000" b="0" dirty="0">
                <a:solidFill>
                  <a:schemeClr val="tx1"/>
                </a:solidFill>
              </a:rPr>
              <a:t>Fra værktøjslinjen vælg ”Farvespanden”</a:t>
            </a:r>
          </a:p>
          <a:p>
            <a:pPr marL="228600" indent="-228600" algn="r" eaLnBrk="1" hangingPunct="1">
              <a:buAutoNum type="arabicPeriod"/>
              <a:defRPr/>
            </a:pPr>
            <a:r>
              <a:rPr lang="da-DK" sz="1000" b="0" dirty="0">
                <a:solidFill>
                  <a:schemeClr val="tx1"/>
                </a:solidFill>
              </a:rPr>
              <a:t>Fra ”drop ned” menuen vælg en af </a:t>
            </a:r>
            <a:r>
              <a:rPr lang="da-DK" sz="1000" b="0" dirty="0" err="1">
                <a:solidFill>
                  <a:schemeClr val="tx1"/>
                </a:solidFill>
              </a:rPr>
              <a:t>temafarvene</a:t>
            </a:r>
            <a:r>
              <a:rPr lang="da-DK" sz="1000" b="0" dirty="0">
                <a:solidFill>
                  <a:schemeClr val="tx1"/>
                </a:solidFill>
              </a:rPr>
              <a:t> for at farvelægge bjælken</a:t>
            </a:r>
          </a:p>
        </p:txBody>
      </p:sp>
      <p:pic>
        <p:nvPicPr>
          <p:cNvPr id="27" name="Picture 26" descr="Skærmbillede 2016-04-05 kl. 09.35.22.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30" name="Text Placeholder 13"/>
          <p:cNvSpPr>
            <a:spLocks noGrp="1"/>
          </p:cNvSpPr>
          <p:nvPr>
            <p:ph type="body" sz="quarter" idx="25"/>
          </p:nvPr>
        </p:nvSpPr>
        <p:spPr>
          <a:xfrm flipH="1">
            <a:off x="0" y="0"/>
            <a:ext cx="216000" cy="5724000"/>
          </a:xfrm>
          <a:solidFill>
            <a:schemeClr val="tx2"/>
          </a:solidFill>
        </p:spPr>
        <p:txBody>
          <a:bodyPr tIns="0"/>
          <a:lstStyle>
            <a:lvl1pPr marL="0" indent="0">
              <a:buFont typeface="Arial" pitchFamily="34" charset="0"/>
              <a:buNone/>
              <a:defRPr sz="100"/>
            </a:lvl1pPr>
          </a:lstStyle>
          <a:p>
            <a:pPr lvl="0"/>
            <a:r>
              <a:rPr lang="da-DK"/>
              <a:t>Rediger typografien i masterens</a:t>
            </a:r>
          </a:p>
        </p:txBody>
      </p:sp>
      <p:sp>
        <p:nvSpPr>
          <p:cNvPr id="33" name="Text Placeholder 13"/>
          <p:cNvSpPr>
            <a:spLocks noGrp="1"/>
          </p:cNvSpPr>
          <p:nvPr>
            <p:ph type="body" sz="quarter" idx="26"/>
          </p:nvPr>
        </p:nvSpPr>
        <p:spPr>
          <a:xfrm>
            <a:off x="0" y="5706000"/>
            <a:ext cx="216000" cy="1152000"/>
          </a:xfrm>
          <a:solidFill>
            <a:schemeClr val="accent2"/>
          </a:solidFill>
        </p:spPr>
        <p:txBody>
          <a:bodyPr tIns="0"/>
          <a:lstStyle>
            <a:lvl1pPr marL="0" indent="0">
              <a:buFont typeface="Arial" pitchFamily="34" charset="0"/>
              <a:buNone/>
              <a:defRPr sz="100"/>
            </a:lvl1pPr>
          </a:lstStyle>
          <a:p>
            <a:pPr lvl="0"/>
            <a:r>
              <a:rPr lang="da-DK"/>
              <a:t>Rediger typografien i masterens</a:t>
            </a:r>
          </a:p>
        </p:txBody>
      </p:sp>
      <p:pic>
        <p:nvPicPr>
          <p:cNvPr id="29" name="Billede 2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51017" y="6205994"/>
            <a:ext cx="2176507" cy="180000"/>
          </a:xfrm>
          <a:prstGeom prst="rect">
            <a:avLst/>
          </a:prstGeom>
        </p:spPr>
      </p:pic>
    </p:spTree>
    <p:extLst>
      <p:ext uri="{BB962C8B-B14F-4D97-AF65-F5344CB8AC3E}">
        <p14:creationId xmlns:p14="http://schemas.microsoft.com/office/powerpoint/2010/main" val="38786512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theme" Target="../theme/theme3.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54.xml"/><Relationship Id="rId7" Type="http://schemas.openxmlformats.org/officeDocument/2006/relationships/slideLayout" Target="../slideLayouts/slideLayout58.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5" Type="http://schemas.openxmlformats.org/officeDocument/2006/relationships/slideLayout" Target="../slideLayouts/slideLayout56.xml"/><Relationship Id="rId4" Type="http://schemas.openxmlformats.org/officeDocument/2006/relationships/slideLayout" Target="../slideLayouts/slideLayout5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slideLayout" Target="../slideLayouts/slideLayout71.xml"/><Relationship Id="rId18" Type="http://schemas.openxmlformats.org/officeDocument/2006/relationships/slideLayout" Target="../slideLayouts/slideLayout7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17" Type="http://schemas.openxmlformats.org/officeDocument/2006/relationships/slideLayout" Target="../slideLayouts/slideLayout75.xml"/><Relationship Id="rId2" Type="http://schemas.openxmlformats.org/officeDocument/2006/relationships/slideLayout" Target="../slideLayouts/slideLayout60.xml"/><Relationship Id="rId16" Type="http://schemas.openxmlformats.org/officeDocument/2006/relationships/slideLayout" Target="../slideLayouts/slideLayout74.xml"/><Relationship Id="rId20" Type="http://schemas.openxmlformats.org/officeDocument/2006/relationships/theme" Target="../theme/theme5.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5" Type="http://schemas.openxmlformats.org/officeDocument/2006/relationships/slideLayout" Target="../slideLayouts/slideLayout73.xml"/><Relationship Id="rId10" Type="http://schemas.openxmlformats.org/officeDocument/2006/relationships/slideLayout" Target="../slideLayouts/slideLayout68.xml"/><Relationship Id="rId19" Type="http://schemas.openxmlformats.org/officeDocument/2006/relationships/slideLayout" Target="../slideLayouts/slideLayout77.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slideLayout" Target="../slideLayouts/slideLayout7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29792" y="392885"/>
            <a:ext cx="9385731" cy="711638"/>
          </a:xfrm>
          <a:prstGeom prst="rect">
            <a:avLst/>
          </a:prstGeom>
        </p:spPr>
        <p:txBody>
          <a:bodyPr vert="horz" lIns="0" tIns="0" rIns="0" bIns="0" rtlCol="0" anchor="ctr" anchorCtr="0">
            <a:noAutofit/>
          </a:bodyPr>
          <a:lstStyle/>
          <a:p>
            <a:r>
              <a:rPr lang="da-DK" noProof="0" dirty="0"/>
              <a:t>Overskrift i op til 2 linjer</a:t>
            </a:r>
          </a:p>
        </p:txBody>
      </p:sp>
      <p:sp>
        <p:nvSpPr>
          <p:cNvPr id="3" name="Text Placeholder 2"/>
          <p:cNvSpPr>
            <a:spLocks noGrp="1"/>
          </p:cNvSpPr>
          <p:nvPr>
            <p:ph type="body" idx="1"/>
          </p:nvPr>
        </p:nvSpPr>
        <p:spPr>
          <a:xfrm>
            <a:off x="542925" y="1549399"/>
            <a:ext cx="9372598" cy="4148139"/>
          </a:xfrm>
          <a:prstGeom prst="rect">
            <a:avLst/>
          </a:prstGeom>
        </p:spPr>
        <p:txBody>
          <a:bodyPr vert="horz" lIns="0" tIns="0" rIns="0" bIns="0" rtlCol="0">
            <a:noAutofit/>
          </a:bodyPr>
          <a:lstStyle/>
          <a:p>
            <a:pPr lvl="0"/>
            <a:r>
              <a:rPr lang="da-DK" noProof="0" dirty="0"/>
              <a:t>Klik for at redigere i master</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4" name="Date Placeholder 3"/>
          <p:cNvSpPr>
            <a:spLocks noGrp="1"/>
          </p:cNvSpPr>
          <p:nvPr>
            <p:ph type="dt" sz="half" idx="2"/>
          </p:nvPr>
        </p:nvSpPr>
        <p:spPr>
          <a:xfrm>
            <a:off x="10388600" y="452084"/>
            <a:ext cx="1012824" cy="144001"/>
          </a:xfrm>
          <a:prstGeom prst="rect">
            <a:avLst/>
          </a:prstGeom>
        </p:spPr>
        <p:txBody>
          <a:bodyPr vert="horz" lIns="0" tIns="0" rIns="0" bIns="0" rtlCol="0" anchor="t" anchorCtr="0"/>
          <a:lstStyle>
            <a:lvl1pPr algn="r">
              <a:lnSpc>
                <a:spcPct val="92000"/>
              </a:lnSpc>
              <a:defRPr sz="900">
                <a:solidFill>
                  <a:srgbClr val="076471"/>
                </a:solidFill>
              </a:defRPr>
            </a:lvl1pPr>
          </a:lstStyle>
          <a:p>
            <a:fld id="{1C94F387-72AF-7F46-9F62-3BEE8B63B887}" type="datetime1">
              <a:rPr lang="da-DK" smtClean="0"/>
              <a:t>12-12-2018</a:t>
            </a:fld>
            <a:endParaRPr lang="da-DK"/>
          </a:p>
        </p:txBody>
      </p:sp>
      <p:sp>
        <p:nvSpPr>
          <p:cNvPr id="6" name="Slide Number Placeholder 5"/>
          <p:cNvSpPr>
            <a:spLocks noGrp="1"/>
          </p:cNvSpPr>
          <p:nvPr>
            <p:ph type="sldNum" sz="quarter" idx="4"/>
          </p:nvPr>
        </p:nvSpPr>
        <p:spPr>
          <a:xfrm>
            <a:off x="11401424" y="452085"/>
            <a:ext cx="246143" cy="144000"/>
          </a:xfrm>
          <a:prstGeom prst="rect">
            <a:avLst/>
          </a:prstGeom>
        </p:spPr>
        <p:txBody>
          <a:bodyPr vert="horz" lIns="0" tIns="0" rIns="0" bIns="0" rtlCol="0" anchor="t" anchorCtr="0"/>
          <a:lstStyle>
            <a:lvl1pPr algn="r">
              <a:lnSpc>
                <a:spcPct val="92000"/>
              </a:lnSpc>
              <a:defRPr sz="900">
                <a:solidFill>
                  <a:srgbClr val="076471"/>
                </a:solidFill>
              </a:defRPr>
            </a:lvl1pPr>
          </a:lstStyle>
          <a:p>
            <a:fld id="{4F2B6656-7882-4CEF-9850-9EB873E823C4}" type="slidenum">
              <a:rPr lang="da-DK" smtClean="0"/>
              <a:pPr/>
              <a:t>‹nr.›</a:t>
            </a:fld>
            <a:endParaRPr lang="da-DK"/>
          </a:p>
        </p:txBody>
      </p:sp>
    </p:spTree>
    <p:extLst>
      <p:ext uri="{BB962C8B-B14F-4D97-AF65-F5344CB8AC3E}">
        <p14:creationId xmlns:p14="http://schemas.microsoft.com/office/powerpoint/2010/main" val="1198944591"/>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24" r:id="rId4"/>
    <p:sldLayoutId id="2147483719" r:id="rId5"/>
    <p:sldLayoutId id="2147483725" r:id="rId6"/>
    <p:sldLayoutId id="2147483750" r:id="rId7"/>
    <p:sldLayoutId id="2147483709" r:id="rId8"/>
    <p:sldLayoutId id="2147483710" r:id="rId9"/>
    <p:sldLayoutId id="2147483711" r:id="rId10"/>
    <p:sldLayoutId id="2147483712" r:id="rId11"/>
    <p:sldLayoutId id="2147483713" r:id="rId12"/>
    <p:sldLayoutId id="2147483714" r:id="rId13"/>
    <p:sldLayoutId id="2147483721" r:id="rId14"/>
    <p:sldLayoutId id="2147483715" r:id="rId15"/>
    <p:sldLayoutId id="2147483716" r:id="rId16"/>
    <p:sldLayoutId id="2147483717" r:id="rId17"/>
  </p:sldLayoutIdLst>
  <p:hf sldNum="0" hdr="0" ftr="0" dt="0"/>
  <p:txStyles>
    <p:titleStyle>
      <a:lvl1pPr algn="l" defTabSz="914400" rtl="0" eaLnBrk="1" latinLnBrk="0" hangingPunct="1">
        <a:lnSpc>
          <a:spcPct val="90000"/>
        </a:lnSpc>
        <a:spcBef>
          <a:spcPct val="0"/>
        </a:spcBef>
        <a:buNone/>
        <a:defRPr sz="2600" b="1" kern="1200" baseline="0">
          <a:solidFill>
            <a:schemeClr val="accent2"/>
          </a:solidFill>
          <a:latin typeface="+mj-lt"/>
          <a:ea typeface="+mj-ea"/>
          <a:cs typeface="+mj-cs"/>
        </a:defRPr>
      </a:lvl1pPr>
    </p:titleStyle>
    <p:bodyStyle>
      <a:lvl1pPr marL="285750" indent="-285750" algn="l" defTabSz="914400" rtl="0" eaLnBrk="1" latinLnBrk="0" hangingPunct="1">
        <a:lnSpc>
          <a:spcPct val="94000"/>
        </a:lnSpc>
        <a:spcBef>
          <a:spcPts val="0"/>
        </a:spcBef>
        <a:spcAft>
          <a:spcPts val="2000"/>
        </a:spcAft>
        <a:buFont typeface="Arial"/>
        <a:buChar char="•"/>
        <a:defRPr sz="1800" b="0" kern="1200">
          <a:solidFill>
            <a:srgbClr val="000000"/>
          </a:solidFill>
          <a:latin typeface="+mn-lt"/>
          <a:ea typeface="+mn-ea"/>
          <a:cs typeface="+mn-cs"/>
        </a:defRPr>
      </a:lvl1pPr>
      <a:lvl2pPr marL="537750" indent="-285750" algn="l" defTabSz="914400" rtl="0" eaLnBrk="1" latinLnBrk="0" hangingPunct="1">
        <a:lnSpc>
          <a:spcPct val="105000"/>
        </a:lnSpc>
        <a:spcBef>
          <a:spcPts val="0"/>
        </a:spcBef>
        <a:spcAft>
          <a:spcPts val="2300"/>
        </a:spcAft>
        <a:buFont typeface="Arial"/>
        <a:buChar char="•"/>
        <a:defRPr sz="1600" b="0" kern="1200">
          <a:solidFill>
            <a:srgbClr val="000000"/>
          </a:solidFill>
          <a:latin typeface="+mn-lt"/>
          <a:ea typeface="+mn-ea"/>
          <a:cs typeface="+mn-cs"/>
        </a:defRPr>
      </a:lvl2pPr>
      <a:lvl3pPr marL="807750" indent="-285750" algn="l" defTabSz="914400" rtl="0" eaLnBrk="1" latinLnBrk="0" hangingPunct="1">
        <a:lnSpc>
          <a:spcPct val="105000"/>
        </a:lnSpc>
        <a:spcBef>
          <a:spcPts val="0"/>
        </a:spcBef>
        <a:spcAft>
          <a:spcPts val="2300"/>
        </a:spcAft>
        <a:buFont typeface="Arial"/>
        <a:buChar char="•"/>
        <a:defRPr sz="1400" b="0" kern="1200">
          <a:solidFill>
            <a:srgbClr val="000000"/>
          </a:solidFill>
          <a:latin typeface="+mn-lt"/>
          <a:ea typeface="+mn-ea"/>
          <a:cs typeface="+mn-cs"/>
        </a:defRPr>
      </a:lvl3pPr>
      <a:lvl4pPr marL="976950" indent="-285750" algn="l" defTabSz="914400" rtl="0" eaLnBrk="1" latinLnBrk="0" hangingPunct="1">
        <a:lnSpc>
          <a:spcPct val="105000"/>
        </a:lnSpc>
        <a:spcBef>
          <a:spcPts val="0"/>
        </a:spcBef>
        <a:spcAft>
          <a:spcPts val="2300"/>
        </a:spcAft>
        <a:buFont typeface="Arial"/>
        <a:buChar char="•"/>
        <a:defRPr sz="1400" b="0" kern="1200">
          <a:solidFill>
            <a:srgbClr val="000000"/>
          </a:solidFill>
          <a:latin typeface="+mn-lt"/>
          <a:ea typeface="+mn-ea"/>
          <a:cs typeface="+mn-cs"/>
        </a:defRPr>
      </a:lvl4pPr>
      <a:lvl5pPr marL="1138950" indent="-285750" algn="l" defTabSz="914400" rtl="0" eaLnBrk="1" latinLnBrk="0" hangingPunct="1">
        <a:lnSpc>
          <a:spcPct val="105000"/>
        </a:lnSpc>
        <a:spcBef>
          <a:spcPts val="0"/>
        </a:spcBef>
        <a:buFont typeface="Arial"/>
        <a:buChar char="•"/>
        <a:defRPr sz="1400" b="0" kern="120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29792" y="392885"/>
            <a:ext cx="9385731" cy="711638"/>
          </a:xfrm>
          <a:prstGeom prst="rect">
            <a:avLst/>
          </a:prstGeom>
        </p:spPr>
        <p:txBody>
          <a:bodyPr vert="horz" lIns="0" tIns="0" rIns="0" bIns="0" rtlCol="0" anchor="ctr" anchorCtr="0">
            <a:noAutofit/>
          </a:bodyPr>
          <a:lstStyle/>
          <a:p>
            <a:r>
              <a:rPr lang="da-DK" noProof="0" dirty="0"/>
              <a:t>Overskrift i op til 2 linjer</a:t>
            </a:r>
          </a:p>
        </p:txBody>
      </p:sp>
      <p:sp>
        <p:nvSpPr>
          <p:cNvPr id="3" name="Text Placeholder 2"/>
          <p:cNvSpPr>
            <a:spLocks noGrp="1"/>
          </p:cNvSpPr>
          <p:nvPr>
            <p:ph type="body" idx="1"/>
          </p:nvPr>
        </p:nvSpPr>
        <p:spPr>
          <a:xfrm>
            <a:off x="542925" y="1549399"/>
            <a:ext cx="9372598" cy="4148139"/>
          </a:xfrm>
          <a:prstGeom prst="rect">
            <a:avLst/>
          </a:prstGeom>
        </p:spPr>
        <p:txBody>
          <a:bodyPr vert="horz" lIns="0" tIns="0" rIns="0" bIns="0" rtlCol="0">
            <a:noAutofit/>
          </a:bodyPr>
          <a:lstStyle/>
          <a:p>
            <a:pPr lvl="0"/>
            <a:r>
              <a:rPr lang="da-DK" noProof="0" dirty="0"/>
              <a:t>Klik for at redigere i master</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4" name="Date Placeholder 3"/>
          <p:cNvSpPr>
            <a:spLocks noGrp="1"/>
          </p:cNvSpPr>
          <p:nvPr>
            <p:ph type="dt" sz="half" idx="2"/>
          </p:nvPr>
        </p:nvSpPr>
        <p:spPr>
          <a:xfrm>
            <a:off x="10388600" y="452084"/>
            <a:ext cx="1012824" cy="144001"/>
          </a:xfrm>
          <a:prstGeom prst="rect">
            <a:avLst/>
          </a:prstGeom>
        </p:spPr>
        <p:txBody>
          <a:bodyPr vert="horz" lIns="0" tIns="0" rIns="0" bIns="0" rtlCol="0" anchor="t" anchorCtr="0"/>
          <a:lstStyle>
            <a:lvl1pPr algn="r">
              <a:lnSpc>
                <a:spcPct val="92000"/>
              </a:lnSpc>
              <a:defRPr sz="900">
                <a:solidFill>
                  <a:srgbClr val="076471"/>
                </a:solidFill>
              </a:defRPr>
            </a:lvl1pPr>
          </a:lstStyle>
          <a:p>
            <a:fld id="{1C94F387-72AF-7F46-9F62-3BEE8B63B887}" type="datetime1">
              <a:rPr lang="da-DK" smtClean="0"/>
              <a:t>12-12-2018</a:t>
            </a:fld>
            <a:endParaRPr lang="da-DK"/>
          </a:p>
        </p:txBody>
      </p:sp>
      <p:sp>
        <p:nvSpPr>
          <p:cNvPr id="6" name="Slide Number Placeholder 5"/>
          <p:cNvSpPr>
            <a:spLocks noGrp="1"/>
          </p:cNvSpPr>
          <p:nvPr>
            <p:ph type="sldNum" sz="quarter" idx="4"/>
          </p:nvPr>
        </p:nvSpPr>
        <p:spPr>
          <a:xfrm>
            <a:off x="11401424" y="452085"/>
            <a:ext cx="246143" cy="144000"/>
          </a:xfrm>
          <a:prstGeom prst="rect">
            <a:avLst/>
          </a:prstGeom>
        </p:spPr>
        <p:txBody>
          <a:bodyPr vert="horz" lIns="0" tIns="0" rIns="0" bIns="0" rtlCol="0" anchor="t" anchorCtr="0"/>
          <a:lstStyle>
            <a:lvl1pPr algn="r">
              <a:lnSpc>
                <a:spcPct val="92000"/>
              </a:lnSpc>
              <a:defRPr sz="900">
                <a:solidFill>
                  <a:srgbClr val="076471"/>
                </a:solidFill>
              </a:defRPr>
            </a:lvl1pPr>
          </a:lstStyle>
          <a:p>
            <a:fld id="{4F2B6656-7882-4CEF-9850-9EB873E823C4}" type="slidenum">
              <a:rPr lang="da-DK" smtClean="0"/>
              <a:pPr/>
              <a:t>‹nr.›</a:t>
            </a:fld>
            <a:endParaRPr lang="da-DK"/>
          </a:p>
        </p:txBody>
      </p:sp>
    </p:spTree>
    <p:extLst>
      <p:ext uri="{BB962C8B-B14F-4D97-AF65-F5344CB8AC3E}">
        <p14:creationId xmlns:p14="http://schemas.microsoft.com/office/powerpoint/2010/main" val="812129377"/>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 id="2147483765" r:id="rId12"/>
    <p:sldLayoutId id="2147483766" r:id="rId13"/>
    <p:sldLayoutId id="2147483767" r:id="rId14"/>
    <p:sldLayoutId id="2147483768" r:id="rId15"/>
    <p:sldLayoutId id="2147483769" r:id="rId16"/>
    <p:sldLayoutId id="2147483770" r:id="rId17"/>
  </p:sldLayoutIdLst>
  <p:hf sldNum="0" hdr="0" ftr="0" dt="0"/>
  <p:txStyles>
    <p:titleStyle>
      <a:lvl1pPr algn="l" defTabSz="914400" rtl="0" eaLnBrk="1" latinLnBrk="0" hangingPunct="1">
        <a:lnSpc>
          <a:spcPct val="90000"/>
        </a:lnSpc>
        <a:spcBef>
          <a:spcPct val="0"/>
        </a:spcBef>
        <a:buNone/>
        <a:defRPr sz="2600" b="1" kern="1200" baseline="0">
          <a:solidFill>
            <a:schemeClr val="accent2"/>
          </a:solidFill>
          <a:latin typeface="+mj-lt"/>
          <a:ea typeface="+mj-ea"/>
          <a:cs typeface="+mj-cs"/>
        </a:defRPr>
      </a:lvl1pPr>
    </p:titleStyle>
    <p:bodyStyle>
      <a:lvl1pPr marL="285750" indent="-285750" algn="l" defTabSz="914400" rtl="0" eaLnBrk="1" latinLnBrk="0" hangingPunct="1">
        <a:lnSpc>
          <a:spcPct val="94000"/>
        </a:lnSpc>
        <a:spcBef>
          <a:spcPts val="0"/>
        </a:spcBef>
        <a:spcAft>
          <a:spcPts val="2000"/>
        </a:spcAft>
        <a:buFont typeface="Arial"/>
        <a:buChar char="•"/>
        <a:defRPr sz="1800" b="0" kern="1200">
          <a:solidFill>
            <a:srgbClr val="000000"/>
          </a:solidFill>
          <a:latin typeface="+mn-lt"/>
          <a:ea typeface="+mn-ea"/>
          <a:cs typeface="+mn-cs"/>
        </a:defRPr>
      </a:lvl1pPr>
      <a:lvl2pPr marL="537750" indent="-285750" algn="l" defTabSz="914400" rtl="0" eaLnBrk="1" latinLnBrk="0" hangingPunct="1">
        <a:lnSpc>
          <a:spcPct val="105000"/>
        </a:lnSpc>
        <a:spcBef>
          <a:spcPts val="0"/>
        </a:spcBef>
        <a:spcAft>
          <a:spcPts val="2300"/>
        </a:spcAft>
        <a:buFont typeface="Arial"/>
        <a:buChar char="•"/>
        <a:defRPr sz="1600" b="0" kern="1200">
          <a:solidFill>
            <a:srgbClr val="000000"/>
          </a:solidFill>
          <a:latin typeface="+mn-lt"/>
          <a:ea typeface="+mn-ea"/>
          <a:cs typeface="+mn-cs"/>
        </a:defRPr>
      </a:lvl2pPr>
      <a:lvl3pPr marL="807750" indent="-285750" algn="l" defTabSz="914400" rtl="0" eaLnBrk="1" latinLnBrk="0" hangingPunct="1">
        <a:lnSpc>
          <a:spcPct val="105000"/>
        </a:lnSpc>
        <a:spcBef>
          <a:spcPts val="0"/>
        </a:spcBef>
        <a:spcAft>
          <a:spcPts val="2300"/>
        </a:spcAft>
        <a:buFont typeface="Arial"/>
        <a:buChar char="•"/>
        <a:defRPr sz="1400" b="0" kern="1200">
          <a:solidFill>
            <a:srgbClr val="000000"/>
          </a:solidFill>
          <a:latin typeface="+mn-lt"/>
          <a:ea typeface="+mn-ea"/>
          <a:cs typeface="+mn-cs"/>
        </a:defRPr>
      </a:lvl3pPr>
      <a:lvl4pPr marL="976950" indent="-285750" algn="l" defTabSz="914400" rtl="0" eaLnBrk="1" latinLnBrk="0" hangingPunct="1">
        <a:lnSpc>
          <a:spcPct val="105000"/>
        </a:lnSpc>
        <a:spcBef>
          <a:spcPts val="0"/>
        </a:spcBef>
        <a:spcAft>
          <a:spcPts val="2300"/>
        </a:spcAft>
        <a:buFont typeface="Arial"/>
        <a:buChar char="•"/>
        <a:defRPr sz="1400" b="0" kern="1200">
          <a:solidFill>
            <a:srgbClr val="000000"/>
          </a:solidFill>
          <a:latin typeface="+mn-lt"/>
          <a:ea typeface="+mn-ea"/>
          <a:cs typeface="+mn-cs"/>
        </a:defRPr>
      </a:lvl4pPr>
      <a:lvl5pPr marL="1138950" indent="-285750" algn="l" defTabSz="914400" rtl="0" eaLnBrk="1" latinLnBrk="0" hangingPunct="1">
        <a:lnSpc>
          <a:spcPct val="105000"/>
        </a:lnSpc>
        <a:spcBef>
          <a:spcPts val="0"/>
        </a:spcBef>
        <a:buFont typeface="Arial"/>
        <a:buChar char="•"/>
        <a:defRPr sz="1400" b="0" kern="120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29792" y="392885"/>
            <a:ext cx="9385731" cy="711638"/>
          </a:xfrm>
          <a:prstGeom prst="rect">
            <a:avLst/>
          </a:prstGeom>
        </p:spPr>
        <p:txBody>
          <a:bodyPr vert="horz" lIns="0" tIns="0" rIns="0" bIns="0" rtlCol="0" anchor="ctr" anchorCtr="0">
            <a:noAutofit/>
          </a:bodyPr>
          <a:lstStyle/>
          <a:p>
            <a:r>
              <a:rPr lang="da-DK" noProof="0" dirty="0"/>
              <a:t>Overskrift i op til 2 linjer</a:t>
            </a:r>
          </a:p>
        </p:txBody>
      </p:sp>
      <p:sp>
        <p:nvSpPr>
          <p:cNvPr id="3" name="Text Placeholder 2"/>
          <p:cNvSpPr>
            <a:spLocks noGrp="1"/>
          </p:cNvSpPr>
          <p:nvPr>
            <p:ph type="body" idx="1"/>
          </p:nvPr>
        </p:nvSpPr>
        <p:spPr>
          <a:xfrm>
            <a:off x="542925" y="1549399"/>
            <a:ext cx="9372598" cy="4148139"/>
          </a:xfrm>
          <a:prstGeom prst="rect">
            <a:avLst/>
          </a:prstGeom>
        </p:spPr>
        <p:txBody>
          <a:bodyPr vert="horz" lIns="0" tIns="0" rIns="0" bIns="0" rtlCol="0">
            <a:noAutofit/>
          </a:bodyPr>
          <a:lstStyle/>
          <a:p>
            <a:pPr lvl="0"/>
            <a:r>
              <a:rPr lang="da-DK" noProof="0" dirty="0"/>
              <a:t>Klik for at redigere i master</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4" name="Date Placeholder 3"/>
          <p:cNvSpPr>
            <a:spLocks noGrp="1"/>
          </p:cNvSpPr>
          <p:nvPr>
            <p:ph type="dt" sz="half" idx="2"/>
          </p:nvPr>
        </p:nvSpPr>
        <p:spPr>
          <a:xfrm>
            <a:off x="10388600" y="452084"/>
            <a:ext cx="1012824" cy="144001"/>
          </a:xfrm>
          <a:prstGeom prst="rect">
            <a:avLst/>
          </a:prstGeom>
        </p:spPr>
        <p:txBody>
          <a:bodyPr vert="horz" lIns="0" tIns="0" rIns="0" bIns="0" rtlCol="0" anchor="t" anchorCtr="0"/>
          <a:lstStyle>
            <a:lvl1pPr algn="r">
              <a:lnSpc>
                <a:spcPct val="92000"/>
              </a:lnSpc>
              <a:defRPr sz="900">
                <a:solidFill>
                  <a:srgbClr val="076471"/>
                </a:solidFill>
              </a:defRPr>
            </a:lvl1pPr>
          </a:lstStyle>
          <a:p>
            <a:fld id="{1C94F387-72AF-7F46-9F62-3BEE8B63B887}" type="datetime1">
              <a:rPr lang="da-DK" smtClean="0"/>
              <a:t>12-12-2018</a:t>
            </a:fld>
            <a:endParaRPr lang="da-DK"/>
          </a:p>
        </p:txBody>
      </p:sp>
      <p:sp>
        <p:nvSpPr>
          <p:cNvPr id="6" name="Slide Number Placeholder 5"/>
          <p:cNvSpPr>
            <a:spLocks noGrp="1"/>
          </p:cNvSpPr>
          <p:nvPr>
            <p:ph type="sldNum" sz="quarter" idx="4"/>
          </p:nvPr>
        </p:nvSpPr>
        <p:spPr>
          <a:xfrm>
            <a:off x="11401424" y="452085"/>
            <a:ext cx="246143" cy="144000"/>
          </a:xfrm>
          <a:prstGeom prst="rect">
            <a:avLst/>
          </a:prstGeom>
        </p:spPr>
        <p:txBody>
          <a:bodyPr vert="horz" lIns="0" tIns="0" rIns="0" bIns="0" rtlCol="0" anchor="t" anchorCtr="0"/>
          <a:lstStyle>
            <a:lvl1pPr algn="r">
              <a:lnSpc>
                <a:spcPct val="92000"/>
              </a:lnSpc>
              <a:defRPr sz="900">
                <a:solidFill>
                  <a:srgbClr val="076471"/>
                </a:solidFill>
              </a:defRPr>
            </a:lvl1pPr>
          </a:lstStyle>
          <a:p>
            <a:fld id="{4F2B6656-7882-4CEF-9850-9EB873E823C4}" type="slidenum">
              <a:rPr lang="da-DK" smtClean="0"/>
              <a:pPr/>
              <a:t>‹nr.›</a:t>
            </a:fld>
            <a:endParaRPr lang="da-DK"/>
          </a:p>
        </p:txBody>
      </p:sp>
    </p:spTree>
    <p:extLst>
      <p:ext uri="{BB962C8B-B14F-4D97-AF65-F5344CB8AC3E}">
        <p14:creationId xmlns:p14="http://schemas.microsoft.com/office/powerpoint/2010/main" val="906773122"/>
      </p:ext>
    </p:extLst>
  </p:cSld>
  <p:clrMap bg1="lt1" tx1="dk1" bg2="lt2" tx2="dk2" accent1="accent1" accent2="accent2" accent3="accent3" accent4="accent4" accent5="accent5" accent6="accent6" hlink="hlink" folHlink="folHlink"/>
  <p:sldLayoutIdLst>
    <p:sldLayoutId id="2147483656" r:id="rId1"/>
    <p:sldLayoutId id="2147483671" r:id="rId2"/>
    <p:sldLayoutId id="2147483672" r:id="rId3"/>
    <p:sldLayoutId id="2147483723" r:id="rId4"/>
    <p:sldLayoutId id="2147483718" r:id="rId5"/>
    <p:sldLayoutId id="2147483722" r:id="rId6"/>
    <p:sldLayoutId id="2147483749" r:id="rId7"/>
    <p:sldLayoutId id="2147483659" r:id="rId8"/>
    <p:sldLayoutId id="2147483667" r:id="rId9"/>
    <p:sldLayoutId id="2147483663" r:id="rId10"/>
    <p:sldLayoutId id="2147483673" r:id="rId11"/>
    <p:sldLayoutId id="2147483654" r:id="rId12"/>
    <p:sldLayoutId id="2147483674" r:id="rId13"/>
    <p:sldLayoutId id="2147483720" r:id="rId14"/>
    <p:sldLayoutId id="2147483675" r:id="rId15"/>
    <p:sldLayoutId id="2147483676" r:id="rId16"/>
    <p:sldLayoutId id="2147483677" r:id="rId17"/>
  </p:sldLayoutIdLst>
  <p:hf sldNum="0" hdr="0" ftr="0" dt="0"/>
  <p:txStyles>
    <p:titleStyle>
      <a:lvl1pPr algn="l" defTabSz="914400" rtl="0" eaLnBrk="1" latinLnBrk="0" hangingPunct="1">
        <a:lnSpc>
          <a:spcPct val="90000"/>
        </a:lnSpc>
        <a:spcBef>
          <a:spcPct val="0"/>
        </a:spcBef>
        <a:buNone/>
        <a:defRPr sz="2600" b="1" kern="1200" baseline="0">
          <a:solidFill>
            <a:schemeClr val="accent2"/>
          </a:solidFill>
          <a:latin typeface="+mj-lt"/>
          <a:ea typeface="+mj-ea"/>
          <a:cs typeface="+mj-cs"/>
        </a:defRPr>
      </a:lvl1pPr>
    </p:titleStyle>
    <p:bodyStyle>
      <a:lvl1pPr marL="285750" indent="-285750" algn="l" defTabSz="914400" rtl="0" eaLnBrk="1" latinLnBrk="0" hangingPunct="1">
        <a:lnSpc>
          <a:spcPct val="94000"/>
        </a:lnSpc>
        <a:spcBef>
          <a:spcPts val="0"/>
        </a:spcBef>
        <a:spcAft>
          <a:spcPts val="2000"/>
        </a:spcAft>
        <a:buFont typeface="Arial"/>
        <a:buChar char="•"/>
        <a:defRPr sz="1800" b="0" kern="1200">
          <a:solidFill>
            <a:srgbClr val="000000"/>
          </a:solidFill>
          <a:latin typeface="+mn-lt"/>
          <a:ea typeface="+mn-ea"/>
          <a:cs typeface="+mn-cs"/>
        </a:defRPr>
      </a:lvl1pPr>
      <a:lvl2pPr marL="537750" indent="-285750" algn="l" defTabSz="914400" rtl="0" eaLnBrk="1" latinLnBrk="0" hangingPunct="1">
        <a:lnSpc>
          <a:spcPct val="105000"/>
        </a:lnSpc>
        <a:spcBef>
          <a:spcPts val="0"/>
        </a:spcBef>
        <a:spcAft>
          <a:spcPts val="2300"/>
        </a:spcAft>
        <a:buFont typeface="Arial"/>
        <a:buChar char="•"/>
        <a:defRPr sz="1600" b="0" kern="1200">
          <a:solidFill>
            <a:srgbClr val="000000"/>
          </a:solidFill>
          <a:latin typeface="+mn-lt"/>
          <a:ea typeface="+mn-ea"/>
          <a:cs typeface="+mn-cs"/>
        </a:defRPr>
      </a:lvl2pPr>
      <a:lvl3pPr marL="807750" indent="-285750" algn="l" defTabSz="914400" rtl="0" eaLnBrk="1" latinLnBrk="0" hangingPunct="1">
        <a:lnSpc>
          <a:spcPct val="105000"/>
        </a:lnSpc>
        <a:spcBef>
          <a:spcPts val="0"/>
        </a:spcBef>
        <a:spcAft>
          <a:spcPts val="2300"/>
        </a:spcAft>
        <a:buFont typeface="Arial"/>
        <a:buChar char="•"/>
        <a:defRPr sz="1400" b="0" kern="1200">
          <a:solidFill>
            <a:srgbClr val="000000"/>
          </a:solidFill>
          <a:latin typeface="+mn-lt"/>
          <a:ea typeface="+mn-ea"/>
          <a:cs typeface="+mn-cs"/>
        </a:defRPr>
      </a:lvl3pPr>
      <a:lvl4pPr marL="976950" indent="-285750" algn="l" defTabSz="914400" rtl="0" eaLnBrk="1" latinLnBrk="0" hangingPunct="1">
        <a:lnSpc>
          <a:spcPct val="105000"/>
        </a:lnSpc>
        <a:spcBef>
          <a:spcPts val="0"/>
        </a:spcBef>
        <a:spcAft>
          <a:spcPts val="2300"/>
        </a:spcAft>
        <a:buFont typeface="Arial"/>
        <a:buChar char="•"/>
        <a:defRPr sz="1400" b="0" kern="1200">
          <a:solidFill>
            <a:srgbClr val="000000"/>
          </a:solidFill>
          <a:latin typeface="+mn-lt"/>
          <a:ea typeface="+mn-ea"/>
          <a:cs typeface="+mn-cs"/>
        </a:defRPr>
      </a:lvl4pPr>
      <a:lvl5pPr marL="1138950" indent="-285750" algn="l" defTabSz="914400" rtl="0" eaLnBrk="1" latinLnBrk="0" hangingPunct="1">
        <a:lnSpc>
          <a:spcPct val="105000"/>
        </a:lnSpc>
        <a:spcBef>
          <a:spcPts val="0"/>
        </a:spcBef>
        <a:buFont typeface="Arial"/>
        <a:buChar char="•"/>
        <a:defRPr sz="1400" b="0" kern="120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29792" y="392885"/>
            <a:ext cx="9385731" cy="711638"/>
          </a:xfrm>
          <a:prstGeom prst="rect">
            <a:avLst/>
          </a:prstGeom>
        </p:spPr>
        <p:txBody>
          <a:bodyPr vert="horz" lIns="0" tIns="0" rIns="0" bIns="0" rtlCol="0" anchor="ctr" anchorCtr="0">
            <a:noAutofit/>
          </a:bodyPr>
          <a:lstStyle/>
          <a:p>
            <a:r>
              <a:rPr lang="da-DK" noProof="0" dirty="0"/>
              <a:t>Overskrift i op til 2 linjer</a:t>
            </a:r>
          </a:p>
        </p:txBody>
      </p:sp>
      <p:sp>
        <p:nvSpPr>
          <p:cNvPr id="3" name="Text Placeholder 2"/>
          <p:cNvSpPr>
            <a:spLocks noGrp="1"/>
          </p:cNvSpPr>
          <p:nvPr>
            <p:ph type="body" idx="1"/>
          </p:nvPr>
        </p:nvSpPr>
        <p:spPr>
          <a:xfrm>
            <a:off x="542925" y="1549399"/>
            <a:ext cx="9372598" cy="4148139"/>
          </a:xfrm>
          <a:prstGeom prst="rect">
            <a:avLst/>
          </a:prstGeom>
        </p:spPr>
        <p:txBody>
          <a:bodyPr vert="horz" lIns="0" tIns="0" rIns="0" bIns="0" rtlCol="0">
            <a:noAutofit/>
          </a:bodyPr>
          <a:lstStyle/>
          <a:p>
            <a:pPr lvl="0"/>
            <a:r>
              <a:rPr lang="da-DK" noProof="0" dirty="0"/>
              <a:t>Klik for at redigere i master</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4" name="Date Placeholder 3"/>
          <p:cNvSpPr>
            <a:spLocks noGrp="1"/>
          </p:cNvSpPr>
          <p:nvPr>
            <p:ph type="dt" sz="half" idx="2"/>
          </p:nvPr>
        </p:nvSpPr>
        <p:spPr>
          <a:xfrm>
            <a:off x="10388600" y="452084"/>
            <a:ext cx="1012824" cy="144001"/>
          </a:xfrm>
          <a:prstGeom prst="rect">
            <a:avLst/>
          </a:prstGeom>
        </p:spPr>
        <p:txBody>
          <a:bodyPr vert="horz" lIns="0" tIns="0" rIns="0" bIns="0" rtlCol="0" anchor="t" anchorCtr="0"/>
          <a:lstStyle>
            <a:lvl1pPr algn="r">
              <a:lnSpc>
                <a:spcPct val="92000"/>
              </a:lnSpc>
              <a:defRPr sz="900">
                <a:solidFill>
                  <a:srgbClr val="076471"/>
                </a:solidFill>
              </a:defRPr>
            </a:lvl1pPr>
          </a:lstStyle>
          <a:p>
            <a:fld id="{1C94F387-72AF-7F46-9F62-3BEE8B63B887}" type="datetime1">
              <a:rPr lang="da-DK" smtClean="0"/>
              <a:t>12-12-2018</a:t>
            </a:fld>
            <a:endParaRPr lang="da-DK"/>
          </a:p>
        </p:txBody>
      </p:sp>
      <p:sp>
        <p:nvSpPr>
          <p:cNvPr id="6" name="Slide Number Placeholder 5"/>
          <p:cNvSpPr>
            <a:spLocks noGrp="1"/>
          </p:cNvSpPr>
          <p:nvPr>
            <p:ph type="sldNum" sz="quarter" idx="4"/>
          </p:nvPr>
        </p:nvSpPr>
        <p:spPr>
          <a:xfrm>
            <a:off x="11401424" y="452085"/>
            <a:ext cx="246143" cy="144000"/>
          </a:xfrm>
          <a:prstGeom prst="rect">
            <a:avLst/>
          </a:prstGeom>
        </p:spPr>
        <p:txBody>
          <a:bodyPr vert="horz" lIns="0" tIns="0" rIns="0" bIns="0" rtlCol="0" anchor="t" anchorCtr="0"/>
          <a:lstStyle>
            <a:lvl1pPr algn="r">
              <a:lnSpc>
                <a:spcPct val="92000"/>
              </a:lnSpc>
              <a:defRPr sz="900">
                <a:solidFill>
                  <a:srgbClr val="076471"/>
                </a:solidFill>
              </a:defRPr>
            </a:lvl1pPr>
          </a:lstStyle>
          <a:p>
            <a:fld id="{4F2B6656-7882-4CEF-9850-9EB873E823C4}" type="slidenum">
              <a:rPr lang="da-DK" smtClean="0"/>
              <a:pPr/>
              <a:t>‹nr.›</a:t>
            </a:fld>
            <a:endParaRPr lang="da-DK"/>
          </a:p>
        </p:txBody>
      </p:sp>
    </p:spTree>
    <p:extLst>
      <p:ext uri="{BB962C8B-B14F-4D97-AF65-F5344CB8AC3E}">
        <p14:creationId xmlns:p14="http://schemas.microsoft.com/office/powerpoint/2010/main" val="220682230"/>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Lst>
  <p:hf sldNum="0" hdr="0" ftr="0" dt="0"/>
  <p:txStyles>
    <p:titleStyle>
      <a:lvl1pPr algn="l" defTabSz="914400" rtl="0" eaLnBrk="1" latinLnBrk="0" hangingPunct="1">
        <a:lnSpc>
          <a:spcPct val="90000"/>
        </a:lnSpc>
        <a:spcBef>
          <a:spcPct val="0"/>
        </a:spcBef>
        <a:buNone/>
        <a:defRPr sz="2600" b="1" kern="1200" baseline="0">
          <a:solidFill>
            <a:schemeClr val="accent2"/>
          </a:solidFill>
          <a:latin typeface="+mj-lt"/>
          <a:ea typeface="+mj-ea"/>
          <a:cs typeface="+mj-cs"/>
        </a:defRPr>
      </a:lvl1pPr>
    </p:titleStyle>
    <p:bodyStyle>
      <a:lvl1pPr marL="285750" indent="-285750" algn="l" defTabSz="914400" rtl="0" eaLnBrk="1" latinLnBrk="0" hangingPunct="1">
        <a:lnSpc>
          <a:spcPct val="94000"/>
        </a:lnSpc>
        <a:spcBef>
          <a:spcPts val="0"/>
        </a:spcBef>
        <a:spcAft>
          <a:spcPts val="2000"/>
        </a:spcAft>
        <a:buFont typeface="Arial"/>
        <a:buChar char="•"/>
        <a:defRPr sz="1800" b="0" kern="1200">
          <a:solidFill>
            <a:srgbClr val="000000"/>
          </a:solidFill>
          <a:latin typeface="+mn-lt"/>
          <a:ea typeface="+mn-ea"/>
          <a:cs typeface="+mn-cs"/>
        </a:defRPr>
      </a:lvl1pPr>
      <a:lvl2pPr marL="537750" indent="-285750" algn="l" defTabSz="914400" rtl="0" eaLnBrk="1" latinLnBrk="0" hangingPunct="1">
        <a:lnSpc>
          <a:spcPct val="105000"/>
        </a:lnSpc>
        <a:spcBef>
          <a:spcPts val="0"/>
        </a:spcBef>
        <a:spcAft>
          <a:spcPts val="2300"/>
        </a:spcAft>
        <a:buFont typeface="Arial"/>
        <a:buChar char="•"/>
        <a:defRPr sz="1600" b="0" kern="1200">
          <a:solidFill>
            <a:srgbClr val="000000"/>
          </a:solidFill>
          <a:latin typeface="+mn-lt"/>
          <a:ea typeface="+mn-ea"/>
          <a:cs typeface="+mn-cs"/>
        </a:defRPr>
      </a:lvl2pPr>
      <a:lvl3pPr marL="807750" indent="-285750" algn="l" defTabSz="914400" rtl="0" eaLnBrk="1" latinLnBrk="0" hangingPunct="1">
        <a:lnSpc>
          <a:spcPct val="105000"/>
        </a:lnSpc>
        <a:spcBef>
          <a:spcPts val="0"/>
        </a:spcBef>
        <a:spcAft>
          <a:spcPts val="2300"/>
        </a:spcAft>
        <a:buFont typeface="Arial"/>
        <a:buChar char="•"/>
        <a:defRPr sz="1400" b="0" kern="1200">
          <a:solidFill>
            <a:srgbClr val="000000"/>
          </a:solidFill>
          <a:latin typeface="+mn-lt"/>
          <a:ea typeface="+mn-ea"/>
          <a:cs typeface="+mn-cs"/>
        </a:defRPr>
      </a:lvl3pPr>
      <a:lvl4pPr marL="976950" indent="-285750" algn="l" defTabSz="914400" rtl="0" eaLnBrk="1" latinLnBrk="0" hangingPunct="1">
        <a:lnSpc>
          <a:spcPct val="105000"/>
        </a:lnSpc>
        <a:spcBef>
          <a:spcPts val="0"/>
        </a:spcBef>
        <a:spcAft>
          <a:spcPts val="2300"/>
        </a:spcAft>
        <a:buFont typeface="Arial"/>
        <a:buChar char="•"/>
        <a:defRPr sz="1400" b="0" kern="1200">
          <a:solidFill>
            <a:srgbClr val="000000"/>
          </a:solidFill>
          <a:latin typeface="+mn-lt"/>
          <a:ea typeface="+mn-ea"/>
          <a:cs typeface="+mn-cs"/>
        </a:defRPr>
      </a:lvl4pPr>
      <a:lvl5pPr marL="1138950" indent="-285750" algn="l" defTabSz="914400" rtl="0" eaLnBrk="1" latinLnBrk="0" hangingPunct="1">
        <a:lnSpc>
          <a:spcPct val="105000"/>
        </a:lnSpc>
        <a:spcBef>
          <a:spcPts val="0"/>
        </a:spcBef>
        <a:buFont typeface="Arial"/>
        <a:buChar char="•"/>
        <a:defRPr sz="1400" b="0" kern="120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29792" y="392885"/>
            <a:ext cx="9385731" cy="711638"/>
          </a:xfrm>
          <a:prstGeom prst="rect">
            <a:avLst/>
          </a:prstGeom>
        </p:spPr>
        <p:txBody>
          <a:bodyPr vert="horz" lIns="0" tIns="0" rIns="0" bIns="0" rtlCol="0" anchor="ctr" anchorCtr="0">
            <a:noAutofit/>
          </a:bodyPr>
          <a:lstStyle/>
          <a:p>
            <a:r>
              <a:rPr lang="da-DK" noProof="0" dirty="0"/>
              <a:t>Overskrift i op til 2 linjer</a:t>
            </a:r>
          </a:p>
        </p:txBody>
      </p:sp>
      <p:sp>
        <p:nvSpPr>
          <p:cNvPr id="3" name="Text Placeholder 2"/>
          <p:cNvSpPr>
            <a:spLocks noGrp="1"/>
          </p:cNvSpPr>
          <p:nvPr>
            <p:ph type="body" idx="1"/>
          </p:nvPr>
        </p:nvSpPr>
        <p:spPr>
          <a:xfrm>
            <a:off x="542925" y="1549399"/>
            <a:ext cx="9372598" cy="4148139"/>
          </a:xfrm>
          <a:prstGeom prst="rect">
            <a:avLst/>
          </a:prstGeom>
        </p:spPr>
        <p:txBody>
          <a:bodyPr vert="horz" lIns="0" tIns="0" rIns="0" bIns="0" rtlCol="0">
            <a:noAutofit/>
          </a:bodyPr>
          <a:lstStyle/>
          <a:p>
            <a:pPr lvl="0"/>
            <a:r>
              <a:rPr lang="da-DK" noProof="0" dirty="0"/>
              <a:t>Klik for at redigere i master</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4" name="Date Placeholder 3"/>
          <p:cNvSpPr>
            <a:spLocks noGrp="1"/>
          </p:cNvSpPr>
          <p:nvPr>
            <p:ph type="dt" sz="half" idx="2"/>
          </p:nvPr>
        </p:nvSpPr>
        <p:spPr>
          <a:xfrm>
            <a:off x="10388600" y="452084"/>
            <a:ext cx="1012824" cy="144001"/>
          </a:xfrm>
          <a:prstGeom prst="rect">
            <a:avLst/>
          </a:prstGeom>
        </p:spPr>
        <p:txBody>
          <a:bodyPr vert="horz" lIns="0" tIns="0" rIns="0" bIns="0" rtlCol="0" anchor="t" anchorCtr="0"/>
          <a:lstStyle>
            <a:lvl1pPr algn="r">
              <a:lnSpc>
                <a:spcPct val="92000"/>
              </a:lnSpc>
              <a:defRPr sz="900">
                <a:solidFill>
                  <a:srgbClr val="076471"/>
                </a:solidFill>
              </a:defRPr>
            </a:lvl1pPr>
          </a:lstStyle>
          <a:p>
            <a:fld id="{1C94F387-72AF-7F46-9F62-3BEE8B63B887}" type="datetime1">
              <a:rPr lang="da-DK" smtClean="0"/>
              <a:t>12-12-2018</a:t>
            </a:fld>
            <a:endParaRPr lang="da-DK"/>
          </a:p>
        </p:txBody>
      </p:sp>
      <p:sp>
        <p:nvSpPr>
          <p:cNvPr id="6" name="Slide Number Placeholder 5"/>
          <p:cNvSpPr>
            <a:spLocks noGrp="1"/>
          </p:cNvSpPr>
          <p:nvPr>
            <p:ph type="sldNum" sz="quarter" idx="4"/>
          </p:nvPr>
        </p:nvSpPr>
        <p:spPr>
          <a:xfrm>
            <a:off x="11401424" y="452085"/>
            <a:ext cx="246143" cy="144000"/>
          </a:xfrm>
          <a:prstGeom prst="rect">
            <a:avLst/>
          </a:prstGeom>
        </p:spPr>
        <p:txBody>
          <a:bodyPr vert="horz" lIns="0" tIns="0" rIns="0" bIns="0" rtlCol="0" anchor="t" anchorCtr="0"/>
          <a:lstStyle>
            <a:lvl1pPr algn="r">
              <a:lnSpc>
                <a:spcPct val="92000"/>
              </a:lnSpc>
              <a:defRPr sz="900">
                <a:solidFill>
                  <a:srgbClr val="076471"/>
                </a:solidFill>
              </a:defRPr>
            </a:lvl1pPr>
          </a:lstStyle>
          <a:p>
            <a:fld id="{4F2B6656-7882-4CEF-9850-9EB873E823C4}" type="slidenum">
              <a:rPr lang="da-DK" smtClean="0"/>
              <a:pPr/>
              <a:t>‹nr.›</a:t>
            </a:fld>
            <a:endParaRPr lang="da-DK"/>
          </a:p>
        </p:txBody>
      </p:sp>
    </p:spTree>
    <p:extLst>
      <p:ext uri="{BB962C8B-B14F-4D97-AF65-F5344CB8AC3E}">
        <p14:creationId xmlns:p14="http://schemas.microsoft.com/office/powerpoint/2010/main" val="551831889"/>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48" r:id="rId7"/>
    <p:sldLayoutId id="2147483733" r:id="rId8"/>
    <p:sldLayoutId id="2147483734" r:id="rId9"/>
    <p:sldLayoutId id="2147483735" r:id="rId10"/>
    <p:sldLayoutId id="2147483736" r:id="rId11"/>
    <p:sldLayoutId id="2147483737" r:id="rId12"/>
    <p:sldLayoutId id="2147483738" r:id="rId13"/>
    <p:sldLayoutId id="2147483739" r:id="rId14"/>
    <p:sldLayoutId id="2147483740" r:id="rId15"/>
    <p:sldLayoutId id="2147483741" r:id="rId16"/>
    <p:sldLayoutId id="2147483742" r:id="rId17"/>
    <p:sldLayoutId id="2147483751" r:id="rId18"/>
    <p:sldLayoutId id="2147483752" r:id="rId19"/>
  </p:sldLayoutIdLst>
  <p:hf sldNum="0" hdr="0" ftr="0" dt="0"/>
  <p:txStyles>
    <p:titleStyle>
      <a:lvl1pPr algn="l" defTabSz="914400" rtl="0" eaLnBrk="1" latinLnBrk="0" hangingPunct="1">
        <a:lnSpc>
          <a:spcPct val="90000"/>
        </a:lnSpc>
        <a:spcBef>
          <a:spcPct val="0"/>
        </a:spcBef>
        <a:buNone/>
        <a:defRPr sz="2600" b="1" kern="1200" baseline="0">
          <a:solidFill>
            <a:schemeClr val="accent2"/>
          </a:solidFill>
          <a:latin typeface="+mj-lt"/>
          <a:ea typeface="+mj-ea"/>
          <a:cs typeface="+mj-cs"/>
        </a:defRPr>
      </a:lvl1pPr>
    </p:titleStyle>
    <p:bodyStyle>
      <a:lvl1pPr marL="285750" indent="-285750" algn="l" defTabSz="914400" rtl="0" eaLnBrk="1" latinLnBrk="0" hangingPunct="1">
        <a:lnSpc>
          <a:spcPct val="94000"/>
        </a:lnSpc>
        <a:spcBef>
          <a:spcPts val="0"/>
        </a:spcBef>
        <a:spcAft>
          <a:spcPts val="2000"/>
        </a:spcAft>
        <a:buFont typeface="Arial"/>
        <a:buChar char="•"/>
        <a:defRPr sz="1800" b="0" kern="1200">
          <a:solidFill>
            <a:srgbClr val="000000"/>
          </a:solidFill>
          <a:latin typeface="+mn-lt"/>
          <a:ea typeface="+mn-ea"/>
          <a:cs typeface="+mn-cs"/>
        </a:defRPr>
      </a:lvl1pPr>
      <a:lvl2pPr marL="537750" indent="-285750" algn="l" defTabSz="914400" rtl="0" eaLnBrk="1" latinLnBrk="0" hangingPunct="1">
        <a:lnSpc>
          <a:spcPct val="105000"/>
        </a:lnSpc>
        <a:spcBef>
          <a:spcPts val="0"/>
        </a:spcBef>
        <a:spcAft>
          <a:spcPts val="2300"/>
        </a:spcAft>
        <a:buFont typeface="Arial"/>
        <a:buChar char="•"/>
        <a:defRPr sz="1600" b="0" kern="1200">
          <a:solidFill>
            <a:srgbClr val="000000"/>
          </a:solidFill>
          <a:latin typeface="+mn-lt"/>
          <a:ea typeface="+mn-ea"/>
          <a:cs typeface="+mn-cs"/>
        </a:defRPr>
      </a:lvl2pPr>
      <a:lvl3pPr marL="807750" indent="-285750" algn="l" defTabSz="914400" rtl="0" eaLnBrk="1" latinLnBrk="0" hangingPunct="1">
        <a:lnSpc>
          <a:spcPct val="105000"/>
        </a:lnSpc>
        <a:spcBef>
          <a:spcPts val="0"/>
        </a:spcBef>
        <a:spcAft>
          <a:spcPts val="2300"/>
        </a:spcAft>
        <a:buFont typeface="Arial"/>
        <a:buChar char="•"/>
        <a:defRPr sz="1400" b="0" kern="1200">
          <a:solidFill>
            <a:srgbClr val="000000"/>
          </a:solidFill>
          <a:latin typeface="+mn-lt"/>
          <a:ea typeface="+mn-ea"/>
          <a:cs typeface="+mn-cs"/>
        </a:defRPr>
      </a:lvl3pPr>
      <a:lvl4pPr marL="976950" indent="-285750" algn="l" defTabSz="914400" rtl="0" eaLnBrk="1" latinLnBrk="0" hangingPunct="1">
        <a:lnSpc>
          <a:spcPct val="105000"/>
        </a:lnSpc>
        <a:spcBef>
          <a:spcPts val="0"/>
        </a:spcBef>
        <a:spcAft>
          <a:spcPts val="2300"/>
        </a:spcAft>
        <a:buFont typeface="Arial"/>
        <a:buChar char="•"/>
        <a:defRPr sz="1400" b="0" kern="1200">
          <a:solidFill>
            <a:srgbClr val="000000"/>
          </a:solidFill>
          <a:latin typeface="+mn-lt"/>
          <a:ea typeface="+mn-ea"/>
          <a:cs typeface="+mn-cs"/>
        </a:defRPr>
      </a:lvl4pPr>
      <a:lvl5pPr marL="1138950" indent="-285750" algn="l" defTabSz="914400" rtl="0" eaLnBrk="1" latinLnBrk="0" hangingPunct="1">
        <a:lnSpc>
          <a:spcPct val="105000"/>
        </a:lnSpc>
        <a:spcBef>
          <a:spcPts val="0"/>
        </a:spcBef>
        <a:buFont typeface="Arial"/>
        <a:buChar char="•"/>
        <a:defRPr sz="1400" b="0" kern="120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billede 2">
            <a:extLst>
              <a:ext uri="{FF2B5EF4-FFF2-40B4-BE49-F238E27FC236}">
                <a16:creationId xmlns:a16="http://schemas.microsoft.com/office/drawing/2014/main" id="{41777174-39FB-4DAC-875C-567595B29870}"/>
              </a:ext>
            </a:extLst>
          </p:cNvPr>
          <p:cNvSpPr>
            <a:spLocks noGrp="1"/>
          </p:cNvSpPr>
          <p:nvPr>
            <p:ph type="pic" sz="quarter" idx="14"/>
          </p:nvPr>
        </p:nvSpPr>
        <p:spPr/>
      </p:sp>
      <p:sp>
        <p:nvSpPr>
          <p:cNvPr id="5" name="Pladsholder til tekst 4">
            <a:extLst>
              <a:ext uri="{FF2B5EF4-FFF2-40B4-BE49-F238E27FC236}">
                <a16:creationId xmlns:a16="http://schemas.microsoft.com/office/drawing/2014/main" id="{98786C80-C2B9-40CA-A168-E68FF6750BCC}"/>
              </a:ext>
            </a:extLst>
          </p:cNvPr>
          <p:cNvSpPr>
            <a:spLocks noGrp="1"/>
          </p:cNvSpPr>
          <p:nvPr>
            <p:ph type="body" sz="quarter" idx="23"/>
          </p:nvPr>
        </p:nvSpPr>
        <p:spPr/>
        <p:txBody>
          <a:bodyPr/>
          <a:lstStyle/>
          <a:p>
            <a:endParaRPr lang="da-DK"/>
          </a:p>
        </p:txBody>
      </p:sp>
      <p:sp>
        <p:nvSpPr>
          <p:cNvPr id="6" name="Pladsholder til tekst 5">
            <a:extLst>
              <a:ext uri="{FF2B5EF4-FFF2-40B4-BE49-F238E27FC236}">
                <a16:creationId xmlns:a16="http://schemas.microsoft.com/office/drawing/2014/main" id="{0388D089-35D8-488D-928C-1CCBE9BFEDB4}"/>
              </a:ext>
            </a:extLst>
          </p:cNvPr>
          <p:cNvSpPr>
            <a:spLocks noGrp="1"/>
          </p:cNvSpPr>
          <p:nvPr>
            <p:ph type="body" sz="quarter" idx="24"/>
          </p:nvPr>
        </p:nvSpPr>
        <p:spPr/>
        <p:txBody>
          <a:bodyPr/>
          <a:lstStyle/>
          <a:p>
            <a:endParaRPr lang="da-DK"/>
          </a:p>
        </p:txBody>
      </p:sp>
      <p:sp>
        <p:nvSpPr>
          <p:cNvPr id="7" name="Pladsholder til tekst 6">
            <a:extLst>
              <a:ext uri="{FF2B5EF4-FFF2-40B4-BE49-F238E27FC236}">
                <a16:creationId xmlns:a16="http://schemas.microsoft.com/office/drawing/2014/main" id="{22577374-9E92-4121-B552-5F9B533311F2}"/>
              </a:ext>
            </a:extLst>
          </p:cNvPr>
          <p:cNvSpPr>
            <a:spLocks noGrp="1"/>
          </p:cNvSpPr>
          <p:nvPr>
            <p:ph type="body" sz="quarter" idx="25"/>
          </p:nvPr>
        </p:nvSpPr>
        <p:spPr/>
        <p:txBody>
          <a:bodyPr/>
          <a:lstStyle/>
          <a:p>
            <a:endParaRPr lang="da-DK" dirty="0"/>
          </a:p>
        </p:txBody>
      </p:sp>
      <p:sp>
        <p:nvSpPr>
          <p:cNvPr id="2" name="Titel 1">
            <a:extLst>
              <a:ext uri="{FF2B5EF4-FFF2-40B4-BE49-F238E27FC236}">
                <a16:creationId xmlns:a16="http://schemas.microsoft.com/office/drawing/2014/main" id="{148C07A7-15DD-4448-BA08-6FAEC2BF9952}"/>
              </a:ext>
            </a:extLst>
          </p:cNvPr>
          <p:cNvSpPr>
            <a:spLocks noGrp="1"/>
          </p:cNvSpPr>
          <p:nvPr>
            <p:ph type="ctrTitle"/>
          </p:nvPr>
        </p:nvSpPr>
        <p:spPr>
          <a:xfrm>
            <a:off x="511309" y="1197407"/>
            <a:ext cx="8998451" cy="2112501"/>
          </a:xfrm>
        </p:spPr>
        <p:txBody>
          <a:bodyPr/>
          <a:lstStyle/>
          <a:p>
            <a:r>
              <a:rPr lang="da-DK" dirty="0"/>
              <a:t>TÆNK HELE VEJEN RUNDT</a:t>
            </a:r>
            <a:br>
              <a:rPr lang="da-DK" dirty="0"/>
            </a:br>
            <a:endParaRPr lang="da-DK" dirty="0"/>
          </a:p>
        </p:txBody>
      </p:sp>
      <p:sp>
        <p:nvSpPr>
          <p:cNvPr id="9" name="Pladsholder til tekst 8">
            <a:extLst>
              <a:ext uri="{FF2B5EF4-FFF2-40B4-BE49-F238E27FC236}">
                <a16:creationId xmlns:a16="http://schemas.microsoft.com/office/drawing/2014/main" id="{D08C0A23-10AF-4FCE-8969-19BEB7660C46}"/>
              </a:ext>
            </a:extLst>
          </p:cNvPr>
          <p:cNvSpPr>
            <a:spLocks noGrp="1"/>
          </p:cNvSpPr>
          <p:nvPr>
            <p:ph type="body" sz="quarter" idx="27"/>
          </p:nvPr>
        </p:nvSpPr>
        <p:spPr>
          <a:xfrm>
            <a:off x="554038" y="3323829"/>
            <a:ext cx="8955722" cy="1440000"/>
          </a:xfrm>
        </p:spPr>
        <p:txBody>
          <a:bodyPr/>
          <a:lstStyle/>
          <a:p>
            <a:r>
              <a:rPr lang="da-DK" i="1" dirty="0"/>
              <a:t>Det er vigtigt, at du sikrer både virksomheden, familien og din alderdom, når du køber en ejendom. </a:t>
            </a:r>
          </a:p>
          <a:p>
            <a:r>
              <a:rPr lang="da-DK" i="1" dirty="0"/>
              <a:t>Ved at læse vores anbefalinger er du sikker på, at du kommer hele vejen rundt. </a:t>
            </a:r>
          </a:p>
          <a:p>
            <a:endParaRPr lang="da-DK" dirty="0"/>
          </a:p>
        </p:txBody>
      </p:sp>
      <p:sp>
        <p:nvSpPr>
          <p:cNvPr id="4" name="Pladsholder til tekst 3">
            <a:extLst>
              <a:ext uri="{FF2B5EF4-FFF2-40B4-BE49-F238E27FC236}">
                <a16:creationId xmlns:a16="http://schemas.microsoft.com/office/drawing/2014/main" id="{4E1F3FA5-4766-4335-92C7-C9BF84AC4365}"/>
              </a:ext>
            </a:extLst>
          </p:cNvPr>
          <p:cNvSpPr>
            <a:spLocks noGrp="1"/>
          </p:cNvSpPr>
          <p:nvPr>
            <p:ph type="body" sz="quarter" idx="19"/>
          </p:nvPr>
        </p:nvSpPr>
        <p:spPr/>
        <p:txBody>
          <a:bodyPr/>
          <a:lstStyle/>
          <a:p>
            <a:endParaRPr lang="da-DK"/>
          </a:p>
        </p:txBody>
      </p:sp>
      <p:sp>
        <p:nvSpPr>
          <p:cNvPr id="8" name="Pladsholder til tekst 7">
            <a:extLst>
              <a:ext uri="{FF2B5EF4-FFF2-40B4-BE49-F238E27FC236}">
                <a16:creationId xmlns:a16="http://schemas.microsoft.com/office/drawing/2014/main" id="{C4F68497-2961-4975-9962-4D41A1DC6320}"/>
              </a:ext>
            </a:extLst>
          </p:cNvPr>
          <p:cNvSpPr>
            <a:spLocks noGrp="1"/>
          </p:cNvSpPr>
          <p:nvPr>
            <p:ph type="body" sz="quarter" idx="26"/>
          </p:nvPr>
        </p:nvSpPr>
        <p:spPr/>
        <p:txBody>
          <a:bodyPr/>
          <a:lstStyle/>
          <a:p>
            <a:endParaRPr lang="da-DK"/>
          </a:p>
        </p:txBody>
      </p:sp>
      <p:sp>
        <p:nvSpPr>
          <p:cNvPr id="10" name="Rektangel 9">
            <a:extLst>
              <a:ext uri="{FF2B5EF4-FFF2-40B4-BE49-F238E27FC236}">
                <a16:creationId xmlns:a16="http://schemas.microsoft.com/office/drawing/2014/main" id="{CA165060-1AD1-4E72-A7DA-2B17CD5C1F96}"/>
              </a:ext>
            </a:extLst>
          </p:cNvPr>
          <p:cNvSpPr/>
          <p:nvPr/>
        </p:nvSpPr>
        <p:spPr>
          <a:xfrm>
            <a:off x="2002696" y="5983083"/>
            <a:ext cx="8672258" cy="430887"/>
          </a:xfrm>
          <a:prstGeom prst="rect">
            <a:avLst/>
          </a:prstGeom>
        </p:spPr>
        <p:txBody>
          <a:bodyPr wrap="square">
            <a:spAutoFit/>
          </a:bodyPr>
          <a:lstStyle/>
          <a:p>
            <a:r>
              <a:rPr lang="da-DK" sz="2200" dirty="0">
                <a:solidFill>
                  <a:schemeClr val="bg1"/>
                </a:solidFill>
              </a:rPr>
              <a:t>Projekt Giv stafetten videre til nye kræfter i dansk landbrug</a:t>
            </a:r>
          </a:p>
        </p:txBody>
      </p:sp>
    </p:spTree>
    <p:extLst>
      <p:ext uri="{BB962C8B-B14F-4D97-AF65-F5344CB8AC3E}">
        <p14:creationId xmlns:p14="http://schemas.microsoft.com/office/powerpoint/2010/main" val="21280456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1B273BC-A66B-49BD-B5DD-0326AB7F2763}"/>
              </a:ext>
            </a:extLst>
          </p:cNvPr>
          <p:cNvSpPr>
            <a:spLocks noGrp="1"/>
          </p:cNvSpPr>
          <p:nvPr>
            <p:ph type="title"/>
          </p:nvPr>
        </p:nvSpPr>
        <p:spPr/>
        <p:txBody>
          <a:bodyPr/>
          <a:lstStyle/>
          <a:p>
            <a:r>
              <a:rPr lang="da-DK" dirty="0"/>
              <a:t>Anbefaling køber – pension </a:t>
            </a:r>
          </a:p>
        </p:txBody>
      </p:sp>
      <p:sp>
        <p:nvSpPr>
          <p:cNvPr id="3" name="Pladsholder til indhold 2">
            <a:extLst>
              <a:ext uri="{FF2B5EF4-FFF2-40B4-BE49-F238E27FC236}">
                <a16:creationId xmlns:a16="http://schemas.microsoft.com/office/drawing/2014/main" id="{1FA4DC5E-8492-485F-9A76-BD6471B5F31F}"/>
              </a:ext>
            </a:extLst>
          </p:cNvPr>
          <p:cNvSpPr>
            <a:spLocks noGrp="1"/>
          </p:cNvSpPr>
          <p:nvPr>
            <p:ph sz="quarter" idx="21"/>
          </p:nvPr>
        </p:nvSpPr>
        <p:spPr/>
        <p:txBody>
          <a:bodyPr/>
          <a:lstStyle/>
          <a:p>
            <a:r>
              <a:rPr lang="da-DK" sz="2400" dirty="0"/>
              <a:t>Du bør spare op til pension f.eks. via en ratepension eller livrente. </a:t>
            </a:r>
          </a:p>
          <a:p>
            <a:r>
              <a:rPr lang="da-DK" sz="2400" dirty="0"/>
              <a:t>En pensionsopsparing sikrer dig en indkomst i din alderdom, og hvis du skulle blive invalid. Den er beskyttet mod dine kreditorer, og du betaler først skat af opsparingen, når du skal have pensionen udbetalt. </a:t>
            </a:r>
          </a:p>
          <a:p>
            <a:r>
              <a:rPr lang="da-DK" sz="2400" dirty="0"/>
              <a:t>Til gengæld kræver en pensionsopsparing likviditet, og midlerne er bundet frem til din pensionering. </a:t>
            </a:r>
          </a:p>
          <a:p>
            <a:endParaRPr lang="da-DK" dirty="0"/>
          </a:p>
        </p:txBody>
      </p:sp>
      <p:sp>
        <p:nvSpPr>
          <p:cNvPr id="4" name="Pladsholder til tekst 3">
            <a:extLst>
              <a:ext uri="{FF2B5EF4-FFF2-40B4-BE49-F238E27FC236}">
                <a16:creationId xmlns:a16="http://schemas.microsoft.com/office/drawing/2014/main" id="{90342949-CFEE-4E22-B424-C104281DB3D9}"/>
              </a:ext>
            </a:extLst>
          </p:cNvPr>
          <p:cNvSpPr>
            <a:spLocks noGrp="1"/>
          </p:cNvSpPr>
          <p:nvPr>
            <p:ph type="body" sz="quarter" idx="25"/>
          </p:nvPr>
        </p:nvSpPr>
        <p:spPr/>
        <p:txBody>
          <a:bodyPr/>
          <a:lstStyle/>
          <a:p>
            <a:endParaRPr lang="da-DK"/>
          </a:p>
        </p:txBody>
      </p:sp>
      <p:sp>
        <p:nvSpPr>
          <p:cNvPr id="5" name="Pladsholder til tekst 4">
            <a:extLst>
              <a:ext uri="{FF2B5EF4-FFF2-40B4-BE49-F238E27FC236}">
                <a16:creationId xmlns:a16="http://schemas.microsoft.com/office/drawing/2014/main" id="{9E0B7796-F43F-493A-B316-ED7FDFDD084F}"/>
              </a:ext>
            </a:extLst>
          </p:cNvPr>
          <p:cNvSpPr>
            <a:spLocks noGrp="1"/>
          </p:cNvSpPr>
          <p:nvPr>
            <p:ph type="body" sz="quarter" idx="24"/>
          </p:nvPr>
        </p:nvSpPr>
        <p:spPr/>
        <p:txBody>
          <a:bodyPr/>
          <a:lstStyle/>
          <a:p>
            <a:endParaRPr lang="da-DK"/>
          </a:p>
        </p:txBody>
      </p:sp>
    </p:spTree>
    <p:extLst>
      <p:ext uri="{BB962C8B-B14F-4D97-AF65-F5344CB8AC3E}">
        <p14:creationId xmlns:p14="http://schemas.microsoft.com/office/powerpoint/2010/main" val="13845635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574DB0-E800-4F75-A201-6BC2948C206A}"/>
              </a:ext>
            </a:extLst>
          </p:cNvPr>
          <p:cNvSpPr>
            <a:spLocks noGrp="1"/>
          </p:cNvSpPr>
          <p:nvPr>
            <p:ph type="title"/>
          </p:nvPr>
        </p:nvSpPr>
        <p:spPr/>
        <p:txBody>
          <a:bodyPr/>
          <a:lstStyle/>
          <a:p>
            <a:r>
              <a:rPr lang="da-DK" dirty="0"/>
              <a:t>Anbefaling køber – pension </a:t>
            </a:r>
          </a:p>
        </p:txBody>
      </p:sp>
      <p:sp>
        <p:nvSpPr>
          <p:cNvPr id="3" name="Pladsholder til indhold 2">
            <a:extLst>
              <a:ext uri="{FF2B5EF4-FFF2-40B4-BE49-F238E27FC236}">
                <a16:creationId xmlns:a16="http://schemas.microsoft.com/office/drawing/2014/main" id="{F92B7C7A-2883-477A-8995-DA1109502A7D}"/>
              </a:ext>
            </a:extLst>
          </p:cNvPr>
          <p:cNvSpPr>
            <a:spLocks noGrp="1"/>
          </p:cNvSpPr>
          <p:nvPr>
            <p:ph sz="quarter" idx="21"/>
          </p:nvPr>
        </p:nvSpPr>
        <p:spPr/>
        <p:txBody>
          <a:bodyPr/>
          <a:lstStyle/>
          <a:p>
            <a:r>
              <a:rPr lang="da-DK" sz="2400" dirty="0"/>
              <a:t>Vi anbefaler, at du sparer så meget op til pension, at du som pensionist kan få udbetalt dét, der svarer til 80 procent af dit nuværende privatforbrug som erhvervsaktiv. </a:t>
            </a:r>
          </a:p>
          <a:p>
            <a:r>
              <a:rPr lang="da-DK" sz="2400" dirty="0"/>
              <a:t>Hvor meget du skal spare op for at nå dette mål, afhænger af, hvornår du regner med at gå på pension, og om du har andre frie midler at leve for. </a:t>
            </a:r>
          </a:p>
          <a:p>
            <a:endParaRPr lang="da-DK" dirty="0"/>
          </a:p>
        </p:txBody>
      </p:sp>
      <p:sp>
        <p:nvSpPr>
          <p:cNvPr id="4" name="Pladsholder til tekst 3">
            <a:extLst>
              <a:ext uri="{FF2B5EF4-FFF2-40B4-BE49-F238E27FC236}">
                <a16:creationId xmlns:a16="http://schemas.microsoft.com/office/drawing/2014/main" id="{0E7F7CC5-D8D1-4D82-8FC8-8DE5E0EC3CE4}"/>
              </a:ext>
            </a:extLst>
          </p:cNvPr>
          <p:cNvSpPr>
            <a:spLocks noGrp="1"/>
          </p:cNvSpPr>
          <p:nvPr>
            <p:ph type="body" sz="quarter" idx="25"/>
          </p:nvPr>
        </p:nvSpPr>
        <p:spPr/>
        <p:txBody>
          <a:bodyPr/>
          <a:lstStyle/>
          <a:p>
            <a:endParaRPr lang="da-DK"/>
          </a:p>
        </p:txBody>
      </p:sp>
      <p:sp>
        <p:nvSpPr>
          <p:cNvPr id="5" name="Pladsholder til tekst 4">
            <a:extLst>
              <a:ext uri="{FF2B5EF4-FFF2-40B4-BE49-F238E27FC236}">
                <a16:creationId xmlns:a16="http://schemas.microsoft.com/office/drawing/2014/main" id="{E150EABB-5684-4604-8C7B-6FB15E3FD0AF}"/>
              </a:ext>
            </a:extLst>
          </p:cNvPr>
          <p:cNvSpPr>
            <a:spLocks noGrp="1"/>
          </p:cNvSpPr>
          <p:nvPr>
            <p:ph type="body" sz="quarter" idx="24"/>
          </p:nvPr>
        </p:nvSpPr>
        <p:spPr/>
        <p:txBody>
          <a:bodyPr/>
          <a:lstStyle/>
          <a:p>
            <a:endParaRPr lang="da-DK"/>
          </a:p>
        </p:txBody>
      </p:sp>
    </p:spTree>
    <p:extLst>
      <p:ext uri="{BB962C8B-B14F-4D97-AF65-F5344CB8AC3E}">
        <p14:creationId xmlns:p14="http://schemas.microsoft.com/office/powerpoint/2010/main" val="27560098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C7E2DB7-61E0-44C7-95BD-AF5A7C08AF20}"/>
              </a:ext>
            </a:extLst>
          </p:cNvPr>
          <p:cNvSpPr>
            <a:spLocks noGrp="1"/>
          </p:cNvSpPr>
          <p:nvPr>
            <p:ph type="title"/>
          </p:nvPr>
        </p:nvSpPr>
        <p:spPr/>
        <p:txBody>
          <a:bodyPr/>
          <a:lstStyle/>
          <a:p>
            <a:r>
              <a:rPr lang="da-DK" dirty="0"/>
              <a:t>Anbefaling køber – pension </a:t>
            </a:r>
          </a:p>
        </p:txBody>
      </p:sp>
      <p:sp>
        <p:nvSpPr>
          <p:cNvPr id="3" name="Pladsholder til indhold 2">
            <a:extLst>
              <a:ext uri="{FF2B5EF4-FFF2-40B4-BE49-F238E27FC236}">
                <a16:creationId xmlns:a16="http://schemas.microsoft.com/office/drawing/2014/main" id="{A80DE4F8-838E-475C-AC93-8C8E6D0A8AE6}"/>
              </a:ext>
            </a:extLst>
          </p:cNvPr>
          <p:cNvSpPr>
            <a:spLocks noGrp="1"/>
          </p:cNvSpPr>
          <p:nvPr>
            <p:ph sz="quarter" idx="21"/>
          </p:nvPr>
        </p:nvSpPr>
        <p:spPr/>
        <p:txBody>
          <a:bodyPr/>
          <a:lstStyle/>
          <a:p>
            <a:r>
              <a:rPr lang="da-DK" sz="2400" dirty="0"/>
              <a:t>Hvis du har svingende indkomster, anbefaler vi, at du sparer op til pension i de gode år. </a:t>
            </a:r>
          </a:p>
          <a:p>
            <a:r>
              <a:rPr lang="da-DK" sz="2400" dirty="0"/>
              <a:t>Pension giver fradrag i din personlige indkomst, og du får derfor størst værdi af fradraget, hvis du har en indkomst på topskatteniveau. </a:t>
            </a:r>
          </a:p>
          <a:p>
            <a:r>
              <a:rPr lang="da-DK" sz="2400" dirty="0"/>
              <a:t>Du kan indskyde op til 54.700 kr. om året på en ratepension (2018-sats). Hvis du har overskud i din virksomhed, kan du indskyde op til 30 procent af overskuddet på en livrente.</a:t>
            </a:r>
          </a:p>
          <a:p>
            <a:endParaRPr lang="da-DK" dirty="0"/>
          </a:p>
        </p:txBody>
      </p:sp>
      <p:sp>
        <p:nvSpPr>
          <p:cNvPr id="4" name="Pladsholder til tekst 3">
            <a:extLst>
              <a:ext uri="{FF2B5EF4-FFF2-40B4-BE49-F238E27FC236}">
                <a16:creationId xmlns:a16="http://schemas.microsoft.com/office/drawing/2014/main" id="{F566D5E2-64F5-43A3-9F15-EAD6B63F2E04}"/>
              </a:ext>
            </a:extLst>
          </p:cNvPr>
          <p:cNvSpPr>
            <a:spLocks noGrp="1"/>
          </p:cNvSpPr>
          <p:nvPr>
            <p:ph type="body" sz="quarter" idx="25"/>
          </p:nvPr>
        </p:nvSpPr>
        <p:spPr/>
        <p:txBody>
          <a:bodyPr/>
          <a:lstStyle/>
          <a:p>
            <a:endParaRPr lang="da-DK"/>
          </a:p>
        </p:txBody>
      </p:sp>
      <p:sp>
        <p:nvSpPr>
          <p:cNvPr id="5" name="Pladsholder til tekst 4">
            <a:extLst>
              <a:ext uri="{FF2B5EF4-FFF2-40B4-BE49-F238E27FC236}">
                <a16:creationId xmlns:a16="http://schemas.microsoft.com/office/drawing/2014/main" id="{015014D0-5D8A-4E78-9DFF-27A2714930FF}"/>
              </a:ext>
            </a:extLst>
          </p:cNvPr>
          <p:cNvSpPr>
            <a:spLocks noGrp="1"/>
          </p:cNvSpPr>
          <p:nvPr>
            <p:ph type="body" sz="quarter" idx="24"/>
          </p:nvPr>
        </p:nvSpPr>
        <p:spPr/>
        <p:txBody>
          <a:bodyPr/>
          <a:lstStyle/>
          <a:p>
            <a:endParaRPr lang="da-DK"/>
          </a:p>
        </p:txBody>
      </p:sp>
    </p:spTree>
    <p:extLst>
      <p:ext uri="{BB962C8B-B14F-4D97-AF65-F5344CB8AC3E}">
        <p14:creationId xmlns:p14="http://schemas.microsoft.com/office/powerpoint/2010/main" val="18318108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113051E-C68F-46C8-BB59-02A9C82EBA57}"/>
              </a:ext>
            </a:extLst>
          </p:cNvPr>
          <p:cNvSpPr>
            <a:spLocks noGrp="1"/>
          </p:cNvSpPr>
          <p:nvPr>
            <p:ph type="title"/>
          </p:nvPr>
        </p:nvSpPr>
        <p:spPr/>
        <p:txBody>
          <a:bodyPr/>
          <a:lstStyle/>
          <a:p>
            <a:r>
              <a:rPr lang="da-DK" dirty="0"/>
              <a:t>Anbefaling sælger – efterløn </a:t>
            </a:r>
          </a:p>
        </p:txBody>
      </p:sp>
      <p:sp>
        <p:nvSpPr>
          <p:cNvPr id="3" name="Pladsholder til indhold 2">
            <a:extLst>
              <a:ext uri="{FF2B5EF4-FFF2-40B4-BE49-F238E27FC236}">
                <a16:creationId xmlns:a16="http://schemas.microsoft.com/office/drawing/2014/main" id="{04AE745A-CF01-4CFD-AA2F-CB73893C2084}"/>
              </a:ext>
            </a:extLst>
          </p:cNvPr>
          <p:cNvSpPr>
            <a:spLocks noGrp="1"/>
          </p:cNvSpPr>
          <p:nvPr>
            <p:ph sz="quarter" idx="21"/>
          </p:nvPr>
        </p:nvSpPr>
        <p:spPr/>
        <p:txBody>
          <a:bodyPr/>
          <a:lstStyle/>
          <a:p>
            <a:r>
              <a:rPr lang="da-DK" sz="2400" dirty="0"/>
              <a:t>Hvis du er tilmeldt efterlønsordningen, bør du søge om dit efterlønsbevis så snart, det er muligt. </a:t>
            </a:r>
          </a:p>
          <a:p>
            <a:r>
              <a:rPr lang="da-DK" sz="2400" dirty="0"/>
              <a:t>Efterlønsbeviset sikrer dig nemlig muligheden for at gå på efterløn, selvom du er syg ved overgangen til efterløn. </a:t>
            </a:r>
          </a:p>
          <a:p>
            <a:r>
              <a:rPr lang="da-DK" sz="2400" dirty="0"/>
              <a:t>Derudover har efterlønsbeviset den fordel, at du ikke længere skal betale efterlønsbidrag, når du først har erhvervet beviset.  </a:t>
            </a:r>
          </a:p>
          <a:p>
            <a:endParaRPr lang="da-DK" dirty="0"/>
          </a:p>
        </p:txBody>
      </p:sp>
      <p:sp>
        <p:nvSpPr>
          <p:cNvPr id="4" name="Pladsholder til tekst 3">
            <a:extLst>
              <a:ext uri="{FF2B5EF4-FFF2-40B4-BE49-F238E27FC236}">
                <a16:creationId xmlns:a16="http://schemas.microsoft.com/office/drawing/2014/main" id="{E1DBD9CD-65E0-457F-8F3C-FD4D987E3642}"/>
              </a:ext>
            </a:extLst>
          </p:cNvPr>
          <p:cNvSpPr>
            <a:spLocks noGrp="1"/>
          </p:cNvSpPr>
          <p:nvPr>
            <p:ph type="body" sz="quarter" idx="25"/>
          </p:nvPr>
        </p:nvSpPr>
        <p:spPr/>
        <p:txBody>
          <a:bodyPr/>
          <a:lstStyle/>
          <a:p>
            <a:endParaRPr lang="da-DK"/>
          </a:p>
        </p:txBody>
      </p:sp>
      <p:sp>
        <p:nvSpPr>
          <p:cNvPr id="5" name="Pladsholder til tekst 4">
            <a:extLst>
              <a:ext uri="{FF2B5EF4-FFF2-40B4-BE49-F238E27FC236}">
                <a16:creationId xmlns:a16="http://schemas.microsoft.com/office/drawing/2014/main" id="{7EB93D32-3BBB-44AA-9B1E-90F004A2D8D1}"/>
              </a:ext>
            </a:extLst>
          </p:cNvPr>
          <p:cNvSpPr>
            <a:spLocks noGrp="1"/>
          </p:cNvSpPr>
          <p:nvPr>
            <p:ph type="body" sz="quarter" idx="24"/>
          </p:nvPr>
        </p:nvSpPr>
        <p:spPr/>
        <p:txBody>
          <a:bodyPr/>
          <a:lstStyle/>
          <a:p>
            <a:endParaRPr lang="da-DK"/>
          </a:p>
        </p:txBody>
      </p:sp>
    </p:spTree>
    <p:extLst>
      <p:ext uri="{BB962C8B-B14F-4D97-AF65-F5344CB8AC3E}">
        <p14:creationId xmlns:p14="http://schemas.microsoft.com/office/powerpoint/2010/main" val="35809297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30F4445-7B47-4565-82AD-16B9EAAEAAB4}"/>
              </a:ext>
            </a:extLst>
          </p:cNvPr>
          <p:cNvSpPr>
            <a:spLocks noGrp="1"/>
          </p:cNvSpPr>
          <p:nvPr>
            <p:ph type="title"/>
          </p:nvPr>
        </p:nvSpPr>
        <p:spPr/>
        <p:txBody>
          <a:bodyPr/>
          <a:lstStyle/>
          <a:p>
            <a:r>
              <a:rPr lang="da-DK" dirty="0"/>
              <a:t>Anbefaling sælger – efterløn </a:t>
            </a:r>
          </a:p>
        </p:txBody>
      </p:sp>
      <p:sp>
        <p:nvSpPr>
          <p:cNvPr id="3" name="Pladsholder til indhold 2">
            <a:extLst>
              <a:ext uri="{FF2B5EF4-FFF2-40B4-BE49-F238E27FC236}">
                <a16:creationId xmlns:a16="http://schemas.microsoft.com/office/drawing/2014/main" id="{A6D50E50-D947-4F22-9E12-9CD5A9921B30}"/>
              </a:ext>
            </a:extLst>
          </p:cNvPr>
          <p:cNvSpPr>
            <a:spLocks noGrp="1"/>
          </p:cNvSpPr>
          <p:nvPr>
            <p:ph sz="quarter" idx="21"/>
          </p:nvPr>
        </p:nvSpPr>
        <p:spPr/>
        <p:txBody>
          <a:bodyPr/>
          <a:lstStyle/>
          <a:p>
            <a:r>
              <a:rPr lang="da-DK" sz="2400" dirty="0"/>
              <a:t>Hvis du som sælger af en landbrugsejendom står overfor at skulle på efterløn, skal du sikre dig, at du har en tilstrækkelig høj indkomst i årene op til overgangen til efterløn. </a:t>
            </a:r>
          </a:p>
          <a:p>
            <a:r>
              <a:rPr lang="da-DK" sz="2400" dirty="0"/>
              <a:t>Retten til efterløn er nemlig betinget af, at du inden for de seneste tre år har haft en indkomst på minimum 228.348 kr. (2018-sats). </a:t>
            </a:r>
          </a:p>
          <a:p>
            <a:r>
              <a:rPr lang="da-DK" sz="2400" dirty="0"/>
              <a:t>Indkomsten i årene op til overgangen til efterløn er også særlig vigtig, da det er den indkomst, din efterlønssats bliver beregnet ud fra.</a:t>
            </a:r>
          </a:p>
          <a:p>
            <a:endParaRPr lang="da-DK" dirty="0"/>
          </a:p>
        </p:txBody>
      </p:sp>
      <p:sp>
        <p:nvSpPr>
          <p:cNvPr id="4" name="Pladsholder til tekst 3">
            <a:extLst>
              <a:ext uri="{FF2B5EF4-FFF2-40B4-BE49-F238E27FC236}">
                <a16:creationId xmlns:a16="http://schemas.microsoft.com/office/drawing/2014/main" id="{5E216BE5-3A39-450D-89FC-5F5147A28EDC}"/>
              </a:ext>
            </a:extLst>
          </p:cNvPr>
          <p:cNvSpPr>
            <a:spLocks noGrp="1"/>
          </p:cNvSpPr>
          <p:nvPr>
            <p:ph type="body" sz="quarter" idx="25"/>
          </p:nvPr>
        </p:nvSpPr>
        <p:spPr/>
        <p:txBody>
          <a:bodyPr/>
          <a:lstStyle/>
          <a:p>
            <a:endParaRPr lang="da-DK"/>
          </a:p>
        </p:txBody>
      </p:sp>
      <p:sp>
        <p:nvSpPr>
          <p:cNvPr id="5" name="Pladsholder til tekst 4">
            <a:extLst>
              <a:ext uri="{FF2B5EF4-FFF2-40B4-BE49-F238E27FC236}">
                <a16:creationId xmlns:a16="http://schemas.microsoft.com/office/drawing/2014/main" id="{B692788E-9606-41FD-B85C-8917C042043B}"/>
              </a:ext>
            </a:extLst>
          </p:cNvPr>
          <p:cNvSpPr>
            <a:spLocks noGrp="1"/>
          </p:cNvSpPr>
          <p:nvPr>
            <p:ph type="body" sz="quarter" idx="24"/>
          </p:nvPr>
        </p:nvSpPr>
        <p:spPr/>
        <p:txBody>
          <a:bodyPr/>
          <a:lstStyle/>
          <a:p>
            <a:endParaRPr lang="da-DK"/>
          </a:p>
        </p:txBody>
      </p:sp>
    </p:spTree>
    <p:extLst>
      <p:ext uri="{BB962C8B-B14F-4D97-AF65-F5344CB8AC3E}">
        <p14:creationId xmlns:p14="http://schemas.microsoft.com/office/powerpoint/2010/main" val="19751670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39F144-E606-4ACE-B26E-2E3E20818715}"/>
              </a:ext>
            </a:extLst>
          </p:cNvPr>
          <p:cNvSpPr>
            <a:spLocks noGrp="1"/>
          </p:cNvSpPr>
          <p:nvPr>
            <p:ph type="title"/>
          </p:nvPr>
        </p:nvSpPr>
        <p:spPr/>
        <p:txBody>
          <a:bodyPr/>
          <a:lstStyle/>
          <a:p>
            <a:r>
              <a:rPr lang="da-DK" dirty="0"/>
              <a:t>Anbefaling sælger – pension </a:t>
            </a:r>
          </a:p>
        </p:txBody>
      </p:sp>
      <p:sp>
        <p:nvSpPr>
          <p:cNvPr id="3" name="Pladsholder til indhold 2">
            <a:extLst>
              <a:ext uri="{FF2B5EF4-FFF2-40B4-BE49-F238E27FC236}">
                <a16:creationId xmlns:a16="http://schemas.microsoft.com/office/drawing/2014/main" id="{569747D6-98A1-4613-9B3C-8EAD131506E0}"/>
              </a:ext>
            </a:extLst>
          </p:cNvPr>
          <p:cNvSpPr>
            <a:spLocks noGrp="1"/>
          </p:cNvSpPr>
          <p:nvPr>
            <p:ph sz="quarter" idx="21"/>
          </p:nvPr>
        </p:nvSpPr>
        <p:spPr/>
        <p:txBody>
          <a:bodyPr/>
          <a:lstStyle/>
          <a:p>
            <a:r>
              <a:rPr lang="da-DK" sz="2400" dirty="0"/>
              <a:t>Du bør spare op til pension f.eks. via en ratepension eller livrente. </a:t>
            </a:r>
          </a:p>
          <a:p>
            <a:r>
              <a:rPr lang="da-DK" sz="2400" dirty="0"/>
              <a:t>En pensionsopsparing sikrer dig en indkomst i din alderdom, og hvis du skulle blive invalid. Derudover har en pensionsopsparing den fordel, at den er beskyttet mod dine kreditorer, og at du først betaler skat af opsparingen, når du skal have pensionen udbetalt. </a:t>
            </a:r>
          </a:p>
          <a:p>
            <a:r>
              <a:rPr lang="da-DK" sz="2400" dirty="0"/>
              <a:t>Ulempen er, at det kræver likviditet at spare op, og at opsparingen bindes, indtil du når pensionsalderen.</a:t>
            </a:r>
          </a:p>
          <a:p>
            <a:endParaRPr lang="da-DK" dirty="0"/>
          </a:p>
        </p:txBody>
      </p:sp>
      <p:sp>
        <p:nvSpPr>
          <p:cNvPr id="4" name="Pladsholder til tekst 3">
            <a:extLst>
              <a:ext uri="{FF2B5EF4-FFF2-40B4-BE49-F238E27FC236}">
                <a16:creationId xmlns:a16="http://schemas.microsoft.com/office/drawing/2014/main" id="{D73DDC4C-8CB8-49F2-BEF3-CA8626019AE4}"/>
              </a:ext>
            </a:extLst>
          </p:cNvPr>
          <p:cNvSpPr>
            <a:spLocks noGrp="1"/>
          </p:cNvSpPr>
          <p:nvPr>
            <p:ph type="body" sz="quarter" idx="25"/>
          </p:nvPr>
        </p:nvSpPr>
        <p:spPr/>
        <p:txBody>
          <a:bodyPr/>
          <a:lstStyle/>
          <a:p>
            <a:endParaRPr lang="da-DK"/>
          </a:p>
        </p:txBody>
      </p:sp>
      <p:sp>
        <p:nvSpPr>
          <p:cNvPr id="5" name="Pladsholder til tekst 4">
            <a:extLst>
              <a:ext uri="{FF2B5EF4-FFF2-40B4-BE49-F238E27FC236}">
                <a16:creationId xmlns:a16="http://schemas.microsoft.com/office/drawing/2014/main" id="{14B304BA-D656-4C3D-ABB0-1C35EEF16680}"/>
              </a:ext>
            </a:extLst>
          </p:cNvPr>
          <p:cNvSpPr>
            <a:spLocks noGrp="1"/>
          </p:cNvSpPr>
          <p:nvPr>
            <p:ph type="body" sz="quarter" idx="24"/>
          </p:nvPr>
        </p:nvSpPr>
        <p:spPr/>
        <p:txBody>
          <a:bodyPr/>
          <a:lstStyle/>
          <a:p>
            <a:endParaRPr lang="da-DK"/>
          </a:p>
        </p:txBody>
      </p:sp>
    </p:spTree>
    <p:extLst>
      <p:ext uri="{BB962C8B-B14F-4D97-AF65-F5344CB8AC3E}">
        <p14:creationId xmlns:p14="http://schemas.microsoft.com/office/powerpoint/2010/main" val="38953077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EB1165-DB20-4479-B563-B3CB9A52EF09}"/>
              </a:ext>
            </a:extLst>
          </p:cNvPr>
          <p:cNvSpPr>
            <a:spLocks noGrp="1"/>
          </p:cNvSpPr>
          <p:nvPr>
            <p:ph type="title"/>
          </p:nvPr>
        </p:nvSpPr>
        <p:spPr/>
        <p:txBody>
          <a:bodyPr/>
          <a:lstStyle/>
          <a:p>
            <a:r>
              <a:rPr lang="da-DK" dirty="0"/>
              <a:t>Anbefaling sælger – pension </a:t>
            </a:r>
          </a:p>
        </p:txBody>
      </p:sp>
      <p:sp>
        <p:nvSpPr>
          <p:cNvPr id="3" name="Pladsholder til indhold 2">
            <a:extLst>
              <a:ext uri="{FF2B5EF4-FFF2-40B4-BE49-F238E27FC236}">
                <a16:creationId xmlns:a16="http://schemas.microsoft.com/office/drawing/2014/main" id="{291E6C72-C665-480A-9992-97250AA847DD}"/>
              </a:ext>
            </a:extLst>
          </p:cNvPr>
          <p:cNvSpPr>
            <a:spLocks noGrp="1"/>
          </p:cNvSpPr>
          <p:nvPr>
            <p:ph sz="quarter" idx="21"/>
          </p:nvPr>
        </p:nvSpPr>
        <p:spPr/>
        <p:txBody>
          <a:bodyPr/>
          <a:lstStyle/>
          <a:p>
            <a:r>
              <a:rPr lang="da-DK" sz="2400" dirty="0"/>
              <a:t>Vi anbefaler, at du sparer så meget op til pension, at du som pensionist kan få udbetalt dét, der svarer til 80 procent af dit privatforbrug som erhvervsaktiv. </a:t>
            </a:r>
          </a:p>
          <a:p>
            <a:r>
              <a:rPr lang="da-DK" sz="2400" dirty="0"/>
              <a:t>Hvor meget du skal spare op for at nå dette mål, afhænger af, hvornår du regner med at gå på pension, og om du har andre frie midler at leve for. </a:t>
            </a:r>
          </a:p>
          <a:p>
            <a:endParaRPr lang="da-DK" dirty="0"/>
          </a:p>
        </p:txBody>
      </p:sp>
      <p:sp>
        <p:nvSpPr>
          <p:cNvPr id="4" name="Pladsholder til tekst 3">
            <a:extLst>
              <a:ext uri="{FF2B5EF4-FFF2-40B4-BE49-F238E27FC236}">
                <a16:creationId xmlns:a16="http://schemas.microsoft.com/office/drawing/2014/main" id="{FC70A414-81CE-4ABC-8AC7-6D8E9CEDF6C7}"/>
              </a:ext>
            </a:extLst>
          </p:cNvPr>
          <p:cNvSpPr>
            <a:spLocks noGrp="1"/>
          </p:cNvSpPr>
          <p:nvPr>
            <p:ph type="body" sz="quarter" idx="25"/>
          </p:nvPr>
        </p:nvSpPr>
        <p:spPr/>
        <p:txBody>
          <a:bodyPr/>
          <a:lstStyle/>
          <a:p>
            <a:endParaRPr lang="da-DK"/>
          </a:p>
        </p:txBody>
      </p:sp>
      <p:sp>
        <p:nvSpPr>
          <p:cNvPr id="5" name="Pladsholder til tekst 4">
            <a:extLst>
              <a:ext uri="{FF2B5EF4-FFF2-40B4-BE49-F238E27FC236}">
                <a16:creationId xmlns:a16="http://schemas.microsoft.com/office/drawing/2014/main" id="{A99B794D-0D10-44BB-BA0C-A7357E51BEED}"/>
              </a:ext>
            </a:extLst>
          </p:cNvPr>
          <p:cNvSpPr>
            <a:spLocks noGrp="1"/>
          </p:cNvSpPr>
          <p:nvPr>
            <p:ph type="body" sz="quarter" idx="24"/>
          </p:nvPr>
        </p:nvSpPr>
        <p:spPr/>
        <p:txBody>
          <a:bodyPr/>
          <a:lstStyle/>
          <a:p>
            <a:endParaRPr lang="da-DK"/>
          </a:p>
        </p:txBody>
      </p:sp>
    </p:spTree>
    <p:extLst>
      <p:ext uri="{BB962C8B-B14F-4D97-AF65-F5344CB8AC3E}">
        <p14:creationId xmlns:p14="http://schemas.microsoft.com/office/powerpoint/2010/main" val="15392382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3EC54E-B431-419C-9A44-EBF2AB2ED132}"/>
              </a:ext>
            </a:extLst>
          </p:cNvPr>
          <p:cNvSpPr>
            <a:spLocks noGrp="1"/>
          </p:cNvSpPr>
          <p:nvPr>
            <p:ph type="title"/>
          </p:nvPr>
        </p:nvSpPr>
        <p:spPr/>
        <p:txBody>
          <a:bodyPr/>
          <a:lstStyle/>
          <a:p>
            <a:r>
              <a:rPr lang="da-DK" dirty="0"/>
              <a:t>Anbefaling sælger – pension </a:t>
            </a:r>
          </a:p>
        </p:txBody>
      </p:sp>
      <p:sp>
        <p:nvSpPr>
          <p:cNvPr id="3" name="Pladsholder til indhold 2">
            <a:extLst>
              <a:ext uri="{FF2B5EF4-FFF2-40B4-BE49-F238E27FC236}">
                <a16:creationId xmlns:a16="http://schemas.microsoft.com/office/drawing/2014/main" id="{B4AFE74B-42F1-45AB-A117-BBA1C5B95FEC}"/>
              </a:ext>
            </a:extLst>
          </p:cNvPr>
          <p:cNvSpPr>
            <a:spLocks noGrp="1"/>
          </p:cNvSpPr>
          <p:nvPr>
            <p:ph sz="quarter" idx="21"/>
          </p:nvPr>
        </p:nvSpPr>
        <p:spPr/>
        <p:txBody>
          <a:bodyPr/>
          <a:lstStyle/>
          <a:p>
            <a:r>
              <a:rPr lang="da-DK" sz="2400" dirty="0"/>
              <a:t>Vi anbefaler, at du benytter salget af din landbrugsvirksomhed til at lave en ophørspension. </a:t>
            </a:r>
          </a:p>
          <a:p>
            <a:r>
              <a:rPr lang="da-DK" sz="2400" dirty="0"/>
              <a:t>Du kan oprette en ophørspension, hvis du er fyldt 55 år ved virksomhedens ophør og har drevet virksomhed i 10 af de seneste 15 år. </a:t>
            </a:r>
          </a:p>
          <a:p>
            <a:r>
              <a:rPr lang="da-DK" sz="2400" dirty="0"/>
              <a:t>Ophørspensionen oprettes ved, at du indskyder din fortjeneste helt eller delvist på en ratepension og/eller en livrente – dog maksimalt 2.743.700 kr. (2018-sats).</a:t>
            </a:r>
          </a:p>
          <a:p>
            <a:endParaRPr lang="da-DK" dirty="0"/>
          </a:p>
        </p:txBody>
      </p:sp>
      <p:sp>
        <p:nvSpPr>
          <p:cNvPr id="4" name="Pladsholder til tekst 3">
            <a:extLst>
              <a:ext uri="{FF2B5EF4-FFF2-40B4-BE49-F238E27FC236}">
                <a16:creationId xmlns:a16="http://schemas.microsoft.com/office/drawing/2014/main" id="{B3D994BE-08EA-4F42-A313-DFD92CE91BD0}"/>
              </a:ext>
            </a:extLst>
          </p:cNvPr>
          <p:cNvSpPr>
            <a:spLocks noGrp="1"/>
          </p:cNvSpPr>
          <p:nvPr>
            <p:ph type="body" sz="quarter" idx="25"/>
          </p:nvPr>
        </p:nvSpPr>
        <p:spPr/>
        <p:txBody>
          <a:bodyPr/>
          <a:lstStyle/>
          <a:p>
            <a:endParaRPr lang="da-DK"/>
          </a:p>
        </p:txBody>
      </p:sp>
      <p:sp>
        <p:nvSpPr>
          <p:cNvPr id="5" name="Pladsholder til tekst 4">
            <a:extLst>
              <a:ext uri="{FF2B5EF4-FFF2-40B4-BE49-F238E27FC236}">
                <a16:creationId xmlns:a16="http://schemas.microsoft.com/office/drawing/2014/main" id="{DA762D1D-84E8-4D50-944D-117D6B78639F}"/>
              </a:ext>
            </a:extLst>
          </p:cNvPr>
          <p:cNvSpPr>
            <a:spLocks noGrp="1"/>
          </p:cNvSpPr>
          <p:nvPr>
            <p:ph type="body" sz="quarter" idx="24"/>
          </p:nvPr>
        </p:nvSpPr>
        <p:spPr/>
        <p:txBody>
          <a:bodyPr/>
          <a:lstStyle/>
          <a:p>
            <a:endParaRPr lang="da-DK"/>
          </a:p>
        </p:txBody>
      </p:sp>
    </p:spTree>
    <p:extLst>
      <p:ext uri="{BB962C8B-B14F-4D97-AF65-F5344CB8AC3E}">
        <p14:creationId xmlns:p14="http://schemas.microsoft.com/office/powerpoint/2010/main" val="16366942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E179D9-F079-40F5-8AA8-563972EB7FAC}"/>
              </a:ext>
            </a:extLst>
          </p:cNvPr>
          <p:cNvSpPr>
            <a:spLocks noGrp="1"/>
          </p:cNvSpPr>
          <p:nvPr>
            <p:ph type="title"/>
          </p:nvPr>
        </p:nvSpPr>
        <p:spPr/>
        <p:txBody>
          <a:bodyPr/>
          <a:lstStyle/>
          <a:p>
            <a:r>
              <a:rPr lang="da-DK" dirty="0"/>
              <a:t>Anbefaling sælger – pension </a:t>
            </a:r>
          </a:p>
        </p:txBody>
      </p:sp>
      <p:sp>
        <p:nvSpPr>
          <p:cNvPr id="3" name="Pladsholder til indhold 2">
            <a:extLst>
              <a:ext uri="{FF2B5EF4-FFF2-40B4-BE49-F238E27FC236}">
                <a16:creationId xmlns:a16="http://schemas.microsoft.com/office/drawing/2014/main" id="{B98CBF1C-1453-4AB9-997E-DD621E98FF9D}"/>
              </a:ext>
            </a:extLst>
          </p:cNvPr>
          <p:cNvSpPr>
            <a:spLocks noGrp="1"/>
          </p:cNvSpPr>
          <p:nvPr>
            <p:ph sz="quarter" idx="21"/>
          </p:nvPr>
        </p:nvSpPr>
        <p:spPr/>
        <p:txBody>
          <a:bodyPr/>
          <a:lstStyle/>
          <a:p>
            <a:r>
              <a:rPr lang="da-DK" sz="2400" dirty="0"/>
              <a:t>Hvis du som sælger af en landbrugsejendom står overfor at skulle på pension, skal du være opmærksom på, at engangsindtægter vil påvirke din pensionsberegning, hvis overdragelsen sker, efter du er blevet pensionist. En engangsindtægt kan f.eks. være genvundne afskrivninger i forbindelse med salget af din virksomhed. </a:t>
            </a:r>
          </a:p>
          <a:p>
            <a:r>
              <a:rPr lang="da-DK" sz="2400" dirty="0"/>
              <a:t>Hvis overdragelsen sker, før du når pensionsalderen, vil engangsindtægten ikke påvirke din pension. </a:t>
            </a:r>
          </a:p>
          <a:p>
            <a:r>
              <a:rPr lang="da-DK" sz="2400" dirty="0"/>
              <a:t>Det kan derfor være en god ide at få salget eller generationsskiftet gennemført, inden du når pensionsalderen. </a:t>
            </a:r>
          </a:p>
          <a:p>
            <a:endParaRPr lang="da-DK" dirty="0"/>
          </a:p>
        </p:txBody>
      </p:sp>
      <p:sp>
        <p:nvSpPr>
          <p:cNvPr id="4" name="Pladsholder til tekst 3">
            <a:extLst>
              <a:ext uri="{FF2B5EF4-FFF2-40B4-BE49-F238E27FC236}">
                <a16:creationId xmlns:a16="http://schemas.microsoft.com/office/drawing/2014/main" id="{DE8016B0-8170-4E13-A307-E0EF45C6BA79}"/>
              </a:ext>
            </a:extLst>
          </p:cNvPr>
          <p:cNvSpPr>
            <a:spLocks noGrp="1"/>
          </p:cNvSpPr>
          <p:nvPr>
            <p:ph type="body" sz="quarter" idx="25"/>
          </p:nvPr>
        </p:nvSpPr>
        <p:spPr/>
        <p:txBody>
          <a:bodyPr/>
          <a:lstStyle/>
          <a:p>
            <a:endParaRPr lang="da-DK"/>
          </a:p>
        </p:txBody>
      </p:sp>
      <p:sp>
        <p:nvSpPr>
          <p:cNvPr id="5" name="Pladsholder til tekst 4">
            <a:extLst>
              <a:ext uri="{FF2B5EF4-FFF2-40B4-BE49-F238E27FC236}">
                <a16:creationId xmlns:a16="http://schemas.microsoft.com/office/drawing/2014/main" id="{82C67B85-B97D-447A-B0A4-CED7FF6C3492}"/>
              </a:ext>
            </a:extLst>
          </p:cNvPr>
          <p:cNvSpPr>
            <a:spLocks noGrp="1"/>
          </p:cNvSpPr>
          <p:nvPr>
            <p:ph type="body" sz="quarter" idx="24"/>
          </p:nvPr>
        </p:nvSpPr>
        <p:spPr/>
        <p:txBody>
          <a:bodyPr/>
          <a:lstStyle/>
          <a:p>
            <a:endParaRPr lang="da-DK"/>
          </a:p>
        </p:txBody>
      </p:sp>
    </p:spTree>
    <p:extLst>
      <p:ext uri="{BB962C8B-B14F-4D97-AF65-F5344CB8AC3E}">
        <p14:creationId xmlns:p14="http://schemas.microsoft.com/office/powerpoint/2010/main" val="42356838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35B17FD-006D-49B6-8339-0D49089EFCF1}"/>
              </a:ext>
            </a:extLst>
          </p:cNvPr>
          <p:cNvSpPr>
            <a:spLocks noGrp="1"/>
          </p:cNvSpPr>
          <p:nvPr>
            <p:ph type="title"/>
          </p:nvPr>
        </p:nvSpPr>
        <p:spPr/>
        <p:txBody>
          <a:bodyPr/>
          <a:lstStyle/>
          <a:p>
            <a:r>
              <a:rPr lang="da-DK" dirty="0"/>
              <a:t>Anbefaling køber – forsikring </a:t>
            </a:r>
          </a:p>
        </p:txBody>
      </p:sp>
      <p:sp>
        <p:nvSpPr>
          <p:cNvPr id="3" name="Pladsholder til indhold 2">
            <a:extLst>
              <a:ext uri="{FF2B5EF4-FFF2-40B4-BE49-F238E27FC236}">
                <a16:creationId xmlns:a16="http://schemas.microsoft.com/office/drawing/2014/main" id="{20BB0661-A89B-4789-BE14-5E7FED403611}"/>
              </a:ext>
            </a:extLst>
          </p:cNvPr>
          <p:cNvSpPr>
            <a:spLocks noGrp="1"/>
          </p:cNvSpPr>
          <p:nvPr>
            <p:ph sz="quarter" idx="21"/>
          </p:nvPr>
        </p:nvSpPr>
        <p:spPr/>
        <p:txBody>
          <a:bodyPr/>
          <a:lstStyle/>
          <a:p>
            <a:r>
              <a:rPr lang="da-DK" sz="2400" dirty="0"/>
              <a:t>Når du køber en landbrugsejendom, er det lovpligtigt at tegne arbejdsskadesikring for dine ansatte. </a:t>
            </a:r>
          </a:p>
          <a:p>
            <a:r>
              <a:rPr lang="da-DK" sz="2400" dirty="0"/>
              <a:t>Derudover skal du tegne en motoransvarsforsikring, hvis du har biler og maskiner, der kører på offentlig vej, og en droneansvarsforsikring, hvis du har en drone. </a:t>
            </a:r>
          </a:p>
          <a:p>
            <a:r>
              <a:rPr lang="da-DK" sz="2400" dirty="0"/>
              <a:t>Hvis du har hund eller heste, skal du også tegne en hundeansvarsforsikring og hesteansvarsforsikring. </a:t>
            </a:r>
          </a:p>
          <a:p>
            <a:endParaRPr lang="da-DK" dirty="0"/>
          </a:p>
        </p:txBody>
      </p:sp>
      <p:sp>
        <p:nvSpPr>
          <p:cNvPr id="5" name="Pladsholder til tekst 4">
            <a:extLst>
              <a:ext uri="{FF2B5EF4-FFF2-40B4-BE49-F238E27FC236}">
                <a16:creationId xmlns:a16="http://schemas.microsoft.com/office/drawing/2014/main" id="{7D898977-CAB3-4984-A26C-7D7650C72B8E}"/>
              </a:ext>
            </a:extLst>
          </p:cNvPr>
          <p:cNvSpPr>
            <a:spLocks noGrp="1"/>
          </p:cNvSpPr>
          <p:nvPr>
            <p:ph type="body" sz="quarter" idx="25"/>
          </p:nvPr>
        </p:nvSpPr>
        <p:spPr/>
        <p:txBody>
          <a:bodyPr/>
          <a:lstStyle/>
          <a:p>
            <a:endParaRPr lang="da-DK"/>
          </a:p>
        </p:txBody>
      </p:sp>
      <p:sp>
        <p:nvSpPr>
          <p:cNvPr id="4" name="Pladsholder til tekst 3">
            <a:extLst>
              <a:ext uri="{FF2B5EF4-FFF2-40B4-BE49-F238E27FC236}">
                <a16:creationId xmlns:a16="http://schemas.microsoft.com/office/drawing/2014/main" id="{1366CDBE-B5B3-486F-B2A9-50B8C4F81BF6}"/>
              </a:ext>
            </a:extLst>
          </p:cNvPr>
          <p:cNvSpPr>
            <a:spLocks noGrp="1"/>
          </p:cNvSpPr>
          <p:nvPr>
            <p:ph type="body" sz="quarter" idx="24"/>
          </p:nvPr>
        </p:nvSpPr>
        <p:spPr/>
        <p:txBody>
          <a:bodyPr/>
          <a:lstStyle/>
          <a:p>
            <a:endParaRPr lang="da-DK"/>
          </a:p>
        </p:txBody>
      </p:sp>
    </p:spTree>
    <p:extLst>
      <p:ext uri="{BB962C8B-B14F-4D97-AF65-F5344CB8AC3E}">
        <p14:creationId xmlns:p14="http://schemas.microsoft.com/office/powerpoint/2010/main" val="18654900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31125F0-6AA4-44A8-A5C7-4E5483D56303}"/>
              </a:ext>
            </a:extLst>
          </p:cNvPr>
          <p:cNvSpPr>
            <a:spLocks noGrp="1"/>
          </p:cNvSpPr>
          <p:nvPr>
            <p:ph type="title"/>
          </p:nvPr>
        </p:nvSpPr>
        <p:spPr/>
        <p:txBody>
          <a:bodyPr/>
          <a:lstStyle/>
          <a:p>
            <a:r>
              <a:rPr lang="da-DK" dirty="0"/>
              <a:t>Anbefaling køber – forsikring </a:t>
            </a:r>
          </a:p>
        </p:txBody>
      </p:sp>
      <p:sp>
        <p:nvSpPr>
          <p:cNvPr id="3" name="Pladsholder til indhold 2">
            <a:extLst>
              <a:ext uri="{FF2B5EF4-FFF2-40B4-BE49-F238E27FC236}">
                <a16:creationId xmlns:a16="http://schemas.microsoft.com/office/drawing/2014/main" id="{35BDA243-6CEC-47F8-BD0F-D41A1C3A8664}"/>
              </a:ext>
            </a:extLst>
          </p:cNvPr>
          <p:cNvSpPr>
            <a:spLocks noGrp="1"/>
          </p:cNvSpPr>
          <p:nvPr>
            <p:ph sz="quarter" idx="21"/>
          </p:nvPr>
        </p:nvSpPr>
        <p:spPr/>
        <p:txBody>
          <a:bodyPr/>
          <a:lstStyle/>
          <a:p>
            <a:r>
              <a:rPr lang="da-DK" sz="2400" dirty="0"/>
              <a:t>Når du køber en landbrugsejendom – som måske også er dit hjem – bør du overveje at tegne en landbrugsforsikring. </a:t>
            </a:r>
          </a:p>
          <a:p>
            <a:r>
              <a:rPr lang="da-DK" sz="2400" dirty="0"/>
              <a:t>En landbrugsforsikring kan omfatte dækning for bygninger, indbo, løsøre, maskiner, kasko, besætning, avl og produkter, besætningssygdom, dyreulykke, forurening, driftstab, bedriftsansvar og produktansvar.</a:t>
            </a:r>
          </a:p>
          <a:p>
            <a:endParaRPr lang="da-DK" dirty="0"/>
          </a:p>
        </p:txBody>
      </p:sp>
      <p:sp>
        <p:nvSpPr>
          <p:cNvPr id="4" name="Pladsholder til tekst 3">
            <a:extLst>
              <a:ext uri="{FF2B5EF4-FFF2-40B4-BE49-F238E27FC236}">
                <a16:creationId xmlns:a16="http://schemas.microsoft.com/office/drawing/2014/main" id="{B639F822-DE1B-4FDF-9F52-5C699D02F82A}"/>
              </a:ext>
            </a:extLst>
          </p:cNvPr>
          <p:cNvSpPr>
            <a:spLocks noGrp="1"/>
          </p:cNvSpPr>
          <p:nvPr>
            <p:ph type="body" sz="quarter" idx="25"/>
          </p:nvPr>
        </p:nvSpPr>
        <p:spPr/>
        <p:txBody>
          <a:bodyPr/>
          <a:lstStyle/>
          <a:p>
            <a:endParaRPr lang="da-DK"/>
          </a:p>
        </p:txBody>
      </p:sp>
      <p:sp>
        <p:nvSpPr>
          <p:cNvPr id="5" name="Pladsholder til tekst 4">
            <a:extLst>
              <a:ext uri="{FF2B5EF4-FFF2-40B4-BE49-F238E27FC236}">
                <a16:creationId xmlns:a16="http://schemas.microsoft.com/office/drawing/2014/main" id="{F09668ED-49DD-47CA-9107-C289B9956693}"/>
              </a:ext>
            </a:extLst>
          </p:cNvPr>
          <p:cNvSpPr>
            <a:spLocks noGrp="1"/>
          </p:cNvSpPr>
          <p:nvPr>
            <p:ph type="body" sz="quarter" idx="24"/>
          </p:nvPr>
        </p:nvSpPr>
        <p:spPr/>
        <p:txBody>
          <a:bodyPr/>
          <a:lstStyle/>
          <a:p>
            <a:endParaRPr lang="da-DK"/>
          </a:p>
        </p:txBody>
      </p:sp>
    </p:spTree>
    <p:extLst>
      <p:ext uri="{BB962C8B-B14F-4D97-AF65-F5344CB8AC3E}">
        <p14:creationId xmlns:p14="http://schemas.microsoft.com/office/powerpoint/2010/main" val="11429770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3C1E3E0-B078-4691-9124-BDA2DB0C11ED}"/>
              </a:ext>
            </a:extLst>
          </p:cNvPr>
          <p:cNvSpPr>
            <a:spLocks noGrp="1"/>
          </p:cNvSpPr>
          <p:nvPr>
            <p:ph type="title"/>
          </p:nvPr>
        </p:nvSpPr>
        <p:spPr/>
        <p:txBody>
          <a:bodyPr/>
          <a:lstStyle/>
          <a:p>
            <a:r>
              <a:rPr lang="da-DK" dirty="0"/>
              <a:t>Anbefaling køber – forsikring </a:t>
            </a:r>
          </a:p>
        </p:txBody>
      </p:sp>
      <p:sp>
        <p:nvSpPr>
          <p:cNvPr id="3" name="Pladsholder til indhold 2">
            <a:extLst>
              <a:ext uri="{FF2B5EF4-FFF2-40B4-BE49-F238E27FC236}">
                <a16:creationId xmlns:a16="http://schemas.microsoft.com/office/drawing/2014/main" id="{E9D666FF-2E6E-43A3-A186-7F4AFA4C4969}"/>
              </a:ext>
            </a:extLst>
          </p:cNvPr>
          <p:cNvSpPr>
            <a:spLocks noGrp="1"/>
          </p:cNvSpPr>
          <p:nvPr>
            <p:ph sz="quarter" idx="21"/>
          </p:nvPr>
        </p:nvSpPr>
        <p:spPr/>
        <p:txBody>
          <a:bodyPr/>
          <a:lstStyle/>
          <a:p>
            <a:r>
              <a:rPr lang="da-DK" sz="2400" dirty="0"/>
              <a:t>Da du som selvstændig ikke er sikret af den arbejdsskadesikring, du har tegnet for dine ansatte, anbefaler vi, at du tegner en frivillig indehaverarbejdsskadeforsikring og tilmelder dig Arbejdsmarkedets Erhvervssikring. </a:t>
            </a:r>
          </a:p>
          <a:p>
            <a:r>
              <a:rPr lang="da-DK" sz="2400" dirty="0"/>
              <a:t>Det samme gælder for din medarbejdende ægtefælle. </a:t>
            </a:r>
          </a:p>
          <a:p>
            <a:r>
              <a:rPr lang="da-DK" sz="2400" dirty="0"/>
              <a:t>Derudover bør du overveje at tegne sygedriftstabsforsikring, ulykkesforsikring og livsforsikring samt forsikring mod tab af erhvervsevne og kritisk sygdom.</a:t>
            </a:r>
          </a:p>
          <a:p>
            <a:endParaRPr lang="da-DK" dirty="0"/>
          </a:p>
        </p:txBody>
      </p:sp>
      <p:sp>
        <p:nvSpPr>
          <p:cNvPr id="4" name="Pladsholder til tekst 3">
            <a:extLst>
              <a:ext uri="{FF2B5EF4-FFF2-40B4-BE49-F238E27FC236}">
                <a16:creationId xmlns:a16="http://schemas.microsoft.com/office/drawing/2014/main" id="{26130E6A-E276-4DAB-BEDC-357E7F699B1F}"/>
              </a:ext>
            </a:extLst>
          </p:cNvPr>
          <p:cNvSpPr>
            <a:spLocks noGrp="1"/>
          </p:cNvSpPr>
          <p:nvPr>
            <p:ph type="body" sz="quarter" idx="25"/>
          </p:nvPr>
        </p:nvSpPr>
        <p:spPr/>
        <p:txBody>
          <a:bodyPr/>
          <a:lstStyle/>
          <a:p>
            <a:endParaRPr lang="da-DK"/>
          </a:p>
        </p:txBody>
      </p:sp>
      <p:sp>
        <p:nvSpPr>
          <p:cNvPr id="5" name="Pladsholder til tekst 4">
            <a:extLst>
              <a:ext uri="{FF2B5EF4-FFF2-40B4-BE49-F238E27FC236}">
                <a16:creationId xmlns:a16="http://schemas.microsoft.com/office/drawing/2014/main" id="{4B6A0FB9-95FB-4406-8A0F-973DF63D328E}"/>
              </a:ext>
            </a:extLst>
          </p:cNvPr>
          <p:cNvSpPr>
            <a:spLocks noGrp="1"/>
          </p:cNvSpPr>
          <p:nvPr>
            <p:ph type="body" sz="quarter" idx="24"/>
          </p:nvPr>
        </p:nvSpPr>
        <p:spPr/>
        <p:txBody>
          <a:bodyPr/>
          <a:lstStyle/>
          <a:p>
            <a:endParaRPr lang="da-DK"/>
          </a:p>
        </p:txBody>
      </p:sp>
    </p:spTree>
    <p:extLst>
      <p:ext uri="{BB962C8B-B14F-4D97-AF65-F5344CB8AC3E}">
        <p14:creationId xmlns:p14="http://schemas.microsoft.com/office/powerpoint/2010/main" val="36047226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5AC4C36-7BB8-4020-B96F-1737660567AC}"/>
              </a:ext>
            </a:extLst>
          </p:cNvPr>
          <p:cNvSpPr>
            <a:spLocks noGrp="1"/>
          </p:cNvSpPr>
          <p:nvPr>
            <p:ph type="title"/>
          </p:nvPr>
        </p:nvSpPr>
        <p:spPr/>
        <p:txBody>
          <a:bodyPr/>
          <a:lstStyle/>
          <a:p>
            <a:r>
              <a:rPr lang="da-DK" dirty="0"/>
              <a:t>Anbefaling køber – forsikring </a:t>
            </a:r>
          </a:p>
        </p:txBody>
      </p:sp>
      <p:sp>
        <p:nvSpPr>
          <p:cNvPr id="3" name="Pladsholder til indhold 2">
            <a:extLst>
              <a:ext uri="{FF2B5EF4-FFF2-40B4-BE49-F238E27FC236}">
                <a16:creationId xmlns:a16="http://schemas.microsoft.com/office/drawing/2014/main" id="{639637EA-1228-4D2E-8CA9-291006408393}"/>
              </a:ext>
            </a:extLst>
          </p:cNvPr>
          <p:cNvSpPr>
            <a:spLocks noGrp="1"/>
          </p:cNvSpPr>
          <p:nvPr>
            <p:ph sz="quarter" idx="21"/>
          </p:nvPr>
        </p:nvSpPr>
        <p:spPr/>
        <p:txBody>
          <a:bodyPr/>
          <a:lstStyle/>
          <a:p>
            <a:r>
              <a:rPr lang="da-DK" sz="2400" dirty="0"/>
              <a:t>Vi anbefaler, at du sikrer dig selv og dine ansatte mod sygdom, hvis det er muligt. På den måde sikrer du dig en indtægt, hvis du selv bliver syg, og en refusion for udbetalt løn op til dagpengemaksimummet, hvis din medarbejder bliver syg. </a:t>
            </a:r>
          </a:p>
          <a:p>
            <a:r>
              <a:rPr lang="da-DK" sz="2400" dirty="0"/>
              <a:t>Din egen sygeforsikring dækker fra enten første eller tredje sygefraværsdag, mens sygeforsikringen for dine ansatte dækker fra anden sygefraværsdag.</a:t>
            </a:r>
          </a:p>
          <a:p>
            <a:endParaRPr lang="da-DK" dirty="0"/>
          </a:p>
        </p:txBody>
      </p:sp>
      <p:sp>
        <p:nvSpPr>
          <p:cNvPr id="4" name="Pladsholder til tekst 3">
            <a:extLst>
              <a:ext uri="{FF2B5EF4-FFF2-40B4-BE49-F238E27FC236}">
                <a16:creationId xmlns:a16="http://schemas.microsoft.com/office/drawing/2014/main" id="{AA3EC52D-C717-4311-B76A-8679C9620810}"/>
              </a:ext>
            </a:extLst>
          </p:cNvPr>
          <p:cNvSpPr>
            <a:spLocks noGrp="1"/>
          </p:cNvSpPr>
          <p:nvPr>
            <p:ph type="body" sz="quarter" idx="25"/>
          </p:nvPr>
        </p:nvSpPr>
        <p:spPr/>
        <p:txBody>
          <a:bodyPr/>
          <a:lstStyle/>
          <a:p>
            <a:endParaRPr lang="da-DK"/>
          </a:p>
        </p:txBody>
      </p:sp>
      <p:sp>
        <p:nvSpPr>
          <p:cNvPr id="5" name="Pladsholder til tekst 4">
            <a:extLst>
              <a:ext uri="{FF2B5EF4-FFF2-40B4-BE49-F238E27FC236}">
                <a16:creationId xmlns:a16="http://schemas.microsoft.com/office/drawing/2014/main" id="{FB6BE485-840C-4C62-BC3E-5E1D3A35DEE1}"/>
              </a:ext>
            </a:extLst>
          </p:cNvPr>
          <p:cNvSpPr>
            <a:spLocks noGrp="1"/>
          </p:cNvSpPr>
          <p:nvPr>
            <p:ph type="body" sz="quarter" idx="24"/>
          </p:nvPr>
        </p:nvSpPr>
        <p:spPr/>
        <p:txBody>
          <a:bodyPr/>
          <a:lstStyle/>
          <a:p>
            <a:endParaRPr lang="da-DK"/>
          </a:p>
        </p:txBody>
      </p:sp>
    </p:spTree>
    <p:extLst>
      <p:ext uri="{BB962C8B-B14F-4D97-AF65-F5344CB8AC3E}">
        <p14:creationId xmlns:p14="http://schemas.microsoft.com/office/powerpoint/2010/main" val="5269056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B090EC-C72D-426C-8AC6-0557AE715832}"/>
              </a:ext>
            </a:extLst>
          </p:cNvPr>
          <p:cNvSpPr>
            <a:spLocks noGrp="1"/>
          </p:cNvSpPr>
          <p:nvPr>
            <p:ph type="title"/>
          </p:nvPr>
        </p:nvSpPr>
        <p:spPr/>
        <p:txBody>
          <a:bodyPr/>
          <a:lstStyle/>
          <a:p>
            <a:r>
              <a:rPr lang="da-DK" dirty="0"/>
              <a:t>Anbefaling køber – forsikring </a:t>
            </a:r>
          </a:p>
        </p:txBody>
      </p:sp>
      <p:sp>
        <p:nvSpPr>
          <p:cNvPr id="3" name="Pladsholder til indhold 2">
            <a:extLst>
              <a:ext uri="{FF2B5EF4-FFF2-40B4-BE49-F238E27FC236}">
                <a16:creationId xmlns:a16="http://schemas.microsoft.com/office/drawing/2014/main" id="{F2A30450-A141-470D-B06E-B2750FF13421}"/>
              </a:ext>
            </a:extLst>
          </p:cNvPr>
          <p:cNvSpPr>
            <a:spLocks noGrp="1"/>
          </p:cNvSpPr>
          <p:nvPr>
            <p:ph sz="quarter" idx="21"/>
          </p:nvPr>
        </p:nvSpPr>
        <p:spPr/>
        <p:txBody>
          <a:bodyPr/>
          <a:lstStyle/>
          <a:p>
            <a:r>
              <a:rPr lang="da-DK" sz="2400" dirty="0"/>
              <a:t>Vi anbefaler, at du melder dig ind i en a-kasse, så du har ret til dagpenge, hvis du bliver arbejdsløs. </a:t>
            </a:r>
          </a:p>
          <a:p>
            <a:r>
              <a:rPr lang="da-DK" sz="2400" dirty="0"/>
              <a:t>Du skal have været medlem af en a-kasse i mindst ét år for at have ret til dagpenge, og du skal som udgangspunkt have haft en indkomst på mindst 228.348 kr. indenfor de sidste tre afsluttede regnskabsår (2018-sats). </a:t>
            </a:r>
          </a:p>
        </p:txBody>
      </p:sp>
      <p:sp>
        <p:nvSpPr>
          <p:cNvPr id="4" name="Pladsholder til tekst 3">
            <a:extLst>
              <a:ext uri="{FF2B5EF4-FFF2-40B4-BE49-F238E27FC236}">
                <a16:creationId xmlns:a16="http://schemas.microsoft.com/office/drawing/2014/main" id="{59619090-5D6B-44AD-8907-CC8253C46967}"/>
              </a:ext>
            </a:extLst>
          </p:cNvPr>
          <p:cNvSpPr>
            <a:spLocks noGrp="1"/>
          </p:cNvSpPr>
          <p:nvPr>
            <p:ph type="body" sz="quarter" idx="25"/>
          </p:nvPr>
        </p:nvSpPr>
        <p:spPr/>
        <p:txBody>
          <a:bodyPr/>
          <a:lstStyle/>
          <a:p>
            <a:endParaRPr lang="da-DK"/>
          </a:p>
        </p:txBody>
      </p:sp>
      <p:sp>
        <p:nvSpPr>
          <p:cNvPr id="5" name="Pladsholder til tekst 4">
            <a:extLst>
              <a:ext uri="{FF2B5EF4-FFF2-40B4-BE49-F238E27FC236}">
                <a16:creationId xmlns:a16="http://schemas.microsoft.com/office/drawing/2014/main" id="{334FF9D0-941D-4E60-B599-403968808FAA}"/>
              </a:ext>
            </a:extLst>
          </p:cNvPr>
          <p:cNvSpPr>
            <a:spLocks noGrp="1"/>
          </p:cNvSpPr>
          <p:nvPr>
            <p:ph type="body" sz="quarter" idx="24"/>
          </p:nvPr>
        </p:nvSpPr>
        <p:spPr/>
        <p:txBody>
          <a:bodyPr/>
          <a:lstStyle/>
          <a:p>
            <a:endParaRPr lang="da-DK"/>
          </a:p>
        </p:txBody>
      </p:sp>
    </p:spTree>
    <p:extLst>
      <p:ext uri="{BB962C8B-B14F-4D97-AF65-F5344CB8AC3E}">
        <p14:creationId xmlns:p14="http://schemas.microsoft.com/office/powerpoint/2010/main" val="4096140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866BF70-AFCC-490B-AE42-FF7C17941C84}"/>
              </a:ext>
            </a:extLst>
          </p:cNvPr>
          <p:cNvSpPr>
            <a:spLocks noGrp="1"/>
          </p:cNvSpPr>
          <p:nvPr>
            <p:ph type="title"/>
          </p:nvPr>
        </p:nvSpPr>
        <p:spPr/>
        <p:txBody>
          <a:bodyPr/>
          <a:lstStyle/>
          <a:p>
            <a:r>
              <a:rPr lang="da-DK" dirty="0"/>
              <a:t>Anbefaling køber – forsikring </a:t>
            </a:r>
          </a:p>
        </p:txBody>
      </p:sp>
      <p:sp>
        <p:nvSpPr>
          <p:cNvPr id="3" name="Pladsholder til indhold 2">
            <a:extLst>
              <a:ext uri="{FF2B5EF4-FFF2-40B4-BE49-F238E27FC236}">
                <a16:creationId xmlns:a16="http://schemas.microsoft.com/office/drawing/2014/main" id="{F8F4362F-D336-4D33-92C9-0916A95A67F0}"/>
              </a:ext>
            </a:extLst>
          </p:cNvPr>
          <p:cNvSpPr>
            <a:spLocks noGrp="1"/>
          </p:cNvSpPr>
          <p:nvPr>
            <p:ph sz="quarter" idx="21"/>
          </p:nvPr>
        </p:nvSpPr>
        <p:spPr/>
        <p:txBody>
          <a:bodyPr/>
          <a:lstStyle/>
          <a:p>
            <a:r>
              <a:rPr lang="da-DK" sz="2400" dirty="0"/>
              <a:t>Hvis din ægtefælle arbejder i virksomheden, bør I overveje, om han eller hun skal over på en lønaftale. Det nye dagpengesystem for selvstændige giver nemlig ikke en medarbejdende ægtefælle mulighed for at få den maksimale dagpengesats, hvis han eller hun bliver arbejdsløs. </a:t>
            </a:r>
          </a:p>
          <a:p>
            <a:endParaRPr lang="da-DK" dirty="0"/>
          </a:p>
        </p:txBody>
      </p:sp>
      <p:sp>
        <p:nvSpPr>
          <p:cNvPr id="4" name="Pladsholder til tekst 3">
            <a:extLst>
              <a:ext uri="{FF2B5EF4-FFF2-40B4-BE49-F238E27FC236}">
                <a16:creationId xmlns:a16="http://schemas.microsoft.com/office/drawing/2014/main" id="{B4034CE0-5AB3-49CD-88DA-CB5E9F00B39F}"/>
              </a:ext>
            </a:extLst>
          </p:cNvPr>
          <p:cNvSpPr>
            <a:spLocks noGrp="1"/>
          </p:cNvSpPr>
          <p:nvPr>
            <p:ph type="body" sz="quarter" idx="25"/>
          </p:nvPr>
        </p:nvSpPr>
        <p:spPr/>
        <p:txBody>
          <a:bodyPr/>
          <a:lstStyle/>
          <a:p>
            <a:endParaRPr lang="da-DK"/>
          </a:p>
        </p:txBody>
      </p:sp>
      <p:sp>
        <p:nvSpPr>
          <p:cNvPr id="5" name="Pladsholder til tekst 4">
            <a:extLst>
              <a:ext uri="{FF2B5EF4-FFF2-40B4-BE49-F238E27FC236}">
                <a16:creationId xmlns:a16="http://schemas.microsoft.com/office/drawing/2014/main" id="{DA5AB9C4-74BA-4F75-A869-3B4A038DE7D2}"/>
              </a:ext>
            </a:extLst>
          </p:cNvPr>
          <p:cNvSpPr>
            <a:spLocks noGrp="1"/>
          </p:cNvSpPr>
          <p:nvPr>
            <p:ph type="body" sz="quarter" idx="24"/>
          </p:nvPr>
        </p:nvSpPr>
        <p:spPr/>
        <p:txBody>
          <a:bodyPr/>
          <a:lstStyle/>
          <a:p>
            <a:endParaRPr lang="da-DK"/>
          </a:p>
        </p:txBody>
      </p:sp>
    </p:spTree>
    <p:extLst>
      <p:ext uri="{BB962C8B-B14F-4D97-AF65-F5344CB8AC3E}">
        <p14:creationId xmlns:p14="http://schemas.microsoft.com/office/powerpoint/2010/main" val="18336700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798E3EF-105E-4618-8FED-3B276585C799}"/>
              </a:ext>
            </a:extLst>
          </p:cNvPr>
          <p:cNvSpPr>
            <a:spLocks noGrp="1"/>
          </p:cNvSpPr>
          <p:nvPr>
            <p:ph type="title"/>
          </p:nvPr>
        </p:nvSpPr>
        <p:spPr/>
        <p:txBody>
          <a:bodyPr/>
          <a:lstStyle/>
          <a:p>
            <a:r>
              <a:rPr lang="da-DK" dirty="0"/>
              <a:t>Anbefaling køber – familie </a:t>
            </a:r>
          </a:p>
        </p:txBody>
      </p:sp>
      <p:sp>
        <p:nvSpPr>
          <p:cNvPr id="3" name="Pladsholder til indhold 2">
            <a:extLst>
              <a:ext uri="{FF2B5EF4-FFF2-40B4-BE49-F238E27FC236}">
                <a16:creationId xmlns:a16="http://schemas.microsoft.com/office/drawing/2014/main" id="{F6C36257-4DEF-4756-A287-F36C460E2BCD}"/>
              </a:ext>
            </a:extLst>
          </p:cNvPr>
          <p:cNvSpPr>
            <a:spLocks noGrp="1"/>
          </p:cNvSpPr>
          <p:nvPr>
            <p:ph sz="quarter" idx="21"/>
          </p:nvPr>
        </p:nvSpPr>
        <p:spPr/>
        <p:txBody>
          <a:bodyPr/>
          <a:lstStyle/>
          <a:p>
            <a:r>
              <a:rPr lang="da-DK" sz="2400" dirty="0"/>
              <a:t>Du bør overveje om visse dele af din formue, herunder virksomheden, skal gøres til dit særeje via en ægtepagt, eller om det er mest hensigtsmæssigt, at din ægtefælle ejer visse aktiver fremfor dig, så virksomhedens kreditorer ikke kan gøre krav på dem. </a:t>
            </a:r>
          </a:p>
          <a:p>
            <a:endParaRPr lang="da-DK" dirty="0"/>
          </a:p>
        </p:txBody>
      </p:sp>
      <p:sp>
        <p:nvSpPr>
          <p:cNvPr id="4" name="Pladsholder til tekst 3">
            <a:extLst>
              <a:ext uri="{FF2B5EF4-FFF2-40B4-BE49-F238E27FC236}">
                <a16:creationId xmlns:a16="http://schemas.microsoft.com/office/drawing/2014/main" id="{32DC43A5-3782-4D6C-B590-6E4BA4DAB0BA}"/>
              </a:ext>
            </a:extLst>
          </p:cNvPr>
          <p:cNvSpPr>
            <a:spLocks noGrp="1"/>
          </p:cNvSpPr>
          <p:nvPr>
            <p:ph type="body" sz="quarter" idx="25"/>
          </p:nvPr>
        </p:nvSpPr>
        <p:spPr/>
        <p:txBody>
          <a:bodyPr/>
          <a:lstStyle/>
          <a:p>
            <a:endParaRPr lang="da-DK"/>
          </a:p>
        </p:txBody>
      </p:sp>
      <p:sp>
        <p:nvSpPr>
          <p:cNvPr id="5" name="Pladsholder til tekst 4">
            <a:extLst>
              <a:ext uri="{FF2B5EF4-FFF2-40B4-BE49-F238E27FC236}">
                <a16:creationId xmlns:a16="http://schemas.microsoft.com/office/drawing/2014/main" id="{02CA240C-067A-4B50-B805-BA883D44FFDB}"/>
              </a:ext>
            </a:extLst>
          </p:cNvPr>
          <p:cNvSpPr>
            <a:spLocks noGrp="1"/>
          </p:cNvSpPr>
          <p:nvPr>
            <p:ph type="body" sz="quarter" idx="24"/>
          </p:nvPr>
        </p:nvSpPr>
        <p:spPr/>
        <p:txBody>
          <a:bodyPr/>
          <a:lstStyle/>
          <a:p>
            <a:endParaRPr lang="da-DK"/>
          </a:p>
        </p:txBody>
      </p:sp>
    </p:spTree>
    <p:extLst>
      <p:ext uri="{BB962C8B-B14F-4D97-AF65-F5344CB8AC3E}">
        <p14:creationId xmlns:p14="http://schemas.microsoft.com/office/powerpoint/2010/main" val="37293678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BF1786D-2148-4745-8F6A-CD43701518A5}"/>
              </a:ext>
            </a:extLst>
          </p:cNvPr>
          <p:cNvSpPr>
            <a:spLocks noGrp="1"/>
          </p:cNvSpPr>
          <p:nvPr>
            <p:ph type="title"/>
          </p:nvPr>
        </p:nvSpPr>
        <p:spPr/>
        <p:txBody>
          <a:bodyPr/>
          <a:lstStyle/>
          <a:p>
            <a:r>
              <a:rPr lang="da-DK" dirty="0"/>
              <a:t>Anbefaling køber – familie </a:t>
            </a:r>
          </a:p>
        </p:txBody>
      </p:sp>
      <p:sp>
        <p:nvSpPr>
          <p:cNvPr id="3" name="Pladsholder til indhold 2">
            <a:extLst>
              <a:ext uri="{FF2B5EF4-FFF2-40B4-BE49-F238E27FC236}">
                <a16:creationId xmlns:a16="http://schemas.microsoft.com/office/drawing/2014/main" id="{4BA109BD-99AD-439C-BFF5-B3F96294E82D}"/>
              </a:ext>
            </a:extLst>
          </p:cNvPr>
          <p:cNvSpPr>
            <a:spLocks noGrp="1"/>
          </p:cNvSpPr>
          <p:nvPr>
            <p:ph sz="quarter" idx="21"/>
          </p:nvPr>
        </p:nvSpPr>
        <p:spPr/>
        <p:txBody>
          <a:bodyPr/>
          <a:lstStyle/>
          <a:p>
            <a:r>
              <a:rPr lang="da-DK" sz="2400" dirty="0"/>
              <a:t>Du bør overveje at oprette en fremtidsfuldmagt, som sikrer, at en eller flere i forening kan repræsentere dig i økonomiske og/eller personlige forhold, hvis du på grund af sygdom eller svækkelse er ude af stand til at varetage dine anliggender. </a:t>
            </a:r>
          </a:p>
          <a:p>
            <a:endParaRPr lang="da-DK" dirty="0"/>
          </a:p>
        </p:txBody>
      </p:sp>
      <p:sp>
        <p:nvSpPr>
          <p:cNvPr id="4" name="Pladsholder til tekst 3">
            <a:extLst>
              <a:ext uri="{FF2B5EF4-FFF2-40B4-BE49-F238E27FC236}">
                <a16:creationId xmlns:a16="http://schemas.microsoft.com/office/drawing/2014/main" id="{FA139F80-7CE4-48AE-B240-04A264E1A3BF}"/>
              </a:ext>
            </a:extLst>
          </p:cNvPr>
          <p:cNvSpPr>
            <a:spLocks noGrp="1"/>
          </p:cNvSpPr>
          <p:nvPr>
            <p:ph type="body" sz="quarter" idx="25"/>
          </p:nvPr>
        </p:nvSpPr>
        <p:spPr/>
        <p:txBody>
          <a:bodyPr/>
          <a:lstStyle/>
          <a:p>
            <a:endParaRPr lang="da-DK"/>
          </a:p>
        </p:txBody>
      </p:sp>
      <p:sp>
        <p:nvSpPr>
          <p:cNvPr id="5" name="Pladsholder til tekst 4">
            <a:extLst>
              <a:ext uri="{FF2B5EF4-FFF2-40B4-BE49-F238E27FC236}">
                <a16:creationId xmlns:a16="http://schemas.microsoft.com/office/drawing/2014/main" id="{0DC8B289-9329-46B4-93B5-62E27C47847D}"/>
              </a:ext>
            </a:extLst>
          </p:cNvPr>
          <p:cNvSpPr>
            <a:spLocks noGrp="1"/>
          </p:cNvSpPr>
          <p:nvPr>
            <p:ph type="body" sz="quarter" idx="24"/>
          </p:nvPr>
        </p:nvSpPr>
        <p:spPr/>
        <p:txBody>
          <a:bodyPr/>
          <a:lstStyle/>
          <a:p>
            <a:endParaRPr lang="da-DK"/>
          </a:p>
        </p:txBody>
      </p:sp>
    </p:spTree>
    <p:extLst>
      <p:ext uri="{BB962C8B-B14F-4D97-AF65-F5344CB8AC3E}">
        <p14:creationId xmlns:p14="http://schemas.microsoft.com/office/powerpoint/2010/main" val="400397242"/>
      </p:ext>
    </p:extLst>
  </p:cSld>
  <p:clrMapOvr>
    <a:masterClrMapping/>
  </p:clrMapOvr>
</p:sld>
</file>

<file path=ppt/theme/theme1.xml><?xml version="1.0" encoding="utf-8"?>
<a:theme xmlns:a="http://schemas.openxmlformats.org/drawingml/2006/main" name="LF PPT - Noget af det bedste i verden.">
  <a:themeElements>
    <a:clrScheme name="Landbrug &amp; Fødevarer">
      <a:dk1>
        <a:srgbClr val="000000"/>
      </a:dk1>
      <a:lt1>
        <a:sysClr val="window" lastClr="FFFFFF"/>
      </a:lt1>
      <a:dk2>
        <a:srgbClr val="09562C"/>
      </a:dk2>
      <a:lt2>
        <a:srgbClr val="FFFFFF"/>
      </a:lt2>
      <a:accent1>
        <a:srgbClr val="BF9C81"/>
      </a:accent1>
      <a:accent2>
        <a:srgbClr val="076471"/>
      </a:accent2>
      <a:accent3>
        <a:srgbClr val="C8C7B2"/>
      </a:accent3>
      <a:accent4>
        <a:srgbClr val="9DDCF9"/>
      </a:accent4>
      <a:accent5>
        <a:srgbClr val="000000"/>
      </a:accent5>
      <a:accent6>
        <a:srgbClr val="FFD800"/>
      </a:accent6>
      <a:hlink>
        <a:srgbClr val="076471"/>
      </a:hlink>
      <a:folHlink>
        <a:srgbClr val="09562C"/>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solidFill>
            <a:schemeClr val="accent1"/>
          </a:solidFill>
        </a:ln>
      </a:spPr>
      <a:bodyPr rtlCol="0" anchor="ctr"/>
      <a:lstStyle>
        <a:defPPr algn="ctr">
          <a:defRPr sz="14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2"/>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1400" dirty="0" err="1" smtClean="0"/>
        </a:defPPr>
      </a:lstStyle>
    </a:txDef>
  </a:objectDefaults>
  <a:extraClrSchemeLst/>
  <a:extLst>
    <a:ext uri="{05A4C25C-085E-4340-85A3-A5531E510DB2}">
      <thm15:themeFamily xmlns:thm15="http://schemas.microsoft.com/office/thememl/2012/main" name="Landbrug_og_Foedevarer - Kopi.potx" id="{B28ED082-C69A-41E3-9CEF-E4B9B55CE828}" vid="{F8238065-BBDA-4254-B6B8-6184174FADB0}"/>
    </a:ext>
  </a:extLst>
</a:theme>
</file>

<file path=ppt/theme/theme2.xml><?xml version="1.0" encoding="utf-8"?>
<a:theme xmlns:a="http://schemas.openxmlformats.org/drawingml/2006/main" name="LF PPT - Noget at leve af. Noget at leve for.">
  <a:themeElements>
    <a:clrScheme name="Landbrug &amp; Fødevarer">
      <a:dk1>
        <a:srgbClr val="000000"/>
      </a:dk1>
      <a:lt1>
        <a:sysClr val="window" lastClr="FFFFFF"/>
      </a:lt1>
      <a:dk2>
        <a:srgbClr val="09562C"/>
      </a:dk2>
      <a:lt2>
        <a:srgbClr val="FFFFFF"/>
      </a:lt2>
      <a:accent1>
        <a:srgbClr val="BF9C81"/>
      </a:accent1>
      <a:accent2>
        <a:srgbClr val="076471"/>
      </a:accent2>
      <a:accent3>
        <a:srgbClr val="C8C7B2"/>
      </a:accent3>
      <a:accent4>
        <a:srgbClr val="9DDCF9"/>
      </a:accent4>
      <a:accent5>
        <a:srgbClr val="000000"/>
      </a:accent5>
      <a:accent6>
        <a:srgbClr val="FFD800"/>
      </a:accent6>
      <a:hlink>
        <a:srgbClr val="076471"/>
      </a:hlink>
      <a:folHlink>
        <a:srgbClr val="09562C"/>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solidFill>
            <a:schemeClr val="accent1"/>
          </a:solidFill>
        </a:ln>
      </a:spPr>
      <a:bodyPr rtlCol="0" anchor="ctr"/>
      <a:lstStyle>
        <a:defPPr algn="ctr">
          <a:defRPr sz="14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2"/>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1400" dirty="0" err="1" smtClean="0"/>
        </a:defPPr>
      </a:lstStyle>
    </a:txDef>
  </a:objectDefaults>
  <a:extraClrSchemeLst/>
  <a:extLst>
    <a:ext uri="{05A4C25C-085E-4340-85A3-A5531E510DB2}">
      <thm15:themeFamily xmlns:thm15="http://schemas.microsoft.com/office/thememl/2012/main" name="Landbrug_og_Foedevarer - Kopi.potx" id="{B28ED082-C69A-41E3-9CEF-E4B9B55CE828}" vid="{7C7E8346-7CED-4EA0-9479-E33FAE3F09B6}"/>
    </a:ext>
  </a:extLst>
</a:theme>
</file>

<file path=ppt/theme/theme3.xml><?xml version="1.0" encoding="utf-8"?>
<a:theme xmlns:a="http://schemas.openxmlformats.org/drawingml/2006/main" name="LF PPT - Vækst i balance">
  <a:themeElements>
    <a:clrScheme name="Landbrug &amp; Fødevarer">
      <a:dk1>
        <a:srgbClr val="000000"/>
      </a:dk1>
      <a:lt1>
        <a:sysClr val="window" lastClr="FFFFFF"/>
      </a:lt1>
      <a:dk2>
        <a:srgbClr val="09562C"/>
      </a:dk2>
      <a:lt2>
        <a:srgbClr val="FFFFFF"/>
      </a:lt2>
      <a:accent1>
        <a:srgbClr val="BF9C81"/>
      </a:accent1>
      <a:accent2>
        <a:srgbClr val="076471"/>
      </a:accent2>
      <a:accent3>
        <a:srgbClr val="C8C7B2"/>
      </a:accent3>
      <a:accent4>
        <a:srgbClr val="9DDCF9"/>
      </a:accent4>
      <a:accent5>
        <a:srgbClr val="000000"/>
      </a:accent5>
      <a:accent6>
        <a:srgbClr val="FFD800"/>
      </a:accent6>
      <a:hlink>
        <a:srgbClr val="076471"/>
      </a:hlink>
      <a:folHlink>
        <a:srgbClr val="09562C"/>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solidFill>
            <a:schemeClr val="accent1"/>
          </a:solidFill>
        </a:ln>
      </a:spPr>
      <a:bodyPr rtlCol="0" anchor="ctr"/>
      <a:lstStyle>
        <a:defPPr algn="ctr">
          <a:defRPr sz="1400"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defRPr sz="1400" dirty="0" err="1" smtClean="0"/>
        </a:defPPr>
      </a:lstStyle>
    </a:txDef>
  </a:objectDefaults>
  <a:extraClrSchemeLst/>
  <a:extLst>
    <a:ext uri="{05A4C25C-085E-4340-85A3-A5531E510DB2}">
      <thm15:themeFamily xmlns:thm15="http://schemas.microsoft.com/office/thememl/2012/main" name="Landbrug_og_Foedevarer - Kopi.potx" id="{B28ED082-C69A-41E3-9CEF-E4B9B55CE828}" vid="{FABF8330-EABD-435A-AE91-C0F404BCE18C}"/>
    </a:ext>
  </a:extLst>
</a:theme>
</file>

<file path=ppt/theme/theme4.xml><?xml version="1.0" encoding="utf-8"?>
<a:theme xmlns:a="http://schemas.openxmlformats.org/drawingml/2006/main" name="LF PPT - Illustrationer i bunden">
  <a:themeElements>
    <a:clrScheme name="Landbrug &amp; Fødevarer">
      <a:dk1>
        <a:srgbClr val="000000"/>
      </a:dk1>
      <a:lt1>
        <a:sysClr val="window" lastClr="FFFFFF"/>
      </a:lt1>
      <a:dk2>
        <a:srgbClr val="09562C"/>
      </a:dk2>
      <a:lt2>
        <a:srgbClr val="FFFFFF"/>
      </a:lt2>
      <a:accent1>
        <a:srgbClr val="BF9C81"/>
      </a:accent1>
      <a:accent2>
        <a:srgbClr val="076471"/>
      </a:accent2>
      <a:accent3>
        <a:srgbClr val="C8C7B2"/>
      </a:accent3>
      <a:accent4>
        <a:srgbClr val="9DDCF9"/>
      </a:accent4>
      <a:accent5>
        <a:srgbClr val="000000"/>
      </a:accent5>
      <a:accent6>
        <a:srgbClr val="FFD800"/>
      </a:accent6>
      <a:hlink>
        <a:srgbClr val="076471"/>
      </a:hlink>
      <a:folHlink>
        <a:srgbClr val="09562C"/>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solidFill>
            <a:schemeClr val="accent1"/>
          </a:solidFill>
        </a:ln>
      </a:spPr>
      <a:bodyPr rtlCol="0" anchor="ctr"/>
      <a:lstStyle>
        <a:defPPr algn="ctr">
          <a:defRPr sz="1400"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defRPr sz="1400" dirty="0" err="1" smtClean="0"/>
        </a:defPPr>
      </a:lstStyle>
    </a:txDef>
  </a:objectDefaults>
  <a:extraClrSchemeLst/>
  <a:extLst>
    <a:ext uri="{05A4C25C-085E-4340-85A3-A5531E510DB2}">
      <thm15:themeFamily xmlns:thm15="http://schemas.microsoft.com/office/thememl/2012/main" name="Landbrug_og_Foedevarer - Kopi.potx" id="{B28ED082-C69A-41E3-9CEF-E4B9B55CE828}" vid="{FB4C1204-3765-469F-BA20-EA01D3E84BF1}"/>
    </a:ext>
  </a:extLst>
</a:theme>
</file>

<file path=ppt/theme/theme5.xml><?xml version="1.0" encoding="utf-8"?>
<a:theme xmlns:a="http://schemas.openxmlformats.org/drawingml/2006/main" name="LF PPT - SEGES">
  <a:themeElements>
    <a:clrScheme name="Landbrug &amp; Fødevarer">
      <a:dk1>
        <a:srgbClr val="000000"/>
      </a:dk1>
      <a:lt1>
        <a:sysClr val="window" lastClr="FFFFFF"/>
      </a:lt1>
      <a:dk2>
        <a:srgbClr val="09562C"/>
      </a:dk2>
      <a:lt2>
        <a:srgbClr val="FFFFFF"/>
      </a:lt2>
      <a:accent1>
        <a:srgbClr val="BF9C81"/>
      </a:accent1>
      <a:accent2>
        <a:srgbClr val="076471"/>
      </a:accent2>
      <a:accent3>
        <a:srgbClr val="C8C7B2"/>
      </a:accent3>
      <a:accent4>
        <a:srgbClr val="9DDCF9"/>
      </a:accent4>
      <a:accent5>
        <a:srgbClr val="000000"/>
      </a:accent5>
      <a:accent6>
        <a:srgbClr val="FFD800"/>
      </a:accent6>
      <a:hlink>
        <a:srgbClr val="076471"/>
      </a:hlink>
      <a:folHlink>
        <a:srgbClr val="09562C"/>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solidFill>
            <a:schemeClr val="accent1"/>
          </a:solidFill>
        </a:ln>
      </a:spPr>
      <a:bodyPr rtlCol="0" anchor="ctr"/>
      <a:lstStyle>
        <a:defPPr algn="ctr">
          <a:defRPr sz="14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2"/>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1400" dirty="0" err="1" smtClean="0"/>
        </a:defPPr>
      </a:lstStyle>
    </a:txDef>
  </a:objectDefaults>
  <a:extraClrSchemeLst/>
  <a:extLst>
    <a:ext uri="{05A4C25C-085E-4340-85A3-A5531E510DB2}">
      <thm15:themeFamily xmlns:thm15="http://schemas.microsoft.com/office/thememl/2012/main" name="Landbrug_og_Foedevarer - Kopi.potx" id="{B28ED082-C69A-41E3-9CEF-E4B9B55CE828}" vid="{5B8A47E8-E1B5-436D-9AA0-B1FA5122A1DB}"/>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Receiver>
    <Name>Set Item Permission, based on rettighedsgruppe</Name>
    <Synchronization>Asynchronous</Synchronization>
    <Type>10001</Type>
    <SequenceNumber>1010</SequenceNumber>
    <Assembly>DAAS.WebInfo.Common, Version=1.0.0.0, Culture=neutral, PublicKeyToken=f192aeb827ef4bcc</Assembly>
    <Class>DAAS.WebInfo.Common.EventReceivers.RightsGroupItemEventReceiver</Class>
    <Data/>
    <Filter/>
  </Receiver>
  <Receiver>
    <Name>Set Item Permission, based on rettighedsgruppe</Name>
    <Synchronization>Asynchronous</Synchronization>
    <Type>10002</Type>
    <SequenceNumber>1010</SequenceNumber>
    <Assembly>DAAS.WebInfo.Common, Version=1.0.0.0, Culture=neutral, PublicKeyToken=f192aeb827ef4bcc</Assembly>
    <Class>DAAS.WebInfo.Common.EventReceivers.RightsGroupItemEventReceiver</Class>
    <Data/>
    <Filter/>
  </Receiver>
  <Receiver>
    <Name>WebInfo Content Page Event</Name>
    <Synchronization>Synchronous</Synchronization>
    <Type>1</Type>
    <SequenceNumber>1030</SequenceNumber>
    <Assembly>DAAS.WebInfo.Common, Version=1.0.0.0, Culture=neutral, PublicKeyToken=f192aeb827ef4bcc</Assembly>
    <Class>DAAS.WebInfo.Common.EventReceivers.WebInfoContentPageEventReceiver</Class>
    <Data/>
    <Filter/>
  </Receiver>
  <Receiver>
    <Name>WebInfo Content Page Event</Name>
    <Synchronization>Synchronous</Synchronization>
    <Type>2</Type>
    <SequenceNumber>1030</SequenceNumber>
    <Assembly>DAAS.WebInfo.Common, Version=1.0.0.0, Culture=neutral, PublicKeyToken=f192aeb827ef4bcc</Assembly>
    <Class>DAAS.WebInfo.Common.EventReceivers.WebInfoContentPageEventReceiver</Class>
    <Data/>
    <Filter/>
  </Receiver>
  <Receiver>
    <Name>WebInfo Content Page Event</Name>
    <Synchronization>Asynchronous</Synchronization>
    <Type>10002</Type>
    <SequenceNumber>1030</SequenceNumber>
    <Assembly>DAAS.WebInfo.Common, Version=1.0.0.0, Culture=neutral, PublicKeyToken=f192aeb827ef4bcc</Assembly>
    <Class>DAAS.WebInfo.Common.EventReceivers.WebInfoContentPageEventReceiver</Class>
    <Data/>
    <Filter/>
  </Receiver>
</spe:Receivers>
</file>

<file path=customXml/item3.xml><?xml version="1.0" encoding="utf-8"?>
<ct:contentTypeSchema xmlns:ct="http://schemas.microsoft.com/office/2006/metadata/contentType" xmlns:ma="http://schemas.microsoft.com/office/2006/metadata/properties/metaAttributes" ct:_="" ma:_="" ma:contentTypeName="Landbrugsinfo Binær Fil" ma:contentTypeID="0x010100C568DB52D9D0A14D9B2FDCC96666E9F2007948130EC3DB064584E219954237AF3900242457EFB8B24247815D688C526CD44D00C26A9DBCB02B5C4DA1F017B836C045C00060750ADE2E6249BABB5C6118FC133DE800AF2E6DC7107240CAAE62CB7A7C0C310000F6B5E38E64E8D7459291004ED67649EF" ma:contentTypeVersion="98" ma:contentTypeDescription="Contenttype til binære filer der bliver publiceret på Landbrugsinfo" ma:contentTypeScope="" ma:versionID="998ff075de49e7dc48cb1bb4cf308008">
  <xsd:schema xmlns:xsd="http://www.w3.org/2001/XMLSchema" xmlns:xs="http://www.w3.org/2001/XMLSchema" xmlns:p="http://schemas.microsoft.com/office/2006/metadata/properties" xmlns:ns1="http://schemas.microsoft.com/sharepoint/v3" xmlns:ns2="03508eee-7ab1-4102-9377-378d8afda71f" xmlns:ns3="5aa14257-579e-4a1f-bbbb-3c8dd7393476" xmlns:ns4="303eeafb-7dff-46db-9396-e9c651f530ea" targetNamespace="http://schemas.microsoft.com/office/2006/metadata/properties" ma:root="true" ma:fieldsID="e3cc65413cd7168fe6b9d5844341926c" ns1:_="" ns2:_="" ns3:_="" ns4:_="">
    <xsd:import namespace="http://schemas.microsoft.com/sharepoint/v3"/>
    <xsd:import namespace="03508eee-7ab1-4102-9377-378d8afda71f"/>
    <xsd:import namespace="5aa14257-579e-4a1f-bbbb-3c8dd7393476"/>
    <xsd:import namespace="303eeafb-7dff-46db-9396-e9c651f530ea"/>
    <xsd:element name="properties">
      <xsd:complexType>
        <xsd:sequence>
          <xsd:element name="documentManagement">
            <xsd:complexType>
              <xsd:all>
                <xsd:element ref="ns1:Comments" minOccurs="0"/>
                <xsd:element ref="ns1:PublishingStartDate" minOccurs="0"/>
                <xsd:element ref="ns1:PublishingExpirationDate" minOccurs="0"/>
                <xsd:element ref="ns1:PublishingContact" minOccurs="0"/>
                <xsd:element ref="ns1:PublishingContactEmail" minOccurs="0"/>
                <xsd:element ref="ns1:PublishingContactName" minOccurs="0"/>
                <xsd:element ref="ns1:PublishingContactPicture" minOccurs="0"/>
                <xsd:element ref="ns1:PublishingPageLayout" minOccurs="0"/>
                <xsd:element ref="ns1:PublishingVariationGroupID" minOccurs="0"/>
                <xsd:element ref="ns1:PublishingVariationRelationshipLinkFieldID" minOccurs="0"/>
                <xsd:element ref="ns1:PublishingRollupImage" minOccurs="0"/>
                <xsd:element ref="ns1:Audience" minOccurs="0"/>
                <xsd:element ref="ns1:PublishingPageImage" minOccurs="0"/>
                <xsd:element ref="ns1:PublishingPageContent" minOccurs="0"/>
                <xsd:element ref="ns1:SummaryLinks" minOccurs="0"/>
                <xsd:element ref="ns1:ArticleByLine" minOccurs="0"/>
                <xsd:element ref="ns1:ArticleStartDate" minOccurs="0"/>
                <xsd:element ref="ns1:PublishingImageCaption" minOccurs="0"/>
                <xsd:element ref="ns1:HeaderStyleDefinitions" minOccurs="0"/>
                <xsd:element ref="ns2:Ansvarligafdeling" minOccurs="0"/>
                <xsd:element ref="ns3:Forfattere" minOccurs="0"/>
                <xsd:element ref="ns2:Rettighedsgruppe"/>
                <xsd:element ref="ns3:Listekode" minOccurs="0"/>
                <xsd:element ref="ns3:Nummer" minOccurs="0"/>
                <xsd:element ref="ns3:Noegleord" minOccurs="0"/>
                <xsd:element ref="ns3:Informationsserie" minOccurs="0"/>
                <xsd:element ref="ns3:Bekraeftelsesdato" minOccurs="0"/>
                <xsd:element ref="ns3:Revisionsdato" minOccurs="0"/>
                <xsd:element ref="ns2:Afsender" minOccurs="0"/>
                <xsd:element ref="ns2:Arkiveringsdato"/>
                <xsd:element ref="ns2:Ingen_x0020_besked_x0020_ved_x0020_arkivering" minOccurs="0"/>
                <xsd:element ref="ns2:HideInRollups" minOccurs="0"/>
                <xsd:element ref="ns2:IsHiddenFromRollup" minOccurs="0"/>
                <xsd:element ref="ns1:DynamicPublishingContent0" minOccurs="0"/>
                <xsd:element ref="ns1:DynamicPublishingContent1" minOccurs="0"/>
                <xsd:element ref="ns1:DynamicPublishingContent2" minOccurs="0"/>
                <xsd:element ref="ns1:DynamicPublishingContent3" minOccurs="0"/>
                <xsd:element ref="ns1:DynamicPublishingContent4" minOccurs="0"/>
                <xsd:element ref="ns1:DynamicPublishingContent5" minOccurs="0"/>
                <xsd:element ref="ns3:Sorteringsorden" minOccurs="0"/>
                <xsd:element ref="ns2:EnclosureFor" minOccurs="0"/>
                <xsd:element ref="ns2:GammelURL" minOccurs="0"/>
                <xsd:element ref="ns2:NetSkabelonValue" minOccurs="0"/>
                <xsd:element ref="ns2:Projekter" minOccurs="0"/>
                <xsd:element ref="ns2:WebInfoSubjects" minOccurs="0"/>
                <xsd:element ref="ns2:HitCount" minOccurs="0"/>
                <xsd:element ref="ns2:PermalinkID" minOccurs="0"/>
                <xsd:element ref="ns2:WebInfoMultiSelect" minOccurs="0"/>
                <xsd:element ref="ns4:_dlc_DocId" minOccurs="0"/>
                <xsd:element ref="ns4:_dlc_DocIdUrl" minOccurs="0"/>
                <xsd:element ref="ns4:_dlc_DocIdPersistId" minOccurs="0"/>
                <xsd:element ref="ns1:DynamicPublishingContent6" minOccurs="0"/>
                <xsd:element ref="ns1:DynamicPublishingContent7" minOccurs="0"/>
                <xsd:element ref="ns1:DynamicPublishingContent8" minOccurs="0"/>
                <xsd:element ref="ns1:DynamicPublishingContent9" minOccurs="0"/>
                <xsd:element ref="ns1:DynamicPublishingContent10" minOccurs="0"/>
                <xsd:element ref="ns1:DynamicPublishingContent11" minOccurs="0"/>
                <xsd:element ref="ns1:DynamicPublishingContent12" minOccurs="0"/>
                <xsd:element ref="ns1:DynamicPublishingContent13" minOccurs="0"/>
                <xsd:element ref="ns1:DynamicPublishingContent14" minOccurs="0"/>
                <xsd:element ref="ns2:TaksonomiTaxHTField0" minOccurs="0"/>
                <xsd:element ref="ns4:TaxCatchAll" minOccurs="0"/>
                <xsd:element ref="ns4:TaxCatchAllLabel" minOccurs="0"/>
                <xsd:element ref="ns2:Bevillingsgivere" minOccurs="0"/>
                <xsd:element ref="ns2:FinanceYear" minOccurs="0"/>
                <xsd:element ref="ns2:WebInfoLawCodes" minOccurs="0"/>
                <xsd:element ref="ns2:Afrapportering" minOccurs="0"/>
                <xsd:element ref="ns3:Kontaktpersoner" minOccurs="0"/>
                <xsd:element ref="ns3:Skribenter" minOccurs="0"/>
                <xsd:element ref="ns2:Projec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omments" ma:index="8" nillable="true" ma:displayName="Beskrivelse" ma:internalName="Comments">
      <xsd:simpleType>
        <xsd:restriction base="dms:Note">
          <xsd:maxLength value="255"/>
        </xsd:restriction>
      </xsd:simpleType>
    </xsd:element>
    <xsd:element name="PublishingStartDate" ma:index="9" nillable="true" ma:displayName="Startdato for planlægning" ma:internalName="PublishingStartDate">
      <xsd:simpleType>
        <xsd:restriction base="dms:Unknown"/>
      </xsd:simpleType>
    </xsd:element>
    <xsd:element name="PublishingExpirationDate" ma:index="10" nillable="true" ma:displayName="Slutdato for planlægning" ma:internalName="PublishingExpirationDate">
      <xsd:simpleType>
        <xsd:restriction base="dms:Unknown"/>
      </xsd:simpleType>
    </xsd:element>
    <xsd:element name="PublishingContact" ma:index="11" nillable="true" ma:displayName="Kontaktperson" ma:list="UserInfo" ma:internalName="PublishingContact">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PublishingContactEmail" ma:index="12" nillable="true" ma:displayName="E-mail-adresse på kontaktperson" ma:internalName="PublishingContactEmail">
      <xsd:simpleType>
        <xsd:restriction base="dms:Text">
          <xsd:maxLength value="255"/>
        </xsd:restriction>
      </xsd:simpleType>
    </xsd:element>
    <xsd:element name="PublishingContactName" ma:index="13" nillable="true" ma:displayName="Navn på kontaktperson" ma:internalName="PublishingContactName">
      <xsd:simpleType>
        <xsd:restriction base="dms:Text">
          <xsd:maxLength value="255"/>
        </xsd:restriction>
      </xsd:simpleType>
    </xsd:element>
    <xsd:element name="PublishingContactPicture" ma:index="14" nillable="true" ma:displayName="Billede af kontaktperson" ma:format="Image" ma:internalName="PublishingContactPicture">
      <xsd:complexType>
        <xsd:complexContent>
          <xsd:extension base="dms:URL">
            <xsd:sequence>
              <xsd:element name="Url" type="dms:ValidUrl" minOccurs="0" nillable="true"/>
              <xsd:element name="Description" type="xsd:string" nillable="true"/>
            </xsd:sequence>
          </xsd:extension>
        </xsd:complexContent>
      </xsd:complexType>
    </xsd:element>
    <xsd:element name="PublishingPageLayout" ma:index="15" nillable="true" ma:displayName="Sidelayout" ma:internalName="PublishingPageLayout"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PublishingVariationGroupID" ma:index="16" nillable="true" ma:displayName="Variationsgruppe-id" ma:hidden="true" ma:internalName="PublishingVariationGroupID">
      <xsd:simpleType>
        <xsd:restriction base="dms:Text">
          <xsd:maxLength value="255"/>
        </xsd:restriction>
      </xsd:simpleType>
    </xsd:element>
    <xsd:element name="PublishingVariationRelationshipLinkFieldID" ma:index="17" nillable="true" ma:displayName="Relationshyperlink for variation" ma:hidden="true" ma:internalName="PublishingVariationRelationshipLinkFieldID">
      <xsd:complexType>
        <xsd:complexContent>
          <xsd:extension base="dms:URL">
            <xsd:sequence>
              <xsd:element name="Url" type="dms:ValidUrl" minOccurs="0" nillable="true"/>
              <xsd:element name="Description" type="xsd:string" nillable="true"/>
            </xsd:sequence>
          </xsd:extension>
        </xsd:complexContent>
      </xsd:complexType>
    </xsd:element>
    <xsd:element name="PublishingRollupImage" ma:index="18" nillable="true" ma:displayName="Opløftningsbillede" ma:internalName="PublishingRollupImage">
      <xsd:simpleType>
        <xsd:restriction base="dms:Unknown"/>
      </xsd:simpleType>
    </xsd:element>
    <xsd:element name="Audience" ma:index="19" nillable="true" ma:displayName="Målgrupper" ma:description="" ma:internalName="Audience">
      <xsd:simpleType>
        <xsd:restriction base="dms:Unknown"/>
      </xsd:simpleType>
    </xsd:element>
    <xsd:element name="PublishingPageImage" ma:index="20" nillable="true" ma:displayName="Sidebillede" ma:internalName="PublishingPageImage">
      <xsd:simpleType>
        <xsd:restriction base="dms:Unknown"/>
      </xsd:simpleType>
    </xsd:element>
    <xsd:element name="PublishingPageContent" ma:index="21" nillable="true" ma:displayName="Sideindhold" ma:internalName="PublishingPageContent">
      <xsd:simpleType>
        <xsd:restriction base="dms:Unknown"/>
      </xsd:simpleType>
    </xsd:element>
    <xsd:element name="SummaryLinks" ma:index="22" nillable="true" ma:displayName="Oversigtshyperlinks" ma:internalName="SummaryLinks">
      <xsd:simpleType>
        <xsd:restriction base="dms:Unknown"/>
      </xsd:simpleType>
    </xsd:element>
    <xsd:element name="ArticleByLine" ma:index="23" nillable="true" ma:displayName="Forfatterlinje" ma:internalName="ArticleByLine">
      <xsd:simpleType>
        <xsd:restriction base="dms:Text">
          <xsd:maxLength value="255"/>
        </xsd:restriction>
      </xsd:simpleType>
    </xsd:element>
    <xsd:element name="ArticleStartDate" ma:index="24" nillable="true" ma:displayName="Artikeldato" ma:format="DateOnly" ma:internalName="ArticleStartDate">
      <xsd:simpleType>
        <xsd:restriction base="dms:DateTime"/>
      </xsd:simpleType>
    </xsd:element>
    <xsd:element name="PublishingImageCaption" ma:index="25" nillable="true" ma:displayName="Billedtekst" ma:internalName="PublishingImageCaption">
      <xsd:simpleType>
        <xsd:restriction base="dms:Unknown"/>
      </xsd:simpleType>
    </xsd:element>
    <xsd:element name="HeaderStyleDefinitions" ma:index="26" nillable="true" ma:displayName="Typografidefinitioner" ma:hidden="true" ma:internalName="HeaderStyleDefinitions">
      <xsd:simpleType>
        <xsd:restriction base="dms:Unknown"/>
      </xsd:simpleType>
    </xsd:element>
    <xsd:element name="DynamicPublishingContent0" ma:index="41" nillable="true" ma:displayName="Dynamisk sideindhold (1)" ma:hidden="true" ma:internalName="DynamicPublishingContent0">
      <xsd:simpleType>
        <xsd:restriction base="dms:Unknown"/>
      </xsd:simpleType>
    </xsd:element>
    <xsd:element name="DynamicPublishingContent1" ma:index="42" nillable="true" ma:displayName="Dynamisk sideindhold (2)" ma:hidden="true" ma:internalName="DynamicPublishingContent1">
      <xsd:simpleType>
        <xsd:restriction base="dms:Unknown"/>
      </xsd:simpleType>
    </xsd:element>
    <xsd:element name="DynamicPublishingContent2" ma:index="43" nillable="true" ma:displayName="Dynamisk sideindhold (3)" ma:hidden="true" ma:internalName="DynamicPublishingContent2">
      <xsd:simpleType>
        <xsd:restriction base="dms:Unknown"/>
      </xsd:simpleType>
    </xsd:element>
    <xsd:element name="DynamicPublishingContent3" ma:index="44" nillable="true" ma:displayName="Dynamisk sideindhold (4)" ma:hidden="true" ma:internalName="DynamicPublishingContent3">
      <xsd:simpleType>
        <xsd:restriction base="dms:Unknown"/>
      </xsd:simpleType>
    </xsd:element>
    <xsd:element name="DynamicPublishingContent4" ma:index="45" nillable="true" ma:displayName="Dynamisk sideindhold (5)" ma:hidden="true" ma:internalName="DynamicPublishingContent4">
      <xsd:simpleType>
        <xsd:restriction base="dms:Unknown"/>
      </xsd:simpleType>
    </xsd:element>
    <xsd:element name="DynamicPublishingContent5" ma:index="46" nillable="true" ma:displayName="Dynamisk sideindhold (6)" ma:hidden="true" ma:internalName="DynamicPublishingContent5">
      <xsd:simpleType>
        <xsd:restriction base="dms:Unknown"/>
      </xsd:simpleType>
    </xsd:element>
    <xsd:element name="DynamicPublishingContent6" ma:index="59" nillable="true" ma:displayName="Dynamisk sideindhold (7)" ma:hidden="true" ma:internalName="DynamicPublishingContent6">
      <xsd:simpleType>
        <xsd:restriction base="dms:Unknown"/>
      </xsd:simpleType>
    </xsd:element>
    <xsd:element name="DynamicPublishingContent7" ma:index="60" nillable="true" ma:displayName="Dynamisk sideindhold (8)" ma:hidden="true" ma:internalName="DynamicPublishingContent7">
      <xsd:simpleType>
        <xsd:restriction base="dms:Unknown"/>
      </xsd:simpleType>
    </xsd:element>
    <xsd:element name="DynamicPublishingContent8" ma:index="61" nillable="true" ma:displayName="Dynamisk sideindhold (9)" ma:hidden="true" ma:internalName="DynamicPublishingContent8">
      <xsd:simpleType>
        <xsd:restriction base="dms:Unknown"/>
      </xsd:simpleType>
    </xsd:element>
    <xsd:element name="DynamicPublishingContent9" ma:index="62" nillable="true" ma:displayName="Dynamisk sideindhold (10)" ma:hidden="true" ma:internalName="DynamicPublishingContent9">
      <xsd:simpleType>
        <xsd:restriction base="dms:Unknown"/>
      </xsd:simpleType>
    </xsd:element>
    <xsd:element name="DynamicPublishingContent10" ma:index="63" nillable="true" ma:displayName="Dynamisk sideindhold (11)" ma:hidden="true" ma:internalName="DynamicPublishingContent10">
      <xsd:simpleType>
        <xsd:restriction base="dms:Unknown"/>
      </xsd:simpleType>
    </xsd:element>
    <xsd:element name="DynamicPublishingContent11" ma:index="64" nillable="true" ma:displayName="Dynamisk sideindhold (12)" ma:hidden="true" ma:internalName="DynamicPublishingContent11">
      <xsd:simpleType>
        <xsd:restriction base="dms:Unknown"/>
      </xsd:simpleType>
    </xsd:element>
    <xsd:element name="DynamicPublishingContent12" ma:index="65" nillable="true" ma:displayName="Dynamisk sideindhold (13)" ma:hidden="true" ma:internalName="DynamicPublishingContent12">
      <xsd:simpleType>
        <xsd:restriction base="dms:Unknown"/>
      </xsd:simpleType>
    </xsd:element>
    <xsd:element name="DynamicPublishingContent13" ma:index="66" nillable="true" ma:displayName="Dynamisk sideindhold (14)" ma:hidden="true" ma:internalName="DynamicPublishingContent13">
      <xsd:simpleType>
        <xsd:restriction base="dms:Unknown"/>
      </xsd:simpleType>
    </xsd:element>
    <xsd:element name="DynamicPublishingContent14" ma:index="67" nillable="true" ma:displayName="Dynamisk sideindhold (15)" ma:hidden="true" ma:internalName="DynamicPublishingContent14">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3508eee-7ab1-4102-9377-378d8afda71f" elementFormDefault="qualified">
    <xsd:import namespace="http://schemas.microsoft.com/office/2006/documentManagement/types"/>
    <xsd:import namespace="http://schemas.microsoft.com/office/infopath/2007/PartnerControls"/>
    <xsd:element name="Ansvarligafdeling" ma:index="27" nillable="true" ma:displayName="Ansvarlig afdeling" ma:list="{2b5a13a3-256c-433f-bc8b-bde4d05df095}" ma:internalName="Ansvarligafdeling" ma:showField="Title" ma:web="{303eeafb-7dff-46db-9396-e9c651f530ea}">
      <xsd:simpleType>
        <xsd:restriction base="dms:Lookup"/>
      </xsd:simpleType>
    </xsd:element>
    <xsd:element name="Rettighedsgruppe" ma:index="29" ma:displayName="Rettighedsgruppe" ma:default="2;#Basis" ma:list="{cd861654-9942-42cc-b4e8-22e2eb33fafe}" ma:internalName="Rettighedsgruppe" ma:readOnly="false" ma:showField="Title" ma:web="{303eeafb-7dff-46db-9396-e9c651f530ea}">
      <xsd:simpleType>
        <xsd:restriction base="dms:Lookup"/>
      </xsd:simpleType>
    </xsd:element>
    <xsd:element name="Afsender" ma:index="36" nillable="true" ma:displayName="Afsender" ma:default="2;#Landscentret" ma:list="{b497b606-9a6f-4593-a3de-acb9bcbea154}" ma:internalName="Afsender" ma:showField="LinkTitleNoMenu" ma:web="{303eeafb-7dff-46db-9396-e9c651f530ea}">
      <xsd:simpleType>
        <xsd:restriction base="dms:Lookup"/>
      </xsd:simpleType>
    </xsd:element>
    <xsd:element name="Arkiveringsdato" ma:index="37" ma:displayName="Arkiveringsdato" ma:format="DateOnly" ma:internalName="Arkiveringsdato">
      <xsd:simpleType>
        <xsd:restriction base="dms:DateTime"/>
      </xsd:simpleType>
    </xsd:element>
    <xsd:element name="Ingen_x0020_besked_x0020_ved_x0020_arkivering" ma:index="38" nillable="true" ma:displayName="Ingen besked ved arkivering" ma:default="0" ma:description="Klik her, for ikke at modtage en besked, når dokumentet når sin udløbsdato" ma:internalName="Ingen_x0020_besked_x0020_ved_x0020_arkivering">
      <xsd:simpleType>
        <xsd:restriction base="dms:Boolean"/>
      </xsd:simpleType>
    </xsd:element>
    <xsd:element name="HideInRollups" ma:index="39" nillable="true" ma:displayName="Skjul i artikellister" ma:default="0" ma:description="Klik her for at skjule siden i artikellister" ma:internalName="HideInRollups">
      <xsd:simpleType>
        <xsd:restriction base="dms:Boolean"/>
      </xsd:simpleType>
    </xsd:element>
    <xsd:element name="IsHiddenFromRollup" ma:index="40" nillable="true" ma:displayName="Skjult i artikellister (system)" ma:decimals="0" ma:default="0" ma:description="Understøtter infrastrukturen" ma:internalName="IsHiddenFromRollup">
      <xsd:simpleType>
        <xsd:restriction base="dms:Number"/>
      </xsd:simpleType>
    </xsd:element>
    <xsd:element name="EnclosureFor" ma:index="48" nillable="true" ma:displayName="Bilag til" ma:description="Peger på bilagets moderdokument" ma:internalName="EnclosureFor">
      <xsd:complexType>
        <xsd:complexContent>
          <xsd:extension base="dms:URL">
            <xsd:sequence>
              <xsd:element name="Url" type="dms:ValidUrl" minOccurs="0" nillable="true"/>
              <xsd:element name="Description" type="xsd:string" nillable="true"/>
            </xsd:sequence>
          </xsd:extension>
        </xsd:complexContent>
      </xsd:complexType>
    </xsd:element>
    <xsd:element name="GammelURL" ma:index="49" nillable="true" ma:displayName="Gammel URL" ma:description="Tidligere placering på landbrugsinfo" ma:internalName="GammelURL">
      <xsd:simpleType>
        <xsd:restriction base="dms:Text">
          <xsd:maxLength value="255"/>
        </xsd:restriction>
      </xsd:simpleType>
    </xsd:element>
    <xsd:element name="NetSkabelonValue" ma:index="50" nillable="true" ma:displayName="NetSkabelon værdier" ma:internalName="NetSkabelonValue">
      <xsd:simpleType>
        <xsd:restriction base="dms:Text">
          <xsd:maxLength value="255"/>
        </xsd:restriction>
      </xsd:simpleType>
    </xsd:element>
    <xsd:element name="Projekter" ma:index="51" nillable="true" ma:displayName="Projekter" ma:list="{ecf07d35-95fb-4bda-ad72-e46544058ec2}" ma:internalName="Projekter" ma:showField="LinkTitleNoMenu" ma:web="{303eeafb-7dff-46db-9396-e9c651f530ea}">
      <xsd:simpleType>
        <xsd:restriction base="dms:Unknown"/>
      </xsd:simpleType>
    </xsd:element>
    <xsd:element name="WebInfoSubjects" ma:index="52" nillable="true" ma:displayName="Emneord" ma:description="Knyt emneord til din artikel. Benyttes primært til nyhedsbreve." ma:list="{c1fcffa3-db61-496d-89f0-dea25d970c75}" ma:internalName="WebInfoSubjects" ma:showField="LinkTitleNoMenu" ma:web="{303eeafb-7dff-46db-9396-e9c651f530ea}">
      <xsd:simpleType>
        <xsd:restriction base="dms:Unknown"/>
      </xsd:simpleType>
    </xsd:element>
    <xsd:element name="HitCount" ma:index="53" nillable="true" ma:displayName="HitCount (system)" ma:decimals="0" ma:default="0" ma:description="Antal gange et dokument er set af en bruger" ma:internalName="HitCount" ma:readOnly="false">
      <xsd:simpleType>
        <xsd:restriction base="dms:Number"/>
      </xsd:simpleType>
    </xsd:element>
    <xsd:element name="PermalinkID" ma:index="54" nillable="true" ma:displayName="Permalink ID" ma:description="Unik ID for artiklen som kan benyttes til permalink" ma:hidden="true" ma:internalName="PermalinkID" ma:readOnly="false">
      <xsd:simpleType>
        <xsd:restriction base="dms:Text">
          <xsd:maxLength value="255"/>
        </xsd:restriction>
      </xsd:simpleType>
    </xsd:element>
    <xsd:element name="WebInfoMultiSelect" ma:index="55" nillable="true" ma:displayName="Tilvalg" ma:description="Mulighed for et antal tilvalg gemt i et samlet felt." ma:internalName="WebInfoMultiSelect">
      <xsd:simpleType>
        <xsd:restriction base="dms:Unknown"/>
      </xsd:simpleType>
    </xsd:element>
    <xsd:element name="TaksonomiTaxHTField0" ma:index="68" nillable="true" ma:taxonomy="true" ma:internalName="TaksonomiTaxHTField0" ma:taxonomyFieldName="Taksonomi" ma:displayName="Taksonomi" ma:fieldId="{6e43b4ee-656e-4e6d-875c-6c0fe73b7faf}" ma:taxonomyMulti="true" ma:sspId="2476898c-5e7e-458a-8d26-e528e2e6d5ce" ma:termSetId="65f14c63-6b42-47e9-9739-973b2f9a435e" ma:anchorId="00000000-0000-0000-0000-000000000000" ma:open="false" ma:isKeyword="false">
      <xsd:complexType>
        <xsd:sequence>
          <xsd:element ref="pc:Terms" minOccurs="0" maxOccurs="1"/>
        </xsd:sequence>
      </xsd:complexType>
    </xsd:element>
    <xsd:element name="Bevillingsgivere" ma:index="72" nillable="true" ma:displayName="Bevillingsgivere" ma:list="9ccd692b-b01f-4300-9d4e-b4fb85c2c995" ma:internalName="Bevillingsgivere" ma:showField="LinkTitleNoMenu" ma:web="303eeafb-7dff-46db-9396-e9c651f530ea">
      <xsd:simpleType>
        <xsd:restriction base="dms:Unknown"/>
      </xsd:simpleType>
    </xsd:element>
    <xsd:element name="FinanceYear" ma:index="73" nillable="true" ma:displayName="Bevillingsår" ma:decimals="0" ma:internalName="FinanceYear">
      <xsd:simpleType>
        <xsd:restriction base="dms:Number"/>
      </xsd:simpleType>
    </xsd:element>
    <xsd:element name="WebInfoLawCodes" ma:index="74" nillable="true" ma:displayName="Lovkoder" ma:description="Knyt lovkoder til din artikel." ma:list="{908f6eb6-a66b-478a-a99e-d2541dc092be}" ma:internalName="WebInfoLawCodes" ma:showField="LinkTitleNoMenu" ma:web="{303eeafb-7dff-46db-9396-e9c651f530ea}">
      <xsd:simpleType>
        <xsd:restriction base="dms:Unknown"/>
      </xsd:simpleType>
    </xsd:element>
    <xsd:element name="Afrapportering" ma:index="75" nillable="true" ma:displayName="Afrapportering" ma:list="{126d356a-4f5c-4bbb-91a6-e07af1934e19}" ma:internalName="Afrapportering" ma:showField="LinkTitleNoMenu" ma:web="{303eeafb-7dff-46db-9396-e9c651f530ea}">
      <xsd:simpleType>
        <xsd:restriction base="dms:Unknown"/>
      </xsd:simpleType>
    </xsd:element>
    <xsd:element name="ProjectID" ma:index="78" nillable="true" ma:displayName="ProjectID (system)" ma:internalName="ProjectID">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aa14257-579e-4a1f-bbbb-3c8dd7393476" elementFormDefault="qualified">
    <xsd:import namespace="http://schemas.microsoft.com/office/2006/documentManagement/types"/>
    <xsd:import namespace="http://schemas.microsoft.com/office/infopath/2007/PartnerControls"/>
    <xsd:element name="Forfattere" ma:index="28" nillable="true" ma:displayName="Forfattere" ma:list="UserInfo" ma:SharePointGroup="0" ma:internalName="Forfattere" ma:showField="Titl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Listekode" ma:index="30" nillable="true" ma:displayName="Listekode" ma:internalName="Listekode">
      <xsd:simpleType>
        <xsd:restriction base="dms:Text">
          <xsd:maxLength value="255"/>
        </xsd:restriction>
      </xsd:simpleType>
    </xsd:element>
    <xsd:element name="Nummer" ma:index="31" nillable="true" ma:displayName="Nummer" ma:internalName="Nummer">
      <xsd:simpleType>
        <xsd:restriction base="dms:Text">
          <xsd:maxLength value="255"/>
        </xsd:restriction>
      </xsd:simpleType>
    </xsd:element>
    <xsd:element name="Noegleord" ma:index="32" nillable="true" ma:displayName="Nøgleord" ma:internalName="Noegleord">
      <xsd:simpleType>
        <xsd:restriction base="dms:Text">
          <xsd:maxLength value="255"/>
        </xsd:restriction>
      </xsd:simpleType>
    </xsd:element>
    <xsd:element name="Informationsserie" ma:index="33" nillable="true" ma:displayName="Historisk informationsserie" ma:internalName="Informationsserie">
      <xsd:simpleType>
        <xsd:restriction base="dms:Text">
          <xsd:maxLength value="255"/>
        </xsd:restriction>
      </xsd:simpleType>
    </xsd:element>
    <xsd:element name="Bekraeftelsesdato" ma:index="34" nillable="true" ma:displayName="Bekræftelsesdato" ma:format="DateTime" ma:internalName="Bekraeftelsesdato">
      <xsd:simpleType>
        <xsd:restriction base="dms:DateTime"/>
      </xsd:simpleType>
    </xsd:element>
    <xsd:element name="Revisionsdato" ma:index="35" nillable="true" ma:displayName="Revisionsdato" ma:format="DateTime" ma:internalName="Revisionsdato">
      <xsd:simpleType>
        <xsd:restriction base="dms:DateTime"/>
      </xsd:simpleType>
    </xsd:element>
    <xsd:element name="Sorteringsorden" ma:index="47" nillable="true" ma:displayName="Sorteringsorden" ma:decimals="0" ma:internalName="Sorteringsorden">
      <xsd:simpleType>
        <xsd:restriction base="dms:Number"/>
      </xsd:simpleType>
    </xsd:element>
    <xsd:element name="Kontaktpersoner" ma:index="76" nillable="true" ma:displayName="Kontaktpersoner" ma:list="UserInfo" ma:SharePointGroup="0" ma:internalName="Kontaktpersoner" ma:showField="Titl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kribenter" ma:index="77" nillable="true" ma:displayName="Skribenter" ma:list="UserInfo" ma:SharePointGroup="0" ma:internalName="Skribenter" ma:showField="Titl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303eeafb-7dff-46db-9396-e9c651f530ea" elementFormDefault="qualified">
    <xsd:import namespace="http://schemas.microsoft.com/office/2006/documentManagement/types"/>
    <xsd:import namespace="http://schemas.microsoft.com/office/infopath/2007/PartnerControls"/>
    <xsd:element name="_dlc_DocId" ma:index="56" nillable="true" ma:displayName="Værdi for dokument-id" ma:description="Værdien af det dokument-id, der er tildelt dette element." ma:internalName="_dlc_DocId" ma:readOnly="true">
      <xsd:simpleType>
        <xsd:restriction base="dms:Text"/>
      </xsd:simpleType>
    </xsd:element>
    <xsd:element name="_dlc_DocIdUrl" ma:index="57" nillable="true" ma:displayName="Dokument-id" ma:description="Permanent link til dette dok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58" nillable="true" ma:displayName="Persist ID" ma:description="Keep ID on add." ma:hidden="true" ma:internalName="_dlc_DocIdPersistId" ma:readOnly="true">
      <xsd:simpleType>
        <xsd:restriction base="dms:Boolean"/>
      </xsd:simpleType>
    </xsd:element>
    <xsd:element name="TaxCatchAll" ma:index="69" nillable="true" ma:displayName="Taxonomy Catch All Column" ma:description="" ma:hidden="true" ma:list="{00a11604-cdb1-438d-8b4c-a208f6918db7}" ma:internalName="TaxCatchAll" ma:showField="CatchAllData" ma:web="303eeafb-7dff-46db-9396-e9c651f530ea">
      <xsd:complexType>
        <xsd:complexContent>
          <xsd:extension base="dms:MultiChoiceLookup">
            <xsd:sequence>
              <xsd:element name="Value" type="dms:Lookup" maxOccurs="unbounded" minOccurs="0" nillable="true"/>
            </xsd:sequence>
          </xsd:extension>
        </xsd:complexContent>
      </xsd:complexType>
    </xsd:element>
    <xsd:element name="TaxCatchAllLabel" ma:index="70" nillable="true" ma:displayName="Taxonomy Catch All Column1" ma:description="" ma:hidden="true" ma:list="{00a11604-cdb1-438d-8b4c-a208f6918db7}" ma:internalName="TaxCatchAllLabel" ma:readOnly="true" ma:showField="CatchAllDataLabel" ma:web="303eeafb-7dff-46db-9396-e9c651f530e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DynamicPublishingContent11 xmlns="http://schemas.microsoft.com/sharepoint/v3" xsi:nil="true"/>
    <DynamicPublishingContent14 xmlns="http://schemas.microsoft.com/sharepoint/v3" xsi:nil="true"/>
    <IsHiddenFromRollup xmlns="03508eee-7ab1-4102-9377-378d8afda71f">1</IsHiddenFromRollup>
    <PublishingRollupImage xmlns="http://schemas.microsoft.com/sharepoint/v3" xsi:nil="true"/>
    <Revisionsdato xmlns="5aa14257-579e-4a1f-bbbb-3c8dd7393476">2018-12-12T08:34:00+00:00</Revisionsdato>
    <DynamicPublishingContent5 xmlns="http://schemas.microsoft.com/sharepoint/v3" xsi:nil="true"/>
    <DynamicPublishingContent12 xmlns="http://schemas.microsoft.com/sharepoint/v3" xsi:nil="true"/>
    <FinanceYear xmlns="03508eee-7ab1-4102-9377-378d8afda71f" xsi:nil="true"/>
    <PublishingContactEmail xmlns="http://schemas.microsoft.com/sharepoint/v3" xsi:nil="true"/>
    <HeaderStyleDefinitions xmlns="http://schemas.microsoft.com/sharepoint/v3" xsi:nil="true"/>
    <Ansvarligafdeling xmlns="03508eee-7ab1-4102-9377-378d8afda71f">48</Ansvarligafdeling>
    <Afsender xmlns="03508eee-7ab1-4102-9377-378d8afda71f">2</Afsender>
    <DynamicPublishingContent4 xmlns="http://schemas.microsoft.com/sharepoint/v3" xsi:nil="true"/>
    <HitCount xmlns="03508eee-7ab1-4102-9377-378d8afda71f">0</HitCount>
    <PermalinkID xmlns="03508eee-7ab1-4102-9377-378d8afda71f">a85a97ad-3cc1-4b48-8219-7ae6328bfdb7</PermalinkID>
    <Bevillingsgivere xmlns="03508eee-7ab1-4102-9377-378d8afda71f" xsi:nil="true"/>
    <Skribenter xmlns="5aa14257-579e-4a1f-bbbb-3c8dd7393476">
      <UserInfo>
        <DisplayName/>
        <AccountId xsi:nil="true"/>
        <AccountType/>
      </UserInfo>
    </Skribenter>
    <PublishingVariationRelationshipLinkFieldID xmlns="http://schemas.microsoft.com/sharepoint/v3">
      <Url xsi:nil="true"/>
      <Description xsi:nil="true"/>
    </PublishingVariationRelationshipLinkFieldID>
    <PublishingPageContent xmlns="http://schemas.microsoft.com/sharepoint/v3" xsi:nil="true"/>
    <EnclosureFor xmlns="03508eee-7ab1-4102-9377-378d8afda71f">
      <Url xsi:nil="true"/>
      <Description xsi:nil="true"/>
    </EnclosureFor>
    <DynamicPublishingContent7 xmlns="http://schemas.microsoft.com/sharepoint/v3" xsi:nil="true"/>
    <DynamicPublishingContent6 xmlns="http://schemas.microsoft.com/sharepoint/v3" xsi:nil="true"/>
    <Bekraeftelsesdato xmlns="5aa14257-579e-4a1f-bbbb-3c8dd7393476">2018-12-12T08:34:00+00:00</Bekraeftelsesdato>
    <DynamicPublishingContent1 xmlns="http://schemas.microsoft.com/sharepoint/v3" xsi:nil="true"/>
    <Projekter xmlns="03508eee-7ab1-4102-9377-378d8afda71f" xsi:nil="true"/>
    <DynamicPublishingContent13 xmlns="http://schemas.microsoft.com/sharepoint/v3" xsi:nil="true"/>
    <Afrapportering xmlns="03508eee-7ab1-4102-9377-378d8afda71f">766;#Giv stafetten videre til nye kræfter i dansk landbrug</Afrapportering>
    <PublishingVariationGroupID xmlns="http://schemas.microsoft.com/sharepoint/v3" xsi:nil="true"/>
    <ArticleStartDate xmlns="http://schemas.microsoft.com/sharepoint/v3">2018-12-12T08:34:43+00:00</ArticleStartDate>
    <Listekode xmlns="5aa14257-579e-4a1f-bbbb-3c8dd7393476" xsi:nil="true"/>
    <Arkiveringsdato xmlns="03508eee-7ab1-4102-9377-378d8afda71f">2099-12-31T23:00:00+00:00</Arkiveringsdato>
    <HideInRollups xmlns="03508eee-7ab1-4102-9377-378d8afda71f">true</HideInRollups>
    <DynamicPublishingContent0 xmlns="http://schemas.microsoft.com/sharepoint/v3" xsi:nil="true"/>
    <NetSkabelonValue xmlns="03508eee-7ab1-4102-9377-378d8afda71f" xsi:nil="true"/>
    <WebInfoLawCodes xmlns="03508eee-7ab1-4102-9377-378d8afda71f" xsi:nil="true"/>
    <ArticleByLine xmlns="http://schemas.microsoft.com/sharepoint/v3" xsi:nil="true"/>
    <PublishingImageCaption xmlns="http://schemas.microsoft.com/sharepoint/v3" xsi:nil="true"/>
    <Forfattere xmlns="5aa14257-579e-4a1f-bbbb-3c8dd7393476">
      <UserInfo>
        <DisplayName>i:0e.t|dlbr idp|001mdhh@prod.dli</DisplayName>
        <AccountId>45499</AccountId>
        <AccountType/>
      </UserInfo>
    </Forfattere>
    <DynamicPublishingContent3 xmlns="http://schemas.microsoft.com/sharepoint/v3" xsi:nil="true"/>
    <Sorteringsorden xmlns="5aa14257-579e-4a1f-bbbb-3c8dd7393476" xsi:nil="true"/>
    <GammelURL xmlns="03508eee-7ab1-4102-9377-378d8afda71f" xsi:nil="true"/>
    <Audience xmlns="http://schemas.microsoft.com/sharepoint/v3" xsi:nil="true"/>
    <PublishingPageImage xmlns="http://schemas.microsoft.com/sharepoint/v3" xsi:nil="true"/>
    <DynamicPublishingContent2 xmlns="http://schemas.microsoft.com/sharepoint/v3" xsi:nil="true"/>
    <WebInfoSubjects xmlns="03508eee-7ab1-4102-9377-378d8afda71f" xsi:nil="true"/>
    <SummaryLinks xmlns="http://schemas.microsoft.com/sharepoint/v3">&lt;div title="_schemaversion" id="_3"&gt;
  &lt;div title="_view"&gt;
    &lt;span title="_columns"&gt;1&lt;/span&gt;
    &lt;span title="_linkstyle"&gt;&lt;/span&gt;
    &lt;span title="_groupstyle"&gt;&lt;/span&gt;
  &lt;/div&gt;
&lt;/div&gt;</SummaryLinks>
    <TaksonomiTaxHTField0 xmlns="03508eee-7ab1-4102-9377-378d8afda71f">
      <Terms xmlns="http://schemas.microsoft.com/office/infopath/2007/PartnerControls"/>
    </TaksonomiTaxHTField0>
    <PublishingExpirationDate xmlns="http://schemas.microsoft.com/sharepoint/v3" xsi:nil="true"/>
    <Rettighedsgruppe xmlns="03508eee-7ab1-4102-9377-378d8afda71f">1</Rettighedsgruppe>
    <Ingen_x0020_besked_x0020_ved_x0020_arkivering xmlns="03508eee-7ab1-4102-9377-378d8afda71f">false</Ingen_x0020_besked_x0020_ved_x0020_arkivering>
    <WebInfoMultiSelect xmlns="03508eee-7ab1-4102-9377-378d8afda71f" xsi:nil="true"/>
    <PublishingContactPicture xmlns="http://schemas.microsoft.com/sharepoint/v3">
      <Url xsi:nil="true"/>
      <Description xsi:nil="true"/>
    </PublishingContactPicture>
    <Informationsserie xmlns="5aa14257-579e-4a1f-bbbb-3c8dd7393476" xsi:nil="true"/>
    <ProjectID xmlns="03508eee-7ab1-4102-9377-378d8afda71f">X766X</ProjectID>
    <PublishingStartDate xmlns="http://schemas.microsoft.com/sharepoint/v3" xsi:nil="true"/>
    <Kontaktpersoner xmlns="5aa14257-579e-4a1f-bbbb-3c8dd7393476">
      <UserInfo>
        <DisplayName/>
        <AccountId xsi:nil="true"/>
        <AccountType/>
      </UserInfo>
    </Kontaktpersoner>
    <DynamicPublishingContent9 xmlns="http://schemas.microsoft.com/sharepoint/v3" xsi:nil="true"/>
    <DynamicPublishingContent10 xmlns="http://schemas.microsoft.com/sharepoint/v3" xsi:nil="true"/>
    <PublishingContact xmlns="http://schemas.microsoft.com/sharepoint/v3">
      <UserInfo>
        <DisplayName/>
        <AccountId xsi:nil="true"/>
        <AccountType/>
      </UserInfo>
    </PublishingContact>
    <PublishingContactName xmlns="http://schemas.microsoft.com/sharepoint/v3" xsi:nil="true"/>
    <Noegleord xmlns="5aa14257-579e-4a1f-bbbb-3c8dd7393476" xsi:nil="true"/>
    <DynamicPublishingContent8 xmlns="http://schemas.microsoft.com/sharepoint/v3" xsi:nil="true"/>
    <TaxCatchAll xmlns="303eeafb-7dff-46db-9396-e9c651f530ea"/>
    <Comments xmlns="http://schemas.microsoft.com/sharepoint/v3" xsi:nil="true"/>
    <Nummer xmlns="5aa14257-579e-4a1f-bbbb-3c8dd7393476" xsi:nil="true"/>
    <_dlc_DocId xmlns="303eeafb-7dff-46db-9396-e9c651f530ea">LBINFO-2010017091-429</_dlc_DocId>
    <_dlc_DocIdUrl xmlns="303eeafb-7dff-46db-9396-e9c651f530ea">
      <Url>https://www.landbrugsinfo.dk/Afrapportering/innovation/2018/_layouts/DocIdRedir.aspx?ID=LBINFO-2010017091-429</Url>
      <Description>LBINFO-2010017091-429</Description>
    </_dlc_DocIdUrl>
  </documentManagement>
</p:properties>
</file>

<file path=customXml/itemProps1.xml><?xml version="1.0" encoding="utf-8"?>
<ds:datastoreItem xmlns:ds="http://schemas.openxmlformats.org/officeDocument/2006/customXml" ds:itemID="{3D54CA33-25B4-4283-8334-EFFCF12E0B08}"/>
</file>

<file path=customXml/itemProps2.xml><?xml version="1.0" encoding="utf-8"?>
<ds:datastoreItem xmlns:ds="http://schemas.openxmlformats.org/officeDocument/2006/customXml" ds:itemID="{05B4B3F9-1A25-452B-937F-ED0FE438077A}"/>
</file>

<file path=customXml/itemProps3.xml><?xml version="1.0" encoding="utf-8"?>
<ds:datastoreItem xmlns:ds="http://schemas.openxmlformats.org/officeDocument/2006/customXml" ds:itemID="{13E8DE35-B227-4494-8A58-B38A457B5334}"/>
</file>

<file path=customXml/itemProps4.xml><?xml version="1.0" encoding="utf-8"?>
<ds:datastoreItem xmlns:ds="http://schemas.openxmlformats.org/officeDocument/2006/customXml" ds:itemID="{A1167A34-B81A-4403-9655-BD800CBD9829}"/>
</file>

<file path=docProps/app.xml><?xml version="1.0" encoding="utf-8"?>
<Properties xmlns="http://schemas.openxmlformats.org/officeDocument/2006/extended-properties" xmlns:vt="http://schemas.openxmlformats.org/officeDocument/2006/docPropsVTypes">
  <Template>blank</Template>
  <TotalTime>0</TotalTime>
  <Words>1260</Words>
  <Application>Microsoft Office PowerPoint</Application>
  <PresentationFormat>Brugerdefineret</PresentationFormat>
  <Paragraphs>61</Paragraphs>
  <Slides>18</Slides>
  <Notes>0</Notes>
  <HiddenSlides>0</HiddenSlides>
  <MMClips>0</MMClips>
  <ScaleCrop>false</ScaleCrop>
  <HeadingPairs>
    <vt:vector size="6" baseType="variant">
      <vt:variant>
        <vt:lpstr>Benyttede skrifttyper</vt:lpstr>
      </vt:variant>
      <vt:variant>
        <vt:i4>2</vt:i4>
      </vt:variant>
      <vt:variant>
        <vt:lpstr>Tema</vt:lpstr>
      </vt:variant>
      <vt:variant>
        <vt:i4>5</vt:i4>
      </vt:variant>
      <vt:variant>
        <vt:lpstr>Slidetitler</vt:lpstr>
      </vt:variant>
      <vt:variant>
        <vt:i4>18</vt:i4>
      </vt:variant>
    </vt:vector>
  </HeadingPairs>
  <TitlesOfParts>
    <vt:vector size="25" baseType="lpstr">
      <vt:lpstr>Arial</vt:lpstr>
      <vt:lpstr>Calibri</vt:lpstr>
      <vt:lpstr>LF PPT - Noget af det bedste i verden.</vt:lpstr>
      <vt:lpstr>LF PPT - Noget at leve af. Noget at leve for.</vt:lpstr>
      <vt:lpstr>LF PPT - Vækst i balance</vt:lpstr>
      <vt:lpstr>LF PPT - Illustrationer i bunden</vt:lpstr>
      <vt:lpstr>LF PPT - SEGES</vt:lpstr>
      <vt:lpstr>TÆNK HELE VEJEN RUNDT </vt:lpstr>
      <vt:lpstr>Anbefaling køber – forsikring </vt:lpstr>
      <vt:lpstr>Anbefaling køber – forsikring </vt:lpstr>
      <vt:lpstr>Anbefaling køber – forsikring </vt:lpstr>
      <vt:lpstr>Anbefaling køber – forsikring </vt:lpstr>
      <vt:lpstr>Anbefaling køber – forsikring </vt:lpstr>
      <vt:lpstr>Anbefaling køber – forsikring </vt:lpstr>
      <vt:lpstr>Anbefaling køber – familie </vt:lpstr>
      <vt:lpstr>Anbefaling køber – familie </vt:lpstr>
      <vt:lpstr>Anbefaling køber – pension </vt:lpstr>
      <vt:lpstr>Anbefaling køber – pension </vt:lpstr>
      <vt:lpstr>Anbefaling køber – pension </vt:lpstr>
      <vt:lpstr>Anbefaling sælger – efterløn </vt:lpstr>
      <vt:lpstr>Anbefaling sælger – efterløn </vt:lpstr>
      <vt:lpstr>Anbefaling sælger – pension </vt:lpstr>
      <vt:lpstr>Anbefaling sælger – pension </vt:lpstr>
      <vt:lpstr>Anbefaling sælger – pension </vt:lpstr>
      <vt:lpstr>Anbefaling sælger – pension </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Skabelon med anbefalinger</dc:title>
  <dc:subject/>
  <dc:creator/>
  <cp:keywords/>
  <dc:description/>
  <cp:lastModifiedBy/>
  <cp:revision>1</cp:revision>
  <dcterms:created xsi:type="dcterms:W3CDTF">2018-12-05T19:04:28Z</dcterms:created>
  <dcterms:modified xsi:type="dcterms:W3CDTF">2018-12-12T08:30:42Z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0x010100C568DB52D9D0A14D9B2FDCC96666E9F2007948130EC3DB064584E219954237AF3900242457EFB8B24247815D688C526CD44D00C26A9DBCB02B5C4DA1F017B836C045C00060750ADE2E6249BABB5C6118FC133DE800AF2E6DC7107240CAAE62CB7A7C0C310000F6B5E38E64E8D7459291004ED67649EF</vt:lpwstr>
  </property>
  <property fmtid="{D5CDD505-2E9C-101B-9397-08002B2CF9AE}" pid="3" name="_dlc_DocIdItemGuid">
    <vt:lpwstr>d5e43039-e1a0-47fc-bfb0-45b520e10b86</vt:lpwstr>
  </property>
  <property fmtid="{D5CDD505-2E9C-101B-9397-08002B2CF9AE}" pid="4" name="Taksonomi">
    <vt:lpwstr/>
  </property>
</Properties>
</file>