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slides/slide34.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slides/slide3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7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90.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80.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67.xml" ContentType="application/vnd.openxmlformats-officedocument.presentationml.slideLayout+xml"/>
  <Override PartName="/ppt/slideLayouts/slideLayout74.xml" ContentType="application/vnd.openxmlformats-officedocument.presentationml.slideLayout+xml"/>
  <Override PartName="/ppt/slideLayouts/slideLayout72.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73.xml" ContentType="application/vnd.openxmlformats-officedocument.presentationml.slideLayout+xml"/>
  <Override PartName="/ppt/slideLayouts/slideLayout24.xml" ContentType="application/vnd.openxmlformats-officedocument.presentationml.slideLayout+xml"/>
  <Override PartName="/ppt/slideLayouts/slideLayout2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23.xml" ContentType="application/vnd.openxmlformats-officedocument.presentationml.slideLayout+xml"/>
  <Override PartName="/ppt/slideLayouts/slideLayout68.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5" r:id="rId1"/>
    <p:sldMasterId id="2147483753" r:id="rId2"/>
    <p:sldMasterId id="2147483648" r:id="rId3"/>
    <p:sldMasterId id="2147483685" r:id="rId4"/>
    <p:sldMasterId id="2147483726" r:id="rId5"/>
    <p:sldMasterId id="2147483771" r:id="rId6"/>
  </p:sldMasterIdLst>
  <p:notesMasterIdLst>
    <p:notesMasterId r:id="rId42"/>
  </p:notesMasterIdLst>
  <p:handoutMasterIdLst>
    <p:handoutMasterId r:id="rId43"/>
  </p:handoutMasterIdLst>
  <p:sldIdLst>
    <p:sldId id="317" r:id="rId7"/>
    <p:sldId id="409" r:id="rId8"/>
    <p:sldId id="331" r:id="rId9"/>
    <p:sldId id="335" r:id="rId10"/>
    <p:sldId id="346" r:id="rId11"/>
    <p:sldId id="405" r:id="rId12"/>
    <p:sldId id="554" r:id="rId13"/>
    <p:sldId id="422" r:id="rId14"/>
    <p:sldId id="421" r:id="rId15"/>
    <p:sldId id="553" r:id="rId16"/>
    <p:sldId id="543" r:id="rId17"/>
    <p:sldId id="544" r:id="rId18"/>
    <p:sldId id="487" r:id="rId19"/>
    <p:sldId id="379" r:id="rId20"/>
    <p:sldId id="324" r:id="rId21"/>
    <p:sldId id="376" r:id="rId22"/>
    <p:sldId id="495" r:id="rId23"/>
    <p:sldId id="532" r:id="rId24"/>
    <p:sldId id="501" r:id="rId25"/>
    <p:sldId id="457" r:id="rId26"/>
    <p:sldId id="528" r:id="rId27"/>
    <p:sldId id="546" r:id="rId28"/>
    <p:sldId id="547" r:id="rId29"/>
    <p:sldId id="548" r:id="rId30"/>
    <p:sldId id="549" r:id="rId31"/>
    <p:sldId id="550" r:id="rId32"/>
    <p:sldId id="551" r:id="rId33"/>
    <p:sldId id="539" r:id="rId34"/>
    <p:sldId id="504" r:id="rId35"/>
    <p:sldId id="398" r:id="rId36"/>
    <p:sldId id="364" r:id="rId37"/>
    <p:sldId id="471" r:id="rId38"/>
    <p:sldId id="523" r:id="rId39"/>
    <p:sldId id="522" r:id="rId40"/>
    <p:sldId id="552" r:id="rId41"/>
  </p:sldIdLst>
  <p:sldSz cx="12190413"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userDrawn="1">
          <p15:clr>
            <a:srgbClr val="A4A3A4"/>
          </p15:clr>
        </p15:guide>
        <p15:guide id="2" orient="horz" pos="979">
          <p15:clr>
            <a:srgbClr val="A4A3A4"/>
          </p15:clr>
        </p15:guide>
        <p15:guide id="3" orient="horz" pos="3996">
          <p15:clr>
            <a:srgbClr val="A4A3A4"/>
          </p15:clr>
        </p15:guide>
        <p15:guide id="4" orient="horz" pos="870">
          <p15:clr>
            <a:srgbClr val="A4A3A4"/>
          </p15:clr>
        </p15:guide>
        <p15:guide id="5" orient="horz" pos="2614" userDrawn="1">
          <p15:clr>
            <a:srgbClr val="A4A3A4"/>
          </p15:clr>
        </p15:guide>
        <p15:guide id="6" pos="7514" userDrawn="1">
          <p15:clr>
            <a:srgbClr val="A4A3A4"/>
          </p15:clr>
        </p15:guide>
        <p15:guide id="7" pos="349">
          <p15:clr>
            <a:srgbClr val="A4A3A4"/>
          </p15:clr>
        </p15:guide>
        <p15:guide id="10" pos="1322" userDrawn="1">
          <p15:clr>
            <a:srgbClr val="A4A3A4"/>
          </p15:clr>
        </p15:guide>
        <p15:guide id="11" userDrawn="1">
          <p15:clr>
            <a:srgbClr val="A4A3A4"/>
          </p15:clr>
        </p15:guide>
        <p15:guide id="12" pos="3840" userDrawn="1">
          <p15:clr>
            <a:srgbClr val="A4A3A4"/>
          </p15:clr>
        </p15:guide>
        <p15:guide id="13" pos="2706" userDrawn="1">
          <p15:clr>
            <a:srgbClr val="A4A3A4"/>
          </p15:clr>
        </p15:guide>
        <p15:guide id="14" pos="4951" userDrawn="1">
          <p15:clr>
            <a:srgbClr val="A4A3A4"/>
          </p15:clr>
        </p15:guide>
        <p15:guide id="15" pos="7355" userDrawn="1">
          <p15:clr>
            <a:srgbClr val="A4A3A4"/>
          </p15:clr>
        </p15:guide>
        <p15:guide id="16" pos="6334" userDrawn="1">
          <p15:clr>
            <a:srgbClr val="A4A3A4"/>
          </p15:clr>
        </p15:guide>
        <p15:guide id="17" pos="733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9957"/>
    <a:srgbClr val="3C2222"/>
    <a:srgbClr val="625B53"/>
    <a:srgbClr val="C0B3A3"/>
    <a:srgbClr val="393530"/>
    <a:srgbClr val="645D55"/>
    <a:srgbClr val="673B3B"/>
    <a:srgbClr val="C87272"/>
    <a:srgbClr val="A88E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98" autoAdjust="0"/>
    <p:restoredTop sz="94587"/>
  </p:normalViewPr>
  <p:slideViewPr>
    <p:cSldViewPr snapToGrid="0" snapToObjects="1" showGuides="1">
      <p:cViewPr varScale="1">
        <p:scale>
          <a:sx n="115" d="100"/>
          <a:sy n="115" d="100"/>
        </p:scale>
        <p:origin x="168" y="288"/>
      </p:cViewPr>
      <p:guideLst>
        <p:guide orient="horz" pos="255"/>
        <p:guide orient="horz" pos="979"/>
        <p:guide orient="horz" pos="3996"/>
        <p:guide orient="horz" pos="870"/>
        <p:guide orient="horz" pos="2614"/>
        <p:guide pos="7514"/>
        <p:guide pos="349"/>
        <p:guide pos="1322"/>
        <p:guide/>
        <p:guide pos="3840"/>
        <p:guide pos="2706"/>
        <p:guide pos="4951"/>
        <p:guide pos="7355"/>
        <p:guide pos="6334"/>
        <p:guide pos="7333"/>
      </p:guideLst>
    </p:cSldViewPr>
  </p:slideViewPr>
  <p:notesTextViewPr>
    <p:cViewPr>
      <p:scale>
        <a:sx n="3" d="2"/>
        <a:sy n="3" d="2"/>
      </p:scale>
      <p:origin x="0" y="0"/>
    </p:cViewPr>
  </p:notesTextViewPr>
  <p:sorterViewPr>
    <p:cViewPr>
      <p:scale>
        <a:sx n="66" d="100"/>
        <a:sy n="66" d="100"/>
      </p:scale>
      <p:origin x="0" y="-1336"/>
    </p:cViewPr>
  </p:sorterViewPr>
  <p:notesViewPr>
    <p:cSldViewPr snapToGrid="0" snapToObjects="1" showGuides="1">
      <p:cViewPr varScale="1">
        <p:scale>
          <a:sx n="64" d="100"/>
          <a:sy n="64" d="100"/>
        </p:scale>
        <p:origin x="-2645"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ustomXml" Target="../customXml/item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52" Type="http://schemas.openxmlformats.org/officeDocument/2006/relationships/customXml" Target="../customXml/item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D0A636B-339A-4D26-BD9F-0743507A8BA5}" type="datetimeFigureOut">
              <a:rPr lang="en-GB" smtClean="0"/>
              <a:t>29/11/2018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C909004-5A13-4E89-9C6B-5A51303EFF0C}" type="datetimeFigureOut">
              <a:rPr lang="en-GB" smtClean="0"/>
              <a:t>29/11/2018</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Min udgave af dit forløb med ”skillelinje” hvor vi er </a:t>
            </a:r>
            <a:r>
              <a:rPr lang="da-DK" dirty="0" err="1"/>
              <a:t>ca</a:t>
            </a:r>
            <a:r>
              <a:rPr lang="da-DK" dirty="0"/>
              <a:t> </a:t>
            </a:r>
            <a:r>
              <a:rPr lang="mr-IN" dirty="0"/>
              <a:t>–</a:t>
            </a:r>
            <a:r>
              <a:rPr lang="da-DK" dirty="0"/>
              <a:t> men et projekt </a:t>
            </a:r>
            <a:r>
              <a:rPr lang="da-DK" baseline="0" dirty="0"/>
              <a:t>har dog ofte iterativt delforløb</a:t>
            </a:r>
            <a:endParaRPr lang="da-DK" dirty="0"/>
          </a:p>
        </p:txBody>
      </p:sp>
      <p:sp>
        <p:nvSpPr>
          <p:cNvPr id="4" name="Pladsholder til slidenummer 3"/>
          <p:cNvSpPr>
            <a:spLocks noGrp="1"/>
          </p:cNvSpPr>
          <p:nvPr>
            <p:ph type="sldNum" sz="quarter" idx="10"/>
          </p:nvPr>
        </p:nvSpPr>
        <p:spPr/>
        <p:txBody>
          <a:bodyPr/>
          <a:lstStyle/>
          <a:p>
            <a:fld id="{2C851D94-5711-4DB0-8CD6-B7C0F68C992F}" type="slidenum">
              <a:rPr lang="en-GB" smtClean="0"/>
              <a:t>8</a:t>
            </a:fld>
            <a:endParaRPr lang="en-GB"/>
          </a:p>
        </p:txBody>
      </p:sp>
    </p:spTree>
    <p:extLst>
      <p:ext uri="{BB962C8B-B14F-4D97-AF65-F5344CB8AC3E}">
        <p14:creationId xmlns:p14="http://schemas.microsoft.com/office/powerpoint/2010/main" val="2471262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3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34.pn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34.pn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8" name="Text Placeholder 13"/>
          <p:cNvSpPr>
            <a:spLocks noGrp="1"/>
          </p:cNvSpPr>
          <p:nvPr>
            <p:ph type="body" sz="quarter" idx="28"/>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69721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29-11-2018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Billede 2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913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29-11-2018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1" name="Billede 3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17761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29-11-2018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3" name="Billed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852070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29-11-2018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35" name="Text Placeholder 13"/>
          <p:cNvSpPr>
            <a:spLocks noGrp="1"/>
          </p:cNvSpPr>
          <p:nvPr>
            <p:ph type="body" sz="quarter" idx="30"/>
          </p:nvPr>
        </p:nvSpPr>
        <p:spPr>
          <a:xfrm>
            <a:off x="554038" y="6205995"/>
            <a:ext cx="2178000" cy="180000"/>
          </a:xfrm>
          <a:blipFill rotWithShape="1">
            <a:blip r:embed="rId7"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38693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7" name="Billed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130129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Billede 2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07971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30"/>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81780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30"/>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498658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28"/>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4048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52366" y="6205995"/>
            <a:ext cx="2548125" cy="1800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6"/>
          </p:nvPr>
        </p:nvSpPr>
        <p:spPr>
          <a:xfrm>
            <a:off x="552366" y="6205995"/>
            <a:ext cx="2548125"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6" name="Picture 35" descr="NogetAtLeveAf.NogetAtLeveFor_Green.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2366" y="6205994"/>
            <a:ext cx="2548125" cy="180000"/>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29-11-2018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8" name="Picture 27" descr="NogetAtLeveAf.NogetAtLeveFor_Green.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2366" y="6205994"/>
            <a:ext cx="2548125" cy="180000"/>
          </a:xfrm>
          <a:prstGeom prst="rect">
            <a:avLst/>
          </a:prstGeom>
        </p:spPr>
      </p:pic>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29-11-2018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Picture 29" descr="NogetAtLeveAf.NogetAtLeveFor_Green.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2366" y="6205994"/>
            <a:ext cx="2548125" cy="180000"/>
          </a:xfrm>
          <a:prstGeom prst="rect">
            <a:avLst/>
          </a:prstGeom>
        </p:spPr>
      </p:pic>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29-11-2018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1" name="Picture 30" descr="NogetAtLeveAf.NogetAtLeveFor_Green.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2366" y="6205994"/>
            <a:ext cx="2548125" cy="180000"/>
          </a:xfrm>
          <a:prstGeom prst="rect">
            <a:avLst/>
          </a:prstGeom>
        </p:spPr>
      </p:pic>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29-11-2018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3" name="Picture 12" descr="NogetAtLeveAf.NogetAtLeveFor_Green.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2366" y="6205994"/>
            <a:ext cx="2548125" cy="180000"/>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2" name="Text Placeholder 13"/>
          <p:cNvSpPr>
            <a:spLocks noGrp="1"/>
          </p:cNvSpPr>
          <p:nvPr>
            <p:ph type="body" sz="quarter" idx="29"/>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624278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29-11-2018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42" name="Text Placeholder 13"/>
          <p:cNvSpPr>
            <a:spLocks noGrp="1"/>
          </p:cNvSpPr>
          <p:nvPr>
            <p:ph type="body" sz="quarter" idx="26"/>
          </p:nvPr>
        </p:nvSpPr>
        <p:spPr>
          <a:xfrm>
            <a:off x="552366" y="6205995"/>
            <a:ext cx="2548125" cy="180000"/>
          </a:xfrm>
          <a:blipFill rotWithShape="1">
            <a:blip r:embed="rId6"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3" name="Text Placeholder 13"/>
          <p:cNvSpPr>
            <a:spLocks noGrp="1"/>
          </p:cNvSpPr>
          <p:nvPr>
            <p:ph type="body" sz="quarter" idx="19"/>
          </p:nvPr>
        </p:nvSpPr>
        <p:spPr>
          <a:xfrm>
            <a:off x="10680987" y="5988208"/>
            <a:ext cx="1007997" cy="587589"/>
          </a:xfrm>
          <a:blipFill rotWithShape="1">
            <a:blip r:embed="rId7"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2366" y="6205994"/>
            <a:ext cx="2548125" cy="180000"/>
          </a:xfrm>
          <a:prstGeom prst="rect">
            <a:avLst/>
          </a:prstGeom>
        </p:spPr>
      </p:pic>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Picture 28" descr="NogetAtLeveAf.NogetAtLeveFor_Green.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2366" y="6205994"/>
            <a:ext cx="2548125" cy="180000"/>
          </a:xfrm>
          <a:prstGeom prst="rect">
            <a:avLst/>
          </a:prstGeom>
        </p:spPr>
      </p:pic>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552366" y="6205995"/>
            <a:ext cx="2548125"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indent="0" algn="ctr">
              <a:buFont typeface="Arial" pitchFamily="34" charset="0"/>
              <a:buNone/>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6" name="Picture 5"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26"/>
          </p:nvPr>
        </p:nvSpPr>
        <p:spPr>
          <a:xfrm>
            <a:off x="548133" y="6205530"/>
            <a:ext cx="1296000" cy="152016"/>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035520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854435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732178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26"/>
          </p:nvPr>
        </p:nvSpPr>
        <p:spPr>
          <a:xfrm>
            <a:off x="548133" y="6205530"/>
            <a:ext cx="1296000" cy="152016"/>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399854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50210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29"/>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1141574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44201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16" name="Text Placeholder 13"/>
          <p:cNvSpPr>
            <a:spLocks noGrp="1"/>
          </p:cNvSpPr>
          <p:nvPr>
            <p:ph type="body" sz="quarter" idx="26"/>
          </p:nvPr>
        </p:nvSpPr>
        <p:spPr>
          <a:xfrm>
            <a:off x="548133" y="6205530"/>
            <a:ext cx="1296000" cy="152016"/>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pic>
        <p:nvPicPr>
          <p:cNvPr id="31" name="Picture 30" descr="VækstIBalance_PPT_G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133" y="6205994"/>
            <a:ext cx="1296000" cy="151924"/>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5" name="Picture 34"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4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41"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523261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29-11-2018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4" name="Picture 53"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6"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6" name="Picture 25" descr="VækstIBalance_PPT_Green.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878382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29-11-2018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69" name="Picture 68"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70"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71"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713850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29-11-2018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58" name="Picture 57"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61"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62"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959828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29-11-2018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34" name="Picture 33"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3" name="Picture 12" descr="VækstIBalance_PPT_Green.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416880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6"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463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29-11-2018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5" name="Text Placeholder 13"/>
          <p:cNvSpPr>
            <a:spLocks noGrp="1"/>
          </p:cNvSpPr>
          <p:nvPr>
            <p:ph type="body" sz="quarter" idx="26"/>
          </p:nvPr>
        </p:nvSpPr>
        <p:spPr>
          <a:xfrm>
            <a:off x="548133" y="6205530"/>
            <a:ext cx="1296000" cy="152016"/>
          </a:xfrm>
          <a:blipFill rotWithShape="1">
            <a:blip r:embed="rId6"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43" name="Text Placeholder 13"/>
          <p:cNvSpPr>
            <a:spLocks noGrp="1"/>
          </p:cNvSpPr>
          <p:nvPr>
            <p:ph type="body" sz="quarter" idx="19"/>
          </p:nvPr>
        </p:nvSpPr>
        <p:spPr>
          <a:xfrm>
            <a:off x="10680987" y="5988208"/>
            <a:ext cx="1007997" cy="587589"/>
          </a:xfrm>
          <a:blipFill rotWithShape="1">
            <a:blip r:embed="rId7"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99839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806999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ledecollage - 6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6"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7"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8"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30878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2" name="Text Placeholder 13"/>
          <p:cNvSpPr>
            <a:spLocks noGrp="1"/>
          </p:cNvSpPr>
          <p:nvPr>
            <p:ph type="body" sz="quarter" idx="29"/>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64023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703762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1" name="Text Placeholder 13"/>
          <p:cNvSpPr>
            <a:spLocks noGrp="1"/>
          </p:cNvSpPr>
          <p:nvPr>
            <p:ph type="body" sz="quarter" idx="26"/>
          </p:nvPr>
        </p:nvSpPr>
        <p:spPr>
          <a:xfrm>
            <a:off x="548133" y="6205530"/>
            <a:ext cx="1296000" cy="152016"/>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2" name="Text Placeholder 13"/>
          <p:cNvSpPr>
            <a:spLocks noGrp="1"/>
          </p:cNvSpPr>
          <p:nvPr>
            <p:ph type="body" sz="quarter" idx="19"/>
          </p:nvPr>
        </p:nvSpPr>
        <p:spPr>
          <a:xfrm>
            <a:off x="10680987" y="5988208"/>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413686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llustration - Forbruger">
    <p:spTree>
      <p:nvGrpSpPr>
        <p:cNvPr id="1" name=""/>
        <p:cNvGrpSpPr/>
        <p:nvPr/>
      </p:nvGrpSpPr>
      <p:grpSpPr>
        <a:xfrm>
          <a:off x="0" y="0"/>
          <a:ext cx="0" cy="0"/>
          <a:chOff x="0" y="0"/>
          <a:chExt cx="0" cy="0"/>
        </a:xfrm>
      </p:grpSpPr>
      <p:pic>
        <p:nvPicPr>
          <p:cNvPr id="3" name="Picture 2" descr="LF_PPT_InfografiskBund-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86E3029-948C-3643-959F-BD5F2C5241BA}"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177824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llustration - Eksport">
    <p:spTree>
      <p:nvGrpSpPr>
        <p:cNvPr id="1" name=""/>
        <p:cNvGrpSpPr/>
        <p:nvPr/>
      </p:nvGrpSpPr>
      <p:grpSpPr>
        <a:xfrm>
          <a:off x="0" y="0"/>
          <a:ext cx="0" cy="0"/>
          <a:chOff x="0" y="0"/>
          <a:chExt cx="0" cy="0"/>
        </a:xfrm>
      </p:grpSpPr>
      <p:pic>
        <p:nvPicPr>
          <p:cNvPr id="6" name="Picture 5" descr="LF_PPT_InfografiskBund-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43E4CF1-7FA6-394F-8B1C-C1D67AC824B7}"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679322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llustration - Svineproduktion">
    <p:spTree>
      <p:nvGrpSpPr>
        <p:cNvPr id="1" name=""/>
        <p:cNvGrpSpPr/>
        <p:nvPr/>
      </p:nvGrpSpPr>
      <p:grpSpPr>
        <a:xfrm>
          <a:off x="0" y="0"/>
          <a:ext cx="0" cy="0"/>
          <a:chOff x="0" y="0"/>
          <a:chExt cx="0" cy="0"/>
        </a:xfrm>
      </p:grpSpPr>
      <p:pic>
        <p:nvPicPr>
          <p:cNvPr id="3" name="Picture 2" descr="LF_PPT_InfografiskBund-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C8C2BC48-11FD-C447-B61C-3D9275FD5285}"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142643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llustration - Mælkeproduktion">
    <p:spTree>
      <p:nvGrpSpPr>
        <p:cNvPr id="1" name=""/>
        <p:cNvGrpSpPr/>
        <p:nvPr/>
      </p:nvGrpSpPr>
      <p:grpSpPr>
        <a:xfrm>
          <a:off x="0" y="0"/>
          <a:ext cx="0" cy="0"/>
          <a:chOff x="0" y="0"/>
          <a:chExt cx="0" cy="0"/>
        </a:xfrm>
      </p:grpSpPr>
      <p:pic>
        <p:nvPicPr>
          <p:cNvPr id="6" name="Picture 5" descr="LF_PPT_InfografiskBund-04.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F40BF439-3041-7841-9019-6ED2501E04CA}"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020436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llustration - Æg/Fjerkræsproduktion">
    <p:spTree>
      <p:nvGrpSpPr>
        <p:cNvPr id="1" name=""/>
        <p:cNvGrpSpPr/>
        <p:nvPr/>
      </p:nvGrpSpPr>
      <p:grpSpPr>
        <a:xfrm>
          <a:off x="0" y="0"/>
          <a:ext cx="0" cy="0"/>
          <a:chOff x="0" y="0"/>
          <a:chExt cx="0" cy="0"/>
        </a:xfrm>
      </p:grpSpPr>
      <p:pic>
        <p:nvPicPr>
          <p:cNvPr id="6" name="Picture 5" descr="LF_PPT_InfografiskBund-0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A08C0EF3-D7F6-D14C-AD18-25A9878E1862}"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843735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llustration - Forarbejdning">
    <p:spTree>
      <p:nvGrpSpPr>
        <p:cNvPr id="1" name=""/>
        <p:cNvGrpSpPr/>
        <p:nvPr/>
      </p:nvGrpSpPr>
      <p:grpSpPr>
        <a:xfrm>
          <a:off x="0" y="0"/>
          <a:ext cx="0" cy="0"/>
          <a:chOff x="0" y="0"/>
          <a:chExt cx="0" cy="0"/>
        </a:xfrm>
      </p:grpSpPr>
      <p:pic>
        <p:nvPicPr>
          <p:cNvPr id="3" name="Picture 2" descr="LF_PPT_InfografiskBund-0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1EFFAB4-88E3-AB48-A781-F9845FBDB5BC}"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205381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llustration - Corporate">
    <p:spTree>
      <p:nvGrpSpPr>
        <p:cNvPr id="1" name=""/>
        <p:cNvGrpSpPr/>
        <p:nvPr/>
      </p:nvGrpSpPr>
      <p:grpSpPr>
        <a:xfrm>
          <a:off x="0" y="0"/>
          <a:ext cx="0" cy="0"/>
          <a:chOff x="0" y="0"/>
          <a:chExt cx="0" cy="0"/>
        </a:xfrm>
      </p:grpSpPr>
      <p:pic>
        <p:nvPicPr>
          <p:cNvPr id="6" name="Picture 5" descr="LF_PPT_InfografiskBund-07.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8C61729-ACDE-1B40-99BB-27CE5F740E64}"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471078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3" name="Text Placeholder 13"/>
          <p:cNvSpPr>
            <a:spLocks noGrp="1"/>
          </p:cNvSpPr>
          <p:nvPr>
            <p:ph type="body" sz="quarter" idx="29"/>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83937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16"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7" name="Billede 3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29-11-2018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29-11-2018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0" name="Billede 2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29-11-2018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1" name="Billede 3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9"/>
          </p:nvPr>
        </p:nvSpPr>
        <p:spPr>
          <a:xfrm>
            <a:off x="554038" y="6205995"/>
            <a:ext cx="2178000" cy="1800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29-11-2018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3" name="Billed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29-11-2018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5" name="Text Placeholder 13"/>
          <p:cNvSpPr>
            <a:spLocks noGrp="1"/>
          </p:cNvSpPr>
          <p:nvPr>
            <p:ph type="body" sz="quarter" idx="26"/>
          </p:nvPr>
        </p:nvSpPr>
        <p:spPr>
          <a:xfrm>
            <a:off x="486802" y="6030098"/>
            <a:ext cx="1325521" cy="525104"/>
          </a:xfrm>
          <a:blipFill rotWithShape="1">
            <a:blip r:embed="rId7"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7" name="Billed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9" name="Billede 2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2925" y="6135673"/>
            <a:ext cx="1225865" cy="312020"/>
          </a:xfrm>
          <a:prstGeom prst="rect">
            <a:avLst/>
          </a:prstGeom>
        </p:spPr>
      </p:pic>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486802" y="6030098"/>
            <a:ext cx="1325521" cy="525104"/>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 slide - SEGES Logo hvidt">
    <p:bg>
      <p:bgPr>
        <a:solidFill>
          <a:schemeClr val="tx2"/>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pic>
        <p:nvPicPr>
          <p:cNvPr id="11" name="Picture 10"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pic>
        <p:nvPicPr>
          <p:cNvPr id="10" name="Billed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76414" y="2063544"/>
            <a:ext cx="8637586" cy="2376455"/>
          </a:xfrm>
          <a:prstGeom prst="rect">
            <a:avLst/>
          </a:prstGeom>
        </p:spPr>
      </p:pic>
      <p:sp>
        <p:nvSpPr>
          <p:cNvPr id="9"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reaker slide - SEGES Logo grønt">
    <p:bg>
      <p:bgPr>
        <a:solidFill>
          <a:schemeClr val="accent3"/>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pic>
        <p:nvPicPr>
          <p:cNvPr id="11" name="Picture 10"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pic>
        <p:nvPicPr>
          <p:cNvPr id="10" name="Picture 49" descr="LF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pic>
        <p:nvPicPr>
          <p:cNvPr id="8" name="Billed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76414" y="2063544"/>
            <a:ext cx="8637586" cy="2376456"/>
          </a:xfrm>
          <a:prstGeom prst="rect">
            <a:avLst/>
          </a:prstGeom>
        </p:spPr>
      </p:pic>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1" y="0"/>
            <a:ext cx="12204700" cy="6858000"/>
          </a:xfrm>
        </p:spPr>
        <p:txBody>
          <a:bodyPr tIns="3672000">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0"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541463"/>
            <a:ext cx="7394441" cy="1424390"/>
          </a:xfrm>
        </p:spPr>
        <p:txBody>
          <a:bodyPr>
            <a:spAutoFit/>
          </a:bodyPr>
          <a:lstStyle>
            <a:lvl1pPr>
              <a:lnSpc>
                <a:spcPct val="88000"/>
              </a:lnSpc>
              <a:defRPr sz="5199">
                <a:solidFill>
                  <a:schemeClr val="bg1"/>
                </a:solidFill>
              </a:defRPr>
            </a:lvl1pPr>
          </a:lstStyle>
          <a:p>
            <a:r>
              <a:rPr lang="da-DK" noProof="0" dirty="0"/>
              <a:t>Titel i op til 2 linjers længde</a:t>
            </a:r>
          </a:p>
        </p:txBody>
      </p:sp>
      <p:sp>
        <p:nvSpPr>
          <p:cNvPr id="22" name="TextBox 21"/>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1975"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5" name="Text Placeholder 13"/>
          <p:cNvSpPr>
            <a:spLocks noGrp="1"/>
          </p:cNvSpPr>
          <p:nvPr>
            <p:ph type="body" sz="quarter" idx="19"/>
          </p:nvPr>
        </p:nvSpPr>
        <p:spPr>
          <a:xfrm>
            <a:off x="10680987" y="5988210"/>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4"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3769917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a:ln>
            <a:noFill/>
          </a:ln>
        </p:spPr>
        <p:txBody>
          <a:bodyPr tIns="720000">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5"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541463"/>
            <a:ext cx="7394441" cy="1424390"/>
          </a:xfrm>
        </p:spPr>
        <p:txBody>
          <a:bodyPr>
            <a:spAutoFit/>
          </a:bodyPr>
          <a:lstStyle>
            <a:lvl1pPr>
              <a:lnSpc>
                <a:spcPct val="88000"/>
              </a:lnSpc>
              <a:defRPr sz="5199">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1975" indent="0">
              <a:buNone/>
              <a:defRPr/>
            </a:lvl2pPr>
          </a:lstStyle>
          <a:p>
            <a:pPr lvl="0"/>
            <a:r>
              <a:rPr lang="da-DK" dirty="0"/>
              <a:t>Klik for at tilføje manchet i en eller flere linjer</a:t>
            </a:r>
          </a:p>
        </p:txBody>
      </p:sp>
      <p:sp>
        <p:nvSpPr>
          <p:cNvPr id="17" name="TextBox 16"/>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4" name="Text Placeholder 13"/>
          <p:cNvSpPr>
            <a:spLocks noGrp="1"/>
          </p:cNvSpPr>
          <p:nvPr>
            <p:ph type="body" sz="quarter" idx="26"/>
          </p:nvPr>
        </p:nvSpPr>
        <p:spPr>
          <a:xfrm>
            <a:off x="523875" y="6165851"/>
            <a:ext cx="571501" cy="228600"/>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6" name="Text Placeholder 13"/>
          <p:cNvSpPr>
            <a:spLocks noGrp="1"/>
          </p:cNvSpPr>
          <p:nvPr>
            <p:ph type="body" sz="quarter" idx="19"/>
          </p:nvPr>
        </p:nvSpPr>
        <p:spPr>
          <a:xfrm>
            <a:off x="10680987" y="5988210"/>
            <a:ext cx="1007997" cy="587589"/>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411602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Billede 2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23568490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p:spPr>
        <p:txBody>
          <a:bodyPr tIns="720000" anchor="t">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2751610"/>
            <a:ext cx="7394441" cy="720197"/>
          </a:xfrm>
        </p:spPr>
        <p:txBody>
          <a:bodyPr anchor="t">
            <a:spAutoFit/>
          </a:bodyPr>
          <a:lstStyle>
            <a:lvl1pPr>
              <a:lnSpc>
                <a:spcPct val="88000"/>
              </a:lnSpc>
              <a:defRPr sz="5199"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1975" indent="0">
              <a:buNone/>
              <a:defRPr/>
            </a:lvl2pPr>
          </a:lstStyle>
          <a:p>
            <a:pPr lvl="0"/>
            <a:r>
              <a:rPr lang="da-DK" dirty="0"/>
              <a:t>Klik for at tilføje manchet i en eller flere linjer</a:t>
            </a:r>
          </a:p>
        </p:txBody>
      </p:sp>
      <p:sp>
        <p:nvSpPr>
          <p:cNvPr id="16" name="TextBox 15"/>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5" name="Text Placeholder 13"/>
          <p:cNvSpPr>
            <a:spLocks noGrp="1"/>
          </p:cNvSpPr>
          <p:nvPr>
            <p:ph type="body" sz="quarter" idx="19"/>
          </p:nvPr>
        </p:nvSpPr>
        <p:spPr>
          <a:xfrm>
            <a:off x="10680987" y="5988210"/>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0"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5749331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p:spPr>
        <p:txBody>
          <a:bodyPr tIns="720000" anchor="t">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2751610"/>
            <a:ext cx="7394441" cy="720197"/>
          </a:xfrm>
        </p:spPr>
        <p:txBody>
          <a:bodyPr anchor="t">
            <a:spAutoFit/>
          </a:bodyPr>
          <a:lstStyle>
            <a:lvl1pPr>
              <a:lnSpc>
                <a:spcPct val="88000"/>
              </a:lnSpc>
              <a:defRPr sz="5199"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1975" indent="0">
              <a:buNone/>
              <a:defRPr/>
            </a:lvl2pPr>
          </a:lstStyle>
          <a:p>
            <a:pPr lvl="0"/>
            <a:r>
              <a:rPr lang="da-DK" dirty="0"/>
              <a:t>Klik for at tilføje manchet i en eller flere linjer</a:t>
            </a:r>
          </a:p>
        </p:txBody>
      </p:sp>
      <p:sp>
        <p:nvSpPr>
          <p:cNvPr id="16" name="TextBox 15"/>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4" name="Text Placeholder 13"/>
          <p:cNvSpPr>
            <a:spLocks noGrp="1"/>
          </p:cNvSpPr>
          <p:nvPr>
            <p:ph type="body" sz="quarter" idx="19"/>
          </p:nvPr>
        </p:nvSpPr>
        <p:spPr>
          <a:xfrm>
            <a:off x="10680987" y="5988210"/>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0"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433039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p:spPr>
        <p:txBody>
          <a:bodyPr tIns="720000" anchor="t">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3249792"/>
            <a:ext cx="7394441" cy="720197"/>
          </a:xfrm>
        </p:spPr>
        <p:txBody>
          <a:bodyPr anchor="t">
            <a:spAutoFit/>
          </a:bodyPr>
          <a:lstStyle>
            <a:lvl1pPr>
              <a:lnSpc>
                <a:spcPct val="88000"/>
              </a:lnSpc>
              <a:defRPr sz="5199"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201"/>
            <a:ext cx="7351712" cy="673101"/>
          </a:xfrm>
        </p:spPr>
        <p:txBody>
          <a:bodyPr/>
          <a:lstStyle>
            <a:lvl1pPr marL="0" indent="0">
              <a:buNone/>
              <a:defRPr sz="2400" b="0">
                <a:solidFill>
                  <a:srgbClr val="FFFFFF"/>
                </a:solidFill>
              </a:defRPr>
            </a:lvl1pPr>
            <a:lvl2pPr marL="251975" indent="0">
              <a:buNone/>
              <a:defRPr/>
            </a:lvl2pPr>
          </a:lstStyle>
          <a:p>
            <a:pPr lvl="0"/>
            <a:r>
              <a:rPr lang="da-DK" dirty="0"/>
              <a:t>Klik for at tilføje manchet i en eller to linjer</a:t>
            </a:r>
          </a:p>
        </p:txBody>
      </p:sp>
      <p:sp>
        <p:nvSpPr>
          <p:cNvPr id="16" name="TextBox 15"/>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4" name="Text Placeholder 13"/>
          <p:cNvSpPr>
            <a:spLocks noGrp="1"/>
          </p:cNvSpPr>
          <p:nvPr>
            <p:ph type="body" sz="quarter" idx="19"/>
          </p:nvPr>
        </p:nvSpPr>
        <p:spPr>
          <a:xfrm>
            <a:off x="10680987" y="5988210"/>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822890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p:spPr>
        <p:txBody>
          <a:bodyPr tIns="720000" anchor="t">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3249792"/>
            <a:ext cx="7394441" cy="720197"/>
          </a:xfrm>
        </p:spPr>
        <p:txBody>
          <a:bodyPr anchor="t">
            <a:spAutoFit/>
          </a:bodyPr>
          <a:lstStyle>
            <a:lvl1pPr>
              <a:lnSpc>
                <a:spcPct val="88000"/>
              </a:lnSpc>
              <a:defRPr sz="5199"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201"/>
            <a:ext cx="7351712" cy="673101"/>
          </a:xfrm>
        </p:spPr>
        <p:txBody>
          <a:bodyPr/>
          <a:lstStyle>
            <a:lvl1pPr marL="0" indent="0">
              <a:buNone/>
              <a:defRPr sz="2400" b="0">
                <a:solidFill>
                  <a:srgbClr val="FFFFFF"/>
                </a:solidFill>
              </a:defRPr>
            </a:lvl1pPr>
            <a:lvl2pPr marL="251975" indent="0">
              <a:buNone/>
              <a:defRPr/>
            </a:lvl2pPr>
          </a:lstStyle>
          <a:p>
            <a:pPr lvl="0"/>
            <a:r>
              <a:rPr lang="da-DK" dirty="0"/>
              <a:t>Klik for at tilføje manchet i en eller to linjer</a:t>
            </a:r>
          </a:p>
        </p:txBody>
      </p:sp>
      <p:sp>
        <p:nvSpPr>
          <p:cNvPr id="16" name="TextBox 15"/>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5" name="Text Placeholder 13"/>
          <p:cNvSpPr>
            <a:spLocks noGrp="1"/>
          </p:cNvSpPr>
          <p:nvPr>
            <p:ph type="body" sz="quarter" idx="19"/>
          </p:nvPr>
        </p:nvSpPr>
        <p:spPr>
          <a:xfrm>
            <a:off x="10680987" y="5988210"/>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3262437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a:ln>
            <a:noFill/>
          </a:ln>
        </p:spPr>
        <p:txBody>
          <a:bodyPr tIns="720000">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9782175"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541463"/>
            <a:ext cx="7394441" cy="1424390"/>
          </a:xfrm>
        </p:spPr>
        <p:txBody>
          <a:bodyPr>
            <a:spAutoFit/>
          </a:bodyPr>
          <a:lstStyle>
            <a:lvl1pPr>
              <a:lnSpc>
                <a:spcPct val="88000"/>
              </a:lnSpc>
              <a:defRPr sz="5199">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1975" indent="0">
              <a:buNone/>
              <a:defRPr/>
            </a:lvl2pPr>
          </a:lstStyle>
          <a:p>
            <a:pPr lvl="0"/>
            <a:r>
              <a:rPr lang="da-DK" dirty="0"/>
              <a:t>Klik for at tilføje manchet i en eller flere linjer</a:t>
            </a:r>
          </a:p>
        </p:txBody>
      </p:sp>
      <p:sp>
        <p:nvSpPr>
          <p:cNvPr id="17" name="TextBox 16"/>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bg1">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 name="Pladsholder til billede 4"/>
          <p:cNvSpPr>
            <a:spLocks noGrp="1"/>
          </p:cNvSpPr>
          <p:nvPr>
            <p:ph type="pic" sz="quarter" idx="28" hasCustomPrompt="1"/>
          </p:nvPr>
        </p:nvSpPr>
        <p:spPr>
          <a:xfrm>
            <a:off x="1638300" y="5956300"/>
            <a:ext cx="1296000" cy="648000"/>
          </a:xfrm>
        </p:spPr>
        <p:txBody>
          <a:bodyPr wrap="none" anchor="ctr"/>
          <a:lstStyle>
            <a:lvl1pPr marL="0" indent="0" algn="ctr">
              <a:buNone/>
              <a:defRPr sz="1000"/>
            </a:lvl1pPr>
          </a:lstStyle>
          <a:p>
            <a:pPr marL="285721" marR="0" lvl="0" indent="-285721" algn="l" defTabSz="914309" rtl="0" eaLnBrk="1" fontAlgn="auto" latinLnBrk="0" hangingPunct="1">
              <a:lnSpc>
                <a:spcPct val="94000"/>
              </a:lnSpc>
              <a:spcBef>
                <a:spcPts val="0"/>
              </a:spcBef>
              <a:spcAft>
                <a:spcPts val="2000"/>
              </a:spcAft>
              <a:buClrTx/>
              <a:buSzTx/>
              <a:tabLst/>
              <a:defRPr/>
            </a:pPr>
            <a:r>
              <a:rPr lang="da-DK" dirty="0"/>
              <a:t>Indsæt partner logo</a:t>
            </a:r>
          </a:p>
        </p:txBody>
      </p:sp>
      <p:sp>
        <p:nvSpPr>
          <p:cNvPr id="23" name="Pladsholder til billede 4"/>
          <p:cNvSpPr>
            <a:spLocks noGrp="1"/>
          </p:cNvSpPr>
          <p:nvPr>
            <p:ph type="pic" sz="quarter" idx="29" hasCustomPrompt="1"/>
          </p:nvPr>
        </p:nvSpPr>
        <p:spPr>
          <a:xfrm>
            <a:off x="3400426" y="5956300"/>
            <a:ext cx="1296000" cy="648000"/>
          </a:xfrm>
        </p:spPr>
        <p:txBody>
          <a:bodyPr wrap="none" anchor="ctr"/>
          <a:lstStyle>
            <a:lvl1pPr marL="0" indent="0" algn="ctr">
              <a:buNone/>
              <a:defRPr sz="1000"/>
            </a:lvl1pPr>
          </a:lstStyle>
          <a:p>
            <a:pPr marL="285721" marR="0" lvl="0" indent="-285721" algn="l" defTabSz="914309" rtl="0" eaLnBrk="1" fontAlgn="auto" latinLnBrk="0" hangingPunct="1">
              <a:lnSpc>
                <a:spcPct val="94000"/>
              </a:lnSpc>
              <a:spcBef>
                <a:spcPts val="0"/>
              </a:spcBef>
              <a:spcAft>
                <a:spcPts val="2000"/>
              </a:spcAft>
              <a:buClrTx/>
              <a:buSzTx/>
              <a:tabLst/>
              <a:defRPr/>
            </a:pPr>
            <a:r>
              <a:rPr lang="da-DK" dirty="0"/>
              <a:t>Indsæt partner logo</a:t>
            </a:r>
          </a:p>
        </p:txBody>
      </p:sp>
      <p:sp>
        <p:nvSpPr>
          <p:cNvPr id="24" name="Pladsholder til billede 4"/>
          <p:cNvSpPr>
            <a:spLocks noGrp="1"/>
          </p:cNvSpPr>
          <p:nvPr>
            <p:ph type="pic" sz="quarter" idx="30" hasCustomPrompt="1"/>
          </p:nvPr>
        </p:nvSpPr>
        <p:spPr>
          <a:xfrm>
            <a:off x="5162551" y="5956300"/>
            <a:ext cx="1296000" cy="648000"/>
          </a:xfrm>
        </p:spPr>
        <p:txBody>
          <a:bodyPr wrap="none" anchor="ctr"/>
          <a:lstStyle>
            <a:lvl1pPr marL="0" indent="0" algn="ctr">
              <a:buNone/>
              <a:defRPr sz="1000"/>
            </a:lvl1pPr>
          </a:lstStyle>
          <a:p>
            <a:pPr marL="285721" marR="0" lvl="0" indent="-285721" algn="l" defTabSz="914309" rtl="0" eaLnBrk="1" fontAlgn="auto" latinLnBrk="0" hangingPunct="1">
              <a:lnSpc>
                <a:spcPct val="94000"/>
              </a:lnSpc>
              <a:spcBef>
                <a:spcPts val="0"/>
              </a:spcBef>
              <a:spcAft>
                <a:spcPts val="2000"/>
              </a:spcAft>
              <a:buClrTx/>
              <a:buSzTx/>
              <a:tabLst/>
              <a:defRPr/>
            </a:pPr>
            <a:r>
              <a:rPr lang="da-DK" dirty="0"/>
              <a:t>Indsæt partner logo</a:t>
            </a:r>
          </a:p>
        </p:txBody>
      </p:sp>
      <p:sp>
        <p:nvSpPr>
          <p:cNvPr id="25" name="Text Placeholder 13"/>
          <p:cNvSpPr>
            <a:spLocks noGrp="1"/>
          </p:cNvSpPr>
          <p:nvPr>
            <p:ph type="body" sz="quarter" idx="19"/>
          </p:nvPr>
        </p:nvSpPr>
        <p:spPr>
          <a:xfrm>
            <a:off x="10680987" y="5988210"/>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6"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514728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3"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29-11-2018</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6" y="1549400"/>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80988" y="5988210"/>
            <a:ext cx="1007998" cy="587589"/>
          </a:xfrm>
          <a:prstGeom prst="rect">
            <a:avLst/>
          </a:prstGeom>
        </p:spPr>
      </p:pic>
      <p:sp>
        <p:nvSpPr>
          <p:cNvPr id="29" name="TextBox 28"/>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577" indent="-228577" algn="r" eaLnBrk="1" hangingPunct="1">
              <a:buAutoNum type="arabicPeriod"/>
              <a:defRPr/>
            </a:pPr>
            <a:r>
              <a:rPr lang="da-DK" sz="1000" b="0" dirty="0">
                <a:solidFill>
                  <a:schemeClr val="tx1"/>
                </a:solidFill>
              </a:rPr>
              <a:t>Klik på bjælken</a:t>
            </a:r>
          </a:p>
          <a:p>
            <a:pPr marL="228577" indent="-228577" algn="r" eaLnBrk="1" hangingPunct="1">
              <a:buAutoNum type="arabicPeriod"/>
              <a:defRPr/>
            </a:pPr>
            <a:r>
              <a:rPr lang="da-DK" sz="1000" b="0" dirty="0">
                <a:solidFill>
                  <a:schemeClr val="tx1"/>
                </a:solidFill>
              </a:rPr>
              <a:t>Fra værktøjslinjen vælg ”Farvespanden”</a:t>
            </a:r>
          </a:p>
          <a:p>
            <a:pPr marL="228577" indent="-228577"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5" name="Billede 3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168" y="6165714"/>
            <a:ext cx="572208" cy="228279"/>
          </a:xfrm>
          <a:prstGeom prst="rect">
            <a:avLst/>
          </a:prstGeom>
        </p:spPr>
      </p:pic>
    </p:spTree>
    <p:extLst>
      <p:ext uri="{BB962C8B-B14F-4D97-AF65-F5344CB8AC3E}">
        <p14:creationId xmlns:p14="http://schemas.microsoft.com/office/powerpoint/2010/main" val="33756925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29-11-2018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1" y="1549400"/>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400"/>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8" y="5988210"/>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grpSp>
      <p:sp>
        <p:nvSpPr>
          <p:cNvPr id="51" name="TextBox 50"/>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577" indent="-228577" algn="r" eaLnBrk="1" hangingPunct="1">
              <a:buAutoNum type="arabicPeriod"/>
              <a:defRPr/>
            </a:pPr>
            <a:r>
              <a:rPr lang="da-DK" sz="1000" b="0" dirty="0">
                <a:solidFill>
                  <a:schemeClr val="tx1"/>
                </a:solidFill>
              </a:rPr>
              <a:t>Klik på bjælken</a:t>
            </a:r>
          </a:p>
          <a:p>
            <a:pPr marL="228577" indent="-228577" algn="r" eaLnBrk="1" hangingPunct="1">
              <a:buAutoNum type="arabicPeriod"/>
              <a:defRPr/>
            </a:pPr>
            <a:r>
              <a:rPr lang="da-DK" sz="1000" b="0" dirty="0">
                <a:solidFill>
                  <a:schemeClr val="tx1"/>
                </a:solidFill>
              </a:rPr>
              <a:t>Fra værktøjslinjen vælg ”Farvespanden”</a:t>
            </a:r>
          </a:p>
          <a:p>
            <a:pPr marL="228577" indent="-228577"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6" name="Billede 2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168" y="6165714"/>
            <a:ext cx="572208" cy="228279"/>
          </a:xfrm>
          <a:prstGeom prst="rect">
            <a:avLst/>
          </a:prstGeom>
        </p:spPr>
      </p:pic>
    </p:spTree>
    <p:extLst>
      <p:ext uri="{BB962C8B-B14F-4D97-AF65-F5344CB8AC3E}">
        <p14:creationId xmlns:p14="http://schemas.microsoft.com/office/powerpoint/2010/main" val="2037440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400"/>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6" y="1549400"/>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3"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29-11-2018</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8" y="5988210"/>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grpSp>
      <p:sp>
        <p:nvSpPr>
          <p:cNvPr id="63" name="TextBox 62"/>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577" indent="-228577" algn="r" eaLnBrk="1" hangingPunct="1">
              <a:buAutoNum type="arabicPeriod"/>
              <a:defRPr/>
            </a:pPr>
            <a:r>
              <a:rPr lang="da-DK" sz="1000" b="0" dirty="0">
                <a:solidFill>
                  <a:schemeClr val="tx1"/>
                </a:solidFill>
              </a:rPr>
              <a:t>Klik på bjælken</a:t>
            </a:r>
          </a:p>
          <a:p>
            <a:pPr marL="228577" indent="-228577" algn="r" eaLnBrk="1" hangingPunct="1">
              <a:buAutoNum type="arabicPeriod"/>
              <a:defRPr/>
            </a:pPr>
            <a:r>
              <a:rPr lang="da-DK" sz="1000" b="0" dirty="0">
                <a:solidFill>
                  <a:schemeClr val="tx1"/>
                </a:solidFill>
              </a:rPr>
              <a:t>Fra værktøjslinjen vælg ”Farvespanden”</a:t>
            </a:r>
          </a:p>
          <a:p>
            <a:pPr marL="228577" indent="-228577"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9"/>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9"/>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23168" y="6165714"/>
            <a:ext cx="572208" cy="228279"/>
          </a:xfrm>
          <a:prstGeom prst="rect">
            <a:avLst/>
          </a:prstGeom>
        </p:spPr>
      </p:pic>
    </p:spTree>
    <p:extLst>
      <p:ext uri="{BB962C8B-B14F-4D97-AF65-F5344CB8AC3E}">
        <p14:creationId xmlns:p14="http://schemas.microsoft.com/office/powerpoint/2010/main" val="26947123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9" y="1549400"/>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3"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6" y="1549400"/>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29-11-2018</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8" y="5988210"/>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grpSp>
      <p:sp>
        <p:nvSpPr>
          <p:cNvPr id="51" name="TextBox 50"/>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577" indent="-228577" algn="r" eaLnBrk="1" hangingPunct="1">
              <a:buAutoNum type="arabicPeriod"/>
              <a:defRPr/>
            </a:pPr>
            <a:r>
              <a:rPr lang="da-DK" sz="1000" b="0" dirty="0">
                <a:solidFill>
                  <a:schemeClr val="tx1"/>
                </a:solidFill>
              </a:rPr>
              <a:t>Klik på bjælken</a:t>
            </a:r>
          </a:p>
          <a:p>
            <a:pPr marL="228577" indent="-228577" algn="r" eaLnBrk="1" hangingPunct="1">
              <a:buAutoNum type="arabicPeriod"/>
              <a:defRPr/>
            </a:pPr>
            <a:r>
              <a:rPr lang="da-DK" sz="1000" b="0" dirty="0">
                <a:solidFill>
                  <a:schemeClr val="tx1"/>
                </a:solidFill>
              </a:rPr>
              <a:t>Fra værktøjslinjen vælg ”Farvespanden”</a:t>
            </a:r>
          </a:p>
          <a:p>
            <a:pPr marL="228577" indent="-228577"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73064" y="3420159"/>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9"/>
            <a:ext cx="2535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23168" y="6165714"/>
            <a:ext cx="572208" cy="228279"/>
          </a:xfrm>
          <a:prstGeom prst="rect">
            <a:avLst/>
          </a:prstGeom>
        </p:spPr>
      </p:pic>
    </p:spTree>
    <p:extLst>
      <p:ext uri="{BB962C8B-B14F-4D97-AF65-F5344CB8AC3E}">
        <p14:creationId xmlns:p14="http://schemas.microsoft.com/office/powerpoint/2010/main" val="3693050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29-11-2018</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8" y="5988210"/>
            <a:ext cx="1007998" cy="587589"/>
          </a:xfrm>
          <a:prstGeom prst="rect">
            <a:avLst/>
          </a:prstGeom>
        </p:spPr>
      </p:pic>
      <p:sp>
        <p:nvSpPr>
          <p:cNvPr id="30" name="TextBox 29"/>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577" indent="-228577" algn="r" eaLnBrk="1" hangingPunct="1">
              <a:buAutoNum type="arabicPeriod"/>
              <a:defRPr/>
            </a:pPr>
            <a:r>
              <a:rPr lang="da-DK" sz="1000" b="0" dirty="0">
                <a:solidFill>
                  <a:schemeClr val="tx1"/>
                </a:solidFill>
              </a:rPr>
              <a:t>Klik på bjælken</a:t>
            </a:r>
          </a:p>
          <a:p>
            <a:pPr marL="228577" indent="-228577" algn="r" eaLnBrk="1" hangingPunct="1">
              <a:buAutoNum type="arabicPeriod"/>
              <a:defRPr/>
            </a:pPr>
            <a:r>
              <a:rPr lang="da-DK" sz="1000" b="0" dirty="0">
                <a:solidFill>
                  <a:schemeClr val="tx1"/>
                </a:solidFill>
              </a:rPr>
              <a:t>Fra værktøjslinjen vælg ”Farvespanden”</a:t>
            </a:r>
          </a:p>
          <a:p>
            <a:pPr marL="228577" indent="-228577"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4" name="Billed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3168" y="6165714"/>
            <a:ext cx="572208" cy="228279"/>
          </a:xfrm>
          <a:prstGeom prst="rect">
            <a:avLst/>
          </a:prstGeom>
        </p:spPr>
      </p:pic>
    </p:spTree>
    <p:extLst>
      <p:ext uri="{BB962C8B-B14F-4D97-AF65-F5344CB8AC3E}">
        <p14:creationId xmlns:p14="http://schemas.microsoft.com/office/powerpoint/2010/main" val="198221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29-11-2018</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Billede 2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78651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5"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3"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6" y="1549401"/>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29-11-2018</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lumMod val="65000"/>
                        <a:lumOff val="35000"/>
                      </a:schemeClr>
                    </a:solidFill>
                  </a:endParaRPr>
                </a:p>
              </p:txBody>
            </p:sp>
          </p:grpSp>
        </p:grpSp>
      </p:grpSp>
      <p:sp>
        <p:nvSpPr>
          <p:cNvPr id="41" name="TextBox 40"/>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73064" y="3056963"/>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43" name="Text Placeholder 13"/>
          <p:cNvSpPr>
            <a:spLocks noGrp="1"/>
          </p:cNvSpPr>
          <p:nvPr>
            <p:ph type="body" sz="quarter" idx="19"/>
          </p:nvPr>
        </p:nvSpPr>
        <p:spPr>
          <a:xfrm>
            <a:off x="10680987" y="5988210"/>
            <a:ext cx="1007997" cy="587589"/>
          </a:xfrm>
          <a:blipFill rotWithShape="1">
            <a:blip r:embed="rId6"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29" name="Text Placeholder 13"/>
          <p:cNvSpPr>
            <a:spLocks noGrp="1"/>
          </p:cNvSpPr>
          <p:nvPr>
            <p:ph type="body" sz="quarter" idx="26"/>
          </p:nvPr>
        </p:nvSpPr>
        <p:spPr>
          <a:xfrm>
            <a:off x="523875" y="6165851"/>
            <a:ext cx="571501" cy="228600"/>
          </a:xfrm>
          <a:blipFill rotWithShape="1">
            <a:blip r:embed="rId7"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6005066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3"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1"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1"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8" y="5988210"/>
            <a:ext cx="1007998" cy="587589"/>
          </a:xfrm>
          <a:prstGeom prst="rect">
            <a:avLst/>
          </a:prstGeom>
        </p:spPr>
      </p:pic>
      <p:sp>
        <p:nvSpPr>
          <p:cNvPr id="38" name="TextBox 37"/>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2"/>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577" indent="-228577" algn="r" eaLnBrk="1" hangingPunct="1">
              <a:buAutoNum type="arabicPeriod"/>
              <a:defRPr/>
            </a:pPr>
            <a:r>
              <a:rPr lang="da-DK" sz="1000" b="0" dirty="0">
                <a:solidFill>
                  <a:schemeClr val="tx1"/>
                </a:solidFill>
              </a:rPr>
              <a:t>Klik på bjælken</a:t>
            </a:r>
          </a:p>
          <a:p>
            <a:pPr marL="228577" indent="-228577" algn="r" eaLnBrk="1" hangingPunct="1">
              <a:buAutoNum type="arabicPeriod"/>
              <a:defRPr/>
            </a:pPr>
            <a:r>
              <a:rPr lang="da-DK" sz="1000" b="0" dirty="0">
                <a:solidFill>
                  <a:schemeClr val="tx1"/>
                </a:solidFill>
              </a:rPr>
              <a:t>Fra værktøjslinjen vælg ”Farvespanden”</a:t>
            </a:r>
          </a:p>
          <a:p>
            <a:pPr marL="228577" indent="-228577"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2"/>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3"/>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8" name="Billede 1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3168" y="6165714"/>
            <a:ext cx="572208" cy="228279"/>
          </a:xfrm>
          <a:prstGeom prst="rect">
            <a:avLst/>
          </a:prstGeom>
        </p:spPr>
      </p:pic>
    </p:spTree>
    <p:extLst>
      <p:ext uri="{BB962C8B-B14F-4D97-AF65-F5344CB8AC3E}">
        <p14:creationId xmlns:p14="http://schemas.microsoft.com/office/powerpoint/2010/main" val="2543695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3"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88" y="5988210"/>
            <a:ext cx="1007998" cy="587589"/>
          </a:xfrm>
          <a:prstGeom prst="rect">
            <a:avLst/>
          </a:prstGeom>
        </p:spPr>
      </p:pic>
      <p:sp>
        <p:nvSpPr>
          <p:cNvPr id="38" name="TextBox 37"/>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2"/>
            <a:ext cx="2642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577" indent="-228577" algn="r" eaLnBrk="1" hangingPunct="1">
              <a:buAutoNum type="arabicPeriod"/>
              <a:defRPr/>
            </a:pPr>
            <a:r>
              <a:rPr lang="da-DK" sz="1000" b="0" dirty="0">
                <a:solidFill>
                  <a:schemeClr val="tx1"/>
                </a:solidFill>
              </a:rPr>
              <a:t>Klik på bjælken</a:t>
            </a:r>
          </a:p>
          <a:p>
            <a:pPr marL="228577" indent="-228577" algn="r" eaLnBrk="1" hangingPunct="1">
              <a:buAutoNum type="arabicPeriod"/>
              <a:defRPr/>
            </a:pPr>
            <a:r>
              <a:rPr lang="da-DK" sz="1000" b="0" dirty="0">
                <a:solidFill>
                  <a:schemeClr val="tx1"/>
                </a:solidFill>
              </a:rPr>
              <a:t>Fra værktøjslinjen vælg ”Farvespanden”</a:t>
            </a:r>
          </a:p>
          <a:p>
            <a:pPr marL="228577" indent="-228577"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2"/>
            <a:ext cx="2535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3064" y="3044263"/>
            <a:ext cx="22860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9" name="Billed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3168" y="6165714"/>
            <a:ext cx="572208" cy="228279"/>
          </a:xfrm>
          <a:prstGeom prst="rect">
            <a:avLst/>
          </a:prstGeom>
        </p:spPr>
      </p:pic>
    </p:spTree>
    <p:extLst>
      <p:ext uri="{BB962C8B-B14F-4D97-AF65-F5344CB8AC3E}">
        <p14:creationId xmlns:p14="http://schemas.microsoft.com/office/powerpoint/2010/main" val="3638605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p:spPr>
        <p:txBody>
          <a:bodyPr tIns="720000">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0"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4" y="1318017"/>
            <a:ext cx="7357617" cy="3222366"/>
          </a:xfrm>
        </p:spPr>
        <p:txBody>
          <a:bodyPr anchor="t">
            <a:noAutofit/>
          </a:bodyPr>
          <a:lstStyle>
            <a:lvl1pPr>
              <a:lnSpc>
                <a:spcPct val="88000"/>
              </a:lnSpc>
              <a:defRPr sz="7199"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199" y="2"/>
            <a:ext cx="32617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a:t>
            </a:r>
          </a:p>
          <a:p>
            <a:pPr algn="r" defTabSz="457154">
              <a:tabLst>
                <a:tab pos="177782"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6" name="Text Placeholder 13"/>
          <p:cNvSpPr>
            <a:spLocks noGrp="1"/>
          </p:cNvSpPr>
          <p:nvPr>
            <p:ph type="body" sz="quarter" idx="19"/>
          </p:nvPr>
        </p:nvSpPr>
        <p:spPr>
          <a:xfrm>
            <a:off x="10680987" y="5988210"/>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297621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1" y="0"/>
            <a:ext cx="12204700" cy="6858000"/>
          </a:xfrm>
          <a:solidFill>
            <a:srgbClr val="4B3E31"/>
          </a:solidFill>
        </p:spPr>
        <p:txBody>
          <a:bodyPr tIns="720000">
            <a:normAutofit/>
          </a:bodyPr>
          <a:lstStyle>
            <a:lvl1pPr marL="0" marR="0" indent="0" algn="ctr" defTabSz="914309"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4" y="1318017"/>
            <a:ext cx="7357617" cy="3222366"/>
          </a:xfrm>
        </p:spPr>
        <p:txBody>
          <a:bodyPr anchor="t">
            <a:noAutofit/>
          </a:bodyPr>
          <a:lstStyle>
            <a:lvl1pPr>
              <a:lnSpc>
                <a:spcPct val="88000"/>
              </a:lnSpc>
              <a:defRPr sz="7199"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2"/>
            <a:ext cx="32922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154">
              <a:tabLst>
                <a:tab pos="177782" algn="l"/>
              </a:tabLst>
              <a:defRPr/>
            </a:pPr>
            <a:r>
              <a:rPr lang="da-DK" sz="1000" b="1" dirty="0">
                <a:solidFill>
                  <a:schemeClr val="tx1"/>
                </a:solidFill>
                <a:cs typeface="Arial" charset="0"/>
              </a:rPr>
              <a:t>Vis hjælpelinjer som hjælper ved placering af objekter</a:t>
            </a:r>
          </a:p>
          <a:p>
            <a:pPr algn="r" defTabSz="457154">
              <a:tabLst>
                <a:tab pos="177782" algn="l"/>
              </a:tabLst>
              <a:defRPr/>
            </a:pPr>
            <a:r>
              <a:rPr lang="da-DK" sz="1000" dirty="0">
                <a:solidFill>
                  <a:schemeClr val="tx1"/>
                </a:solidFill>
                <a:cs typeface="Arial" charset="0"/>
              </a:rPr>
              <a:t>1.	Højreklik udenfor slidet og vælg ’Gitter og hjælpelinjer’</a:t>
            </a:r>
          </a:p>
          <a:p>
            <a:pPr marL="228577" indent="-228577" algn="r" defTabSz="457154">
              <a:buFontTx/>
              <a:buAutoNum type="arabicPeriod" startAt="2"/>
              <a:tabLst>
                <a:tab pos="177782" algn="l"/>
              </a:tabLst>
              <a:defRPr/>
            </a:pPr>
            <a:r>
              <a:rPr lang="da-DK" sz="1000" dirty="0">
                <a:solidFill>
                  <a:schemeClr val="tx1"/>
                </a:solidFill>
                <a:cs typeface="Arial" charset="0"/>
              </a:rPr>
              <a:t>Sæt kryds ved ’Vis’ tegnehjælpelinjer på skærmen</a:t>
            </a:r>
          </a:p>
          <a:p>
            <a:pPr marL="228577" indent="-228577" algn="r" defTabSz="457154">
              <a:buFontTx/>
              <a:buAutoNum type="arabicPeriod" startAt="2"/>
              <a:tabLst>
                <a:tab pos="177782" algn="l"/>
              </a:tabLst>
              <a:defRPr/>
            </a:pPr>
            <a:r>
              <a:rPr lang="da-DK" sz="1000" dirty="0">
                <a:solidFill>
                  <a:schemeClr val="tx1"/>
                </a:solidFill>
                <a:cs typeface="Arial" charset="0"/>
              </a:rPr>
              <a:t>Sæt hak ved ”Fastgør objekter til gitter”</a:t>
            </a:r>
          </a:p>
          <a:p>
            <a:pPr marL="228577" indent="-228577" algn="r" defTabSz="457154">
              <a:buFontTx/>
              <a:buAutoNum type="arabicPeriod" startAt="2"/>
              <a:tabLst>
                <a:tab pos="177782"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10"/>
            <a:ext cx="1007997" cy="587589"/>
          </a:xfrm>
          <a:blipFill rotWithShape="1">
            <a:blip r:embed="rId2"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0" y="4139564"/>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9501" y="5054313"/>
            <a:ext cx="2205037" cy="1791593"/>
          </a:xfrm>
          <a:prstGeom prst="rect">
            <a:avLst/>
          </a:prstGeom>
        </p:spPr>
      </p:pic>
      <p:sp>
        <p:nvSpPr>
          <p:cNvPr id="12" name="Text Placeholder 13"/>
          <p:cNvSpPr>
            <a:spLocks noGrp="1"/>
          </p:cNvSpPr>
          <p:nvPr>
            <p:ph type="body" sz="quarter" idx="26"/>
          </p:nvPr>
        </p:nvSpPr>
        <p:spPr>
          <a:xfrm>
            <a:off x="523875" y="6165851"/>
            <a:ext cx="571501" cy="228600"/>
          </a:xfrm>
          <a:blipFill rotWithShape="1">
            <a:blip r:embed="rId4"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1308029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A21A79-E73E-AB48-AB59-B2A7B04B6643}"/>
              </a:ext>
            </a:extLst>
          </p:cNvPr>
          <p:cNvSpPr>
            <a:spLocks noGrp="1"/>
          </p:cNvSpPr>
          <p:nvPr>
            <p:ph type="dt" sz="half" idx="10"/>
          </p:nvPr>
        </p:nvSpPr>
        <p:spPr/>
        <p:txBody>
          <a:bodyPr/>
          <a:lstStyle/>
          <a:p>
            <a:fld id="{85A133B8-BE74-DD4B-92F0-3C3406ACA5F5}" type="datetimeFigureOut">
              <a:rPr lang="da-DK" smtClean="0"/>
              <a:t>29-11-2018</a:t>
            </a:fld>
            <a:endParaRPr lang="da-DK"/>
          </a:p>
        </p:txBody>
      </p:sp>
      <p:sp>
        <p:nvSpPr>
          <p:cNvPr id="3" name="Pladsholder til sidefod 2">
            <a:extLst>
              <a:ext uri="{FF2B5EF4-FFF2-40B4-BE49-F238E27FC236}">
                <a16:creationId xmlns:a16="http://schemas.microsoft.com/office/drawing/2014/main" id="{B79348BC-8C8B-D943-BCB7-5859913CE7A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196BF14F-5E9C-3D4D-AFE3-1BFE2931314F}"/>
              </a:ext>
            </a:extLst>
          </p:cNvPr>
          <p:cNvSpPr>
            <a:spLocks noGrp="1"/>
          </p:cNvSpPr>
          <p:nvPr>
            <p:ph type="sldNum" sz="quarter" idx="12"/>
          </p:nvPr>
        </p:nvSpPr>
        <p:spPr/>
        <p:txBody>
          <a:bodyPr/>
          <a:lstStyle/>
          <a:p>
            <a:fld id="{F588E186-48B9-6940-AF8A-FBCD2657CA17}" type="slidenum">
              <a:rPr lang="da-DK" smtClean="0"/>
              <a:t>‹nr.›</a:t>
            </a:fld>
            <a:endParaRPr lang="da-DK"/>
          </a:p>
        </p:txBody>
      </p:sp>
    </p:spTree>
    <p:extLst>
      <p:ext uri="{BB962C8B-B14F-4D97-AF65-F5344CB8AC3E}">
        <p14:creationId xmlns:p14="http://schemas.microsoft.com/office/powerpoint/2010/main" val="47688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29-11-2018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1989445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24" r:id="rId4"/>
    <p:sldLayoutId id="2147483719" r:id="rId5"/>
    <p:sldLayoutId id="2147483725" r:id="rId6"/>
    <p:sldLayoutId id="2147483750" r:id="rId7"/>
    <p:sldLayoutId id="2147483709" r:id="rId8"/>
    <p:sldLayoutId id="2147483710" r:id="rId9"/>
    <p:sldLayoutId id="2147483711" r:id="rId10"/>
    <p:sldLayoutId id="2147483712" r:id="rId11"/>
    <p:sldLayoutId id="2147483713" r:id="rId12"/>
    <p:sldLayoutId id="2147483714" r:id="rId13"/>
    <p:sldLayoutId id="2147483721" r:id="rId14"/>
    <p:sldLayoutId id="2147483715" r:id="rId15"/>
    <p:sldLayoutId id="2147483716" r:id="rId16"/>
    <p:sldLayoutId id="214748371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29-11-2018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8121293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29-11-2018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906773122"/>
      </p:ext>
    </p:extLst>
  </p:cSld>
  <p:clrMap bg1="lt1" tx1="dk1" bg2="lt2" tx2="dk2" accent1="accent1" accent2="accent2" accent3="accent3" accent4="accent4" accent5="accent5" accent6="accent6" hlink="hlink" folHlink="folHlink"/>
  <p:sldLayoutIdLst>
    <p:sldLayoutId id="2147483656" r:id="rId1"/>
    <p:sldLayoutId id="2147483671" r:id="rId2"/>
    <p:sldLayoutId id="2147483672" r:id="rId3"/>
    <p:sldLayoutId id="2147483723" r:id="rId4"/>
    <p:sldLayoutId id="2147483718" r:id="rId5"/>
    <p:sldLayoutId id="2147483722" r:id="rId6"/>
    <p:sldLayoutId id="2147483749" r:id="rId7"/>
    <p:sldLayoutId id="2147483659" r:id="rId8"/>
    <p:sldLayoutId id="2147483667" r:id="rId9"/>
    <p:sldLayoutId id="2147483663" r:id="rId10"/>
    <p:sldLayoutId id="2147483673" r:id="rId11"/>
    <p:sldLayoutId id="2147483654" r:id="rId12"/>
    <p:sldLayoutId id="2147483674" r:id="rId13"/>
    <p:sldLayoutId id="2147483720"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29-11-2018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2206822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29-11-2018</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48"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51" r:id="rId18"/>
    <p:sldLayoutId id="2147483752" r:id="rId19"/>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3"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400"/>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6"/>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29-11-2018</a:t>
            </a:fld>
            <a:endParaRPr lang="da-DK"/>
          </a:p>
        </p:txBody>
      </p:sp>
      <p:sp>
        <p:nvSpPr>
          <p:cNvPr id="6" name="Slide Number Placeholder 5"/>
          <p:cNvSpPr>
            <a:spLocks noGrp="1"/>
          </p:cNvSpPr>
          <p:nvPr>
            <p:ph type="sldNum" sz="quarter" idx="4"/>
          </p:nvPr>
        </p:nvSpPr>
        <p:spPr>
          <a:xfrm>
            <a:off x="11401425"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322494830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Lst>
  <p:hf sldNum="0" hdr="0" ftr="0" dt="0"/>
  <p:txStyles>
    <p:titleStyle>
      <a:lvl1pPr algn="l" defTabSz="914309"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21" indent="-285721" algn="l" defTabSz="914309"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696" indent="-285721" algn="l" defTabSz="914309"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669" indent="-285721" algn="l" defTabSz="914309"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852" indent="-285721" algn="l" defTabSz="914309"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836" indent="-285721" algn="l" defTabSz="914309"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c.europa.eu/agriculture/index_da" TargetMode="External"/><Relationship Id="rId1" Type="http://schemas.openxmlformats.org/officeDocument/2006/relationships/slideLayout" Target="../slideLayouts/slideLayout59.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8.jpe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6.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66.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jp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0.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hyperlink" Target="https://ec.europa.eu/agriculture/index_da" TargetMode="External"/><Relationship Id="rId2" Type="http://schemas.openxmlformats.org/officeDocument/2006/relationships/image" Target="../media/image93.jpg"/><Relationship Id="rId1" Type="http://schemas.openxmlformats.org/officeDocument/2006/relationships/slideLayout" Target="../slideLayouts/slideLayout66.xml"/><Relationship Id="rId6" Type="http://schemas.openxmlformats.org/officeDocument/2006/relationships/image" Target="../media/image94.png"/><Relationship Id="rId5" Type="http://schemas.openxmlformats.org/officeDocument/2006/relationships/image" Target="../media/image47.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jpeg"/><Relationship Id="rId26" Type="http://schemas.openxmlformats.org/officeDocument/2006/relationships/image" Target="../media/image119.png"/><Relationship Id="rId39" Type="http://schemas.openxmlformats.org/officeDocument/2006/relationships/image" Target="../media/image132.png"/><Relationship Id="rId21" Type="http://schemas.openxmlformats.org/officeDocument/2006/relationships/image" Target="../media/image114.png"/><Relationship Id="rId34" Type="http://schemas.openxmlformats.org/officeDocument/2006/relationships/image" Target="../media/image127.png"/><Relationship Id="rId42" Type="http://schemas.openxmlformats.org/officeDocument/2006/relationships/image" Target="../media/image135.png"/><Relationship Id="rId47" Type="http://schemas.openxmlformats.org/officeDocument/2006/relationships/image" Target="../media/image140.emf"/><Relationship Id="rId50" Type="http://schemas.openxmlformats.org/officeDocument/2006/relationships/image" Target="../media/image143.emf"/><Relationship Id="rId55" Type="http://schemas.openxmlformats.org/officeDocument/2006/relationships/image" Target="../media/image148.emf"/><Relationship Id="rId63" Type="http://schemas.openxmlformats.org/officeDocument/2006/relationships/image" Target="../media/image156.emf"/><Relationship Id="rId68" Type="http://schemas.openxmlformats.org/officeDocument/2006/relationships/image" Target="../media/image161.emf"/><Relationship Id="rId7" Type="http://schemas.openxmlformats.org/officeDocument/2006/relationships/image" Target="../media/image100.png"/><Relationship Id="rId2" Type="http://schemas.openxmlformats.org/officeDocument/2006/relationships/image" Target="../media/image95.png"/><Relationship Id="rId16" Type="http://schemas.openxmlformats.org/officeDocument/2006/relationships/image" Target="../media/image109.png"/><Relationship Id="rId29" Type="http://schemas.openxmlformats.org/officeDocument/2006/relationships/image" Target="../media/image122.png"/><Relationship Id="rId1" Type="http://schemas.openxmlformats.org/officeDocument/2006/relationships/slideLayout" Target="../slideLayouts/slideLayout66.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40" Type="http://schemas.openxmlformats.org/officeDocument/2006/relationships/image" Target="../media/image133.png"/><Relationship Id="rId45" Type="http://schemas.openxmlformats.org/officeDocument/2006/relationships/image" Target="../media/image138.emf"/><Relationship Id="rId53" Type="http://schemas.openxmlformats.org/officeDocument/2006/relationships/image" Target="../media/image146.emf"/><Relationship Id="rId58" Type="http://schemas.openxmlformats.org/officeDocument/2006/relationships/image" Target="../media/image151.emf"/><Relationship Id="rId66" Type="http://schemas.openxmlformats.org/officeDocument/2006/relationships/image" Target="../media/image159.emf"/><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49" Type="http://schemas.openxmlformats.org/officeDocument/2006/relationships/image" Target="../media/image142.emf"/><Relationship Id="rId57" Type="http://schemas.openxmlformats.org/officeDocument/2006/relationships/image" Target="../media/image150.emf"/><Relationship Id="rId61" Type="http://schemas.openxmlformats.org/officeDocument/2006/relationships/image" Target="../media/image154.emf"/><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png"/><Relationship Id="rId44" Type="http://schemas.openxmlformats.org/officeDocument/2006/relationships/image" Target="../media/image137.emf"/><Relationship Id="rId52" Type="http://schemas.openxmlformats.org/officeDocument/2006/relationships/image" Target="../media/image145.emf"/><Relationship Id="rId60" Type="http://schemas.openxmlformats.org/officeDocument/2006/relationships/image" Target="../media/image153.emf"/><Relationship Id="rId65" Type="http://schemas.openxmlformats.org/officeDocument/2006/relationships/image" Target="../media/image158.emf"/><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 Id="rId43" Type="http://schemas.openxmlformats.org/officeDocument/2006/relationships/image" Target="../media/image136.emf"/><Relationship Id="rId48" Type="http://schemas.openxmlformats.org/officeDocument/2006/relationships/image" Target="../media/image141.emf"/><Relationship Id="rId56" Type="http://schemas.openxmlformats.org/officeDocument/2006/relationships/image" Target="../media/image149.emf"/><Relationship Id="rId64" Type="http://schemas.openxmlformats.org/officeDocument/2006/relationships/image" Target="../media/image157.emf"/><Relationship Id="rId69" Type="http://schemas.openxmlformats.org/officeDocument/2006/relationships/image" Target="../media/image162.emf"/><Relationship Id="rId8" Type="http://schemas.openxmlformats.org/officeDocument/2006/relationships/image" Target="../media/image101.png"/><Relationship Id="rId51" Type="http://schemas.openxmlformats.org/officeDocument/2006/relationships/image" Target="../media/image144.emf"/><Relationship Id="rId3" Type="http://schemas.openxmlformats.org/officeDocument/2006/relationships/image" Target="../media/image96.png"/><Relationship Id="rId12" Type="http://schemas.openxmlformats.org/officeDocument/2006/relationships/image" Target="../media/image105.png"/><Relationship Id="rId17" Type="http://schemas.openxmlformats.org/officeDocument/2006/relationships/image" Target="../media/image110.jpe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 Id="rId46" Type="http://schemas.openxmlformats.org/officeDocument/2006/relationships/image" Target="../media/image139.emf"/><Relationship Id="rId59" Type="http://schemas.openxmlformats.org/officeDocument/2006/relationships/image" Target="../media/image152.emf"/><Relationship Id="rId67" Type="http://schemas.openxmlformats.org/officeDocument/2006/relationships/image" Target="../media/image160.emf"/><Relationship Id="rId20" Type="http://schemas.openxmlformats.org/officeDocument/2006/relationships/image" Target="../media/image113.png"/><Relationship Id="rId41" Type="http://schemas.openxmlformats.org/officeDocument/2006/relationships/image" Target="../media/image134.png"/><Relationship Id="rId54" Type="http://schemas.openxmlformats.org/officeDocument/2006/relationships/image" Target="../media/image147.emf"/><Relationship Id="rId62" Type="http://schemas.openxmlformats.org/officeDocument/2006/relationships/image" Target="../media/image155.emf"/><Relationship Id="rId70" Type="http://schemas.openxmlformats.org/officeDocument/2006/relationships/image" Target="../media/image163.emf"/></Relationships>
</file>

<file path=ppt/slides/_rels/slide24.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jpeg"/><Relationship Id="rId26" Type="http://schemas.openxmlformats.org/officeDocument/2006/relationships/image" Target="../media/image119.png"/><Relationship Id="rId39" Type="http://schemas.openxmlformats.org/officeDocument/2006/relationships/image" Target="../media/image132.png"/><Relationship Id="rId21" Type="http://schemas.openxmlformats.org/officeDocument/2006/relationships/image" Target="../media/image114.png"/><Relationship Id="rId34" Type="http://schemas.openxmlformats.org/officeDocument/2006/relationships/image" Target="../media/image127.png"/><Relationship Id="rId42" Type="http://schemas.openxmlformats.org/officeDocument/2006/relationships/image" Target="../media/image135.png"/><Relationship Id="rId47" Type="http://schemas.openxmlformats.org/officeDocument/2006/relationships/image" Target="../media/image140.emf"/><Relationship Id="rId50" Type="http://schemas.openxmlformats.org/officeDocument/2006/relationships/image" Target="../media/image143.emf"/><Relationship Id="rId55" Type="http://schemas.openxmlformats.org/officeDocument/2006/relationships/image" Target="../media/image148.emf"/><Relationship Id="rId63" Type="http://schemas.openxmlformats.org/officeDocument/2006/relationships/image" Target="../media/image156.emf"/><Relationship Id="rId68" Type="http://schemas.openxmlformats.org/officeDocument/2006/relationships/image" Target="../media/image161.emf"/><Relationship Id="rId7" Type="http://schemas.openxmlformats.org/officeDocument/2006/relationships/image" Target="../media/image100.png"/><Relationship Id="rId2" Type="http://schemas.openxmlformats.org/officeDocument/2006/relationships/image" Target="../media/image95.png"/><Relationship Id="rId16" Type="http://schemas.openxmlformats.org/officeDocument/2006/relationships/image" Target="../media/image109.png"/><Relationship Id="rId29" Type="http://schemas.openxmlformats.org/officeDocument/2006/relationships/image" Target="../media/image122.png"/><Relationship Id="rId1" Type="http://schemas.openxmlformats.org/officeDocument/2006/relationships/slideLayout" Target="../slideLayouts/slideLayout66.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40" Type="http://schemas.openxmlformats.org/officeDocument/2006/relationships/image" Target="../media/image133.png"/><Relationship Id="rId45" Type="http://schemas.openxmlformats.org/officeDocument/2006/relationships/image" Target="../media/image138.emf"/><Relationship Id="rId53" Type="http://schemas.openxmlformats.org/officeDocument/2006/relationships/image" Target="../media/image146.emf"/><Relationship Id="rId58" Type="http://schemas.openxmlformats.org/officeDocument/2006/relationships/image" Target="../media/image151.emf"/><Relationship Id="rId66" Type="http://schemas.openxmlformats.org/officeDocument/2006/relationships/image" Target="../media/image159.emf"/><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49" Type="http://schemas.openxmlformats.org/officeDocument/2006/relationships/image" Target="../media/image142.emf"/><Relationship Id="rId57" Type="http://schemas.openxmlformats.org/officeDocument/2006/relationships/image" Target="../media/image150.emf"/><Relationship Id="rId61" Type="http://schemas.openxmlformats.org/officeDocument/2006/relationships/image" Target="../media/image154.emf"/><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png"/><Relationship Id="rId44" Type="http://schemas.openxmlformats.org/officeDocument/2006/relationships/image" Target="../media/image137.emf"/><Relationship Id="rId52" Type="http://schemas.openxmlformats.org/officeDocument/2006/relationships/image" Target="../media/image145.emf"/><Relationship Id="rId60" Type="http://schemas.openxmlformats.org/officeDocument/2006/relationships/image" Target="../media/image153.emf"/><Relationship Id="rId65" Type="http://schemas.openxmlformats.org/officeDocument/2006/relationships/image" Target="../media/image158.emf"/><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 Id="rId43" Type="http://schemas.openxmlformats.org/officeDocument/2006/relationships/image" Target="../media/image136.emf"/><Relationship Id="rId48" Type="http://schemas.openxmlformats.org/officeDocument/2006/relationships/image" Target="../media/image141.emf"/><Relationship Id="rId56" Type="http://schemas.openxmlformats.org/officeDocument/2006/relationships/image" Target="../media/image149.emf"/><Relationship Id="rId64" Type="http://schemas.openxmlformats.org/officeDocument/2006/relationships/image" Target="../media/image157.emf"/><Relationship Id="rId69" Type="http://schemas.openxmlformats.org/officeDocument/2006/relationships/image" Target="../media/image162.emf"/><Relationship Id="rId8" Type="http://schemas.openxmlformats.org/officeDocument/2006/relationships/image" Target="../media/image101.png"/><Relationship Id="rId51" Type="http://schemas.openxmlformats.org/officeDocument/2006/relationships/image" Target="../media/image144.emf"/><Relationship Id="rId3" Type="http://schemas.openxmlformats.org/officeDocument/2006/relationships/image" Target="../media/image96.png"/><Relationship Id="rId12" Type="http://schemas.openxmlformats.org/officeDocument/2006/relationships/image" Target="../media/image105.png"/><Relationship Id="rId17" Type="http://schemas.openxmlformats.org/officeDocument/2006/relationships/image" Target="../media/image110.jpe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 Id="rId46" Type="http://schemas.openxmlformats.org/officeDocument/2006/relationships/image" Target="../media/image139.emf"/><Relationship Id="rId59" Type="http://schemas.openxmlformats.org/officeDocument/2006/relationships/image" Target="../media/image152.emf"/><Relationship Id="rId67" Type="http://schemas.openxmlformats.org/officeDocument/2006/relationships/image" Target="../media/image160.emf"/><Relationship Id="rId20" Type="http://schemas.openxmlformats.org/officeDocument/2006/relationships/image" Target="../media/image113.png"/><Relationship Id="rId41" Type="http://schemas.openxmlformats.org/officeDocument/2006/relationships/image" Target="../media/image134.png"/><Relationship Id="rId54" Type="http://schemas.openxmlformats.org/officeDocument/2006/relationships/image" Target="../media/image147.emf"/><Relationship Id="rId62" Type="http://schemas.openxmlformats.org/officeDocument/2006/relationships/image" Target="../media/image155.emf"/><Relationship Id="rId70" Type="http://schemas.openxmlformats.org/officeDocument/2006/relationships/image" Target="../media/image163.emf"/></Relationships>
</file>

<file path=ppt/slides/_rels/slide25.xml.rels><?xml version="1.0" encoding="UTF-8" standalone="yes"?>
<Relationships xmlns="http://schemas.openxmlformats.org/package/2006/relationships"><Relationship Id="rId8" Type="http://schemas.openxmlformats.org/officeDocument/2006/relationships/image" Target="../media/image141.emf"/><Relationship Id="rId13" Type="http://schemas.openxmlformats.org/officeDocument/2006/relationships/image" Target="../media/image146.emf"/><Relationship Id="rId18" Type="http://schemas.openxmlformats.org/officeDocument/2006/relationships/image" Target="../media/image151.emf"/><Relationship Id="rId26" Type="http://schemas.openxmlformats.org/officeDocument/2006/relationships/image" Target="../media/image159.emf"/><Relationship Id="rId3" Type="http://schemas.openxmlformats.org/officeDocument/2006/relationships/image" Target="../media/image136.emf"/><Relationship Id="rId21" Type="http://schemas.openxmlformats.org/officeDocument/2006/relationships/image" Target="../media/image154.emf"/><Relationship Id="rId7" Type="http://schemas.openxmlformats.org/officeDocument/2006/relationships/image" Target="../media/image140.emf"/><Relationship Id="rId12" Type="http://schemas.openxmlformats.org/officeDocument/2006/relationships/image" Target="../media/image145.emf"/><Relationship Id="rId17" Type="http://schemas.openxmlformats.org/officeDocument/2006/relationships/image" Target="../media/image150.emf"/><Relationship Id="rId25" Type="http://schemas.openxmlformats.org/officeDocument/2006/relationships/image" Target="../media/image158.emf"/><Relationship Id="rId33" Type="http://schemas.openxmlformats.org/officeDocument/2006/relationships/image" Target="../media/image167.emf"/><Relationship Id="rId2" Type="http://schemas.openxmlformats.org/officeDocument/2006/relationships/image" Target="../media/image164.emf"/><Relationship Id="rId16" Type="http://schemas.openxmlformats.org/officeDocument/2006/relationships/image" Target="../media/image149.emf"/><Relationship Id="rId20" Type="http://schemas.openxmlformats.org/officeDocument/2006/relationships/image" Target="../media/image153.emf"/><Relationship Id="rId29" Type="http://schemas.openxmlformats.org/officeDocument/2006/relationships/image" Target="../media/image162.emf"/><Relationship Id="rId1" Type="http://schemas.openxmlformats.org/officeDocument/2006/relationships/slideLayout" Target="../slideLayouts/slideLayout70.xml"/><Relationship Id="rId6" Type="http://schemas.openxmlformats.org/officeDocument/2006/relationships/image" Target="../media/image139.emf"/><Relationship Id="rId11" Type="http://schemas.openxmlformats.org/officeDocument/2006/relationships/image" Target="../media/image144.emf"/><Relationship Id="rId24" Type="http://schemas.openxmlformats.org/officeDocument/2006/relationships/image" Target="../media/image157.emf"/><Relationship Id="rId32" Type="http://schemas.openxmlformats.org/officeDocument/2006/relationships/image" Target="../media/image166.emf"/><Relationship Id="rId5" Type="http://schemas.openxmlformats.org/officeDocument/2006/relationships/image" Target="../media/image138.emf"/><Relationship Id="rId15" Type="http://schemas.openxmlformats.org/officeDocument/2006/relationships/image" Target="../media/image148.emf"/><Relationship Id="rId23" Type="http://schemas.openxmlformats.org/officeDocument/2006/relationships/image" Target="../media/image156.emf"/><Relationship Id="rId28" Type="http://schemas.openxmlformats.org/officeDocument/2006/relationships/image" Target="../media/image161.emf"/><Relationship Id="rId10" Type="http://schemas.openxmlformats.org/officeDocument/2006/relationships/image" Target="../media/image143.emf"/><Relationship Id="rId19" Type="http://schemas.openxmlformats.org/officeDocument/2006/relationships/image" Target="../media/image152.emf"/><Relationship Id="rId31" Type="http://schemas.openxmlformats.org/officeDocument/2006/relationships/image" Target="../media/image165.emf"/><Relationship Id="rId4" Type="http://schemas.openxmlformats.org/officeDocument/2006/relationships/image" Target="../media/image137.emf"/><Relationship Id="rId9" Type="http://schemas.openxmlformats.org/officeDocument/2006/relationships/image" Target="../media/image142.emf"/><Relationship Id="rId14" Type="http://schemas.openxmlformats.org/officeDocument/2006/relationships/image" Target="../media/image147.emf"/><Relationship Id="rId22" Type="http://schemas.openxmlformats.org/officeDocument/2006/relationships/image" Target="../media/image155.emf"/><Relationship Id="rId27" Type="http://schemas.openxmlformats.org/officeDocument/2006/relationships/image" Target="../media/image160.emf"/><Relationship Id="rId30" Type="http://schemas.openxmlformats.org/officeDocument/2006/relationships/image" Target="../media/image163.emf"/></Relationships>
</file>

<file path=ppt/slides/_rels/slide26.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70.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7.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91.png"/><Relationship Id="rId2" Type="http://schemas.openxmlformats.org/officeDocument/2006/relationships/image" Target="../media/image174.jpeg"/><Relationship Id="rId1" Type="http://schemas.openxmlformats.org/officeDocument/2006/relationships/slideLayout" Target="../slideLayouts/slideLayout70.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png"/></Relationships>
</file>

<file path=ppt/slides/_rels/slide2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70.jpg"/><Relationship Id="rId1" Type="http://schemas.openxmlformats.org/officeDocument/2006/relationships/slideLayout" Target="../slideLayouts/slideLayout66.xml"/><Relationship Id="rId4" Type="http://schemas.openxmlformats.org/officeDocument/2006/relationships/image" Target="../media/image180.emf"/></Relationships>
</file>

<file path=ppt/slides/_rels/slide29.xml.rels><?xml version="1.0" encoding="UTF-8" standalone="yes"?>
<Relationships xmlns="http://schemas.openxmlformats.org/package/2006/relationships"><Relationship Id="rId8" Type="http://schemas.openxmlformats.org/officeDocument/2006/relationships/image" Target="../media/image151.emf"/><Relationship Id="rId13" Type="http://schemas.openxmlformats.org/officeDocument/2006/relationships/image" Target="../media/image167.emf"/><Relationship Id="rId3" Type="http://schemas.openxmlformats.org/officeDocument/2006/relationships/image" Target="../media/image164.emf"/><Relationship Id="rId7" Type="http://schemas.openxmlformats.org/officeDocument/2006/relationships/image" Target="../media/image146.emf"/><Relationship Id="rId12" Type="http://schemas.openxmlformats.org/officeDocument/2006/relationships/image" Target="../media/image166.emf"/><Relationship Id="rId2" Type="http://schemas.openxmlformats.org/officeDocument/2006/relationships/image" Target="../media/image181.png"/><Relationship Id="rId1" Type="http://schemas.openxmlformats.org/officeDocument/2006/relationships/slideLayout" Target="../slideLayouts/slideLayout66.xml"/><Relationship Id="rId6" Type="http://schemas.openxmlformats.org/officeDocument/2006/relationships/image" Target="../media/image143.emf"/><Relationship Id="rId11" Type="http://schemas.openxmlformats.org/officeDocument/2006/relationships/image" Target="../media/image157.emf"/><Relationship Id="rId5" Type="http://schemas.openxmlformats.org/officeDocument/2006/relationships/image" Target="../media/image138.emf"/><Relationship Id="rId10" Type="http://schemas.openxmlformats.org/officeDocument/2006/relationships/image" Target="../media/image155.emf"/><Relationship Id="rId4" Type="http://schemas.openxmlformats.org/officeDocument/2006/relationships/image" Target="../media/image136.emf"/><Relationship Id="rId9" Type="http://schemas.openxmlformats.org/officeDocument/2006/relationships/image" Target="../media/image153.emf"/></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66.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66.xml"/><Relationship Id="rId4" Type="http://schemas.openxmlformats.org/officeDocument/2006/relationships/image" Target="../media/image184.png"/></Relationships>
</file>

<file path=ppt/slides/_rels/slide3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70.xml"/><Relationship Id="rId5" Type="http://schemas.openxmlformats.org/officeDocument/2006/relationships/image" Target="../media/image91.png"/><Relationship Id="rId4" Type="http://schemas.openxmlformats.org/officeDocument/2006/relationships/image" Target="../media/image178.jpeg"/></Relationships>
</file>

<file path=ppt/slides/_rels/slide3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90.png"/><Relationship Id="rId1" Type="http://schemas.openxmlformats.org/officeDocument/2006/relationships/slideLayout" Target="../slideLayouts/slideLayout66.xml"/><Relationship Id="rId5" Type="http://schemas.openxmlformats.org/officeDocument/2006/relationships/image" Target="../media/image187.png"/><Relationship Id="rId4" Type="http://schemas.openxmlformats.org/officeDocument/2006/relationships/image" Target="../media/image186.png"/></Relationships>
</file>

<file path=ppt/slides/_rels/slide3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hyperlink" Target="https://www.landbrugsinfo.dk/Afrapportering/innovation/2018/Sider/eo_18_7685_Fokuseret_ledelse_katalog_web.pdf?download=true" TargetMode="External"/><Relationship Id="rId2" Type="http://schemas.openxmlformats.org/officeDocument/2006/relationships/hyperlink" Target="https://www.landbrugsinfo.dk/ledelse/fokuseret_ledelse/Sider/Startside.aspx" TargetMode="External"/><Relationship Id="rId1" Type="http://schemas.openxmlformats.org/officeDocument/2006/relationships/slideLayout" Target="../slideLayouts/slideLayout66.xml"/><Relationship Id="rId4" Type="http://schemas.openxmlformats.org/officeDocument/2006/relationships/image" Target="../media/image18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90.gif"/><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0.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66.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41777174-39FB-4DAC-875C-567595B29870}"/>
              </a:ext>
            </a:extLst>
          </p:cNvPr>
          <p:cNvSpPr>
            <a:spLocks noGrp="1"/>
          </p:cNvSpPr>
          <p:nvPr>
            <p:ph type="pic" sz="quarter" idx="14"/>
          </p:nvPr>
        </p:nvSpPr>
        <p:spPr>
          <a:xfrm>
            <a:off x="0" y="0"/>
            <a:ext cx="12204700" cy="6858000"/>
          </a:xfrm>
        </p:spPr>
      </p:sp>
      <p:sp>
        <p:nvSpPr>
          <p:cNvPr id="5" name="Pladsholder til tekst 4">
            <a:extLst>
              <a:ext uri="{FF2B5EF4-FFF2-40B4-BE49-F238E27FC236}">
                <a16:creationId xmlns:a16="http://schemas.microsoft.com/office/drawing/2014/main" id="{98786C80-C2B9-40CA-A168-E68FF6750BCC}"/>
              </a:ext>
            </a:extLst>
          </p:cNvPr>
          <p:cNvSpPr>
            <a:spLocks noGrp="1"/>
          </p:cNvSpPr>
          <p:nvPr>
            <p:ph type="body" sz="quarter" idx="23"/>
          </p:nvPr>
        </p:nvSpPr>
        <p:spPr/>
        <p:txBody>
          <a:bodyPr/>
          <a:lstStyle/>
          <a:p>
            <a:endParaRPr lang="da-DK"/>
          </a:p>
        </p:txBody>
      </p:sp>
      <p:sp>
        <p:nvSpPr>
          <p:cNvPr id="6" name="Pladsholder til tekst 5">
            <a:extLst>
              <a:ext uri="{FF2B5EF4-FFF2-40B4-BE49-F238E27FC236}">
                <a16:creationId xmlns:a16="http://schemas.microsoft.com/office/drawing/2014/main" id="{0388D089-35D8-488D-928C-1CCBE9BFEDB4}"/>
              </a:ext>
            </a:extLst>
          </p:cNvPr>
          <p:cNvSpPr>
            <a:spLocks noGrp="1"/>
          </p:cNvSpPr>
          <p:nvPr>
            <p:ph type="body" sz="quarter" idx="24"/>
          </p:nvPr>
        </p:nvSpPr>
        <p:spPr/>
        <p:txBody>
          <a:bodyPr/>
          <a:lstStyle/>
          <a:p>
            <a:r>
              <a:rPr lang="da-DK" dirty="0"/>
              <a:t>Kristians </a:t>
            </a:r>
            <a:r>
              <a:rPr lang="da-DK" dirty="0" err="1"/>
              <a:t>SkovHedi</a:t>
            </a:r>
            <a:endParaRPr lang="da-DK" dirty="0"/>
          </a:p>
        </p:txBody>
      </p:sp>
      <p:sp>
        <p:nvSpPr>
          <p:cNvPr id="7" name="Pladsholder til tekst 6">
            <a:extLst>
              <a:ext uri="{FF2B5EF4-FFF2-40B4-BE49-F238E27FC236}">
                <a16:creationId xmlns:a16="http://schemas.microsoft.com/office/drawing/2014/main" id="{22577374-9E92-4121-B552-5F9B533311F2}"/>
              </a:ext>
            </a:extLst>
          </p:cNvPr>
          <p:cNvSpPr>
            <a:spLocks noGrp="1"/>
          </p:cNvSpPr>
          <p:nvPr>
            <p:ph type="body" sz="quarter" idx="25"/>
          </p:nvPr>
        </p:nvSpPr>
        <p:spPr/>
        <p:txBody>
          <a:bodyPr/>
          <a:lstStyle/>
          <a:p>
            <a:endParaRPr lang="da-DK" dirty="0"/>
          </a:p>
        </p:txBody>
      </p:sp>
      <p:sp>
        <p:nvSpPr>
          <p:cNvPr id="2" name="Titel 1">
            <a:extLst>
              <a:ext uri="{FF2B5EF4-FFF2-40B4-BE49-F238E27FC236}">
                <a16:creationId xmlns:a16="http://schemas.microsoft.com/office/drawing/2014/main" id="{148C07A7-15DD-4448-BA08-6FAEC2BF9952}"/>
              </a:ext>
            </a:extLst>
          </p:cNvPr>
          <p:cNvSpPr>
            <a:spLocks noGrp="1"/>
          </p:cNvSpPr>
          <p:nvPr>
            <p:ph type="ctrTitle"/>
          </p:nvPr>
        </p:nvSpPr>
        <p:spPr>
          <a:xfrm>
            <a:off x="511309" y="1522400"/>
            <a:ext cx="7394441" cy="1462516"/>
          </a:xfrm>
        </p:spPr>
        <p:txBody>
          <a:bodyPr/>
          <a:lstStyle/>
          <a:p>
            <a:r>
              <a:rPr lang="da-DK" sz="6600" dirty="0"/>
              <a:t>Fokuseret Ledelse</a:t>
            </a:r>
            <a:br>
              <a:rPr lang="da-DK" dirty="0"/>
            </a:br>
            <a:r>
              <a:rPr lang="da-DK" sz="4200" dirty="0"/>
              <a:t>En vej til succes i landbruget</a:t>
            </a:r>
          </a:p>
        </p:txBody>
      </p:sp>
      <p:sp>
        <p:nvSpPr>
          <p:cNvPr id="9" name="Pladsholder til tekst 8">
            <a:extLst>
              <a:ext uri="{FF2B5EF4-FFF2-40B4-BE49-F238E27FC236}">
                <a16:creationId xmlns:a16="http://schemas.microsoft.com/office/drawing/2014/main" id="{D08C0A23-10AF-4FCE-8969-19BEB7660C46}"/>
              </a:ext>
            </a:extLst>
          </p:cNvPr>
          <p:cNvSpPr>
            <a:spLocks noGrp="1"/>
          </p:cNvSpPr>
          <p:nvPr>
            <p:ph type="body" sz="quarter" idx="27"/>
          </p:nvPr>
        </p:nvSpPr>
        <p:spPr>
          <a:xfrm>
            <a:off x="4359564" y="3323829"/>
            <a:ext cx="3546186" cy="1440000"/>
          </a:xfrm>
        </p:spPr>
        <p:txBody>
          <a:bodyPr/>
          <a:lstStyle/>
          <a:p>
            <a:pPr>
              <a:lnSpc>
                <a:spcPct val="100000"/>
              </a:lnSpc>
              <a:spcAft>
                <a:spcPts val="0"/>
              </a:spcAft>
            </a:pPr>
            <a:r>
              <a:rPr lang="da-DK" sz="2000" dirty="0"/>
              <a:t>Temadag for landmænd</a:t>
            </a:r>
          </a:p>
          <a:p>
            <a:pPr>
              <a:lnSpc>
                <a:spcPct val="100000"/>
              </a:lnSpc>
              <a:spcAft>
                <a:spcPts val="0"/>
              </a:spcAft>
            </a:pPr>
            <a:r>
              <a:rPr lang="da-DK" sz="2000" dirty="0"/>
              <a:t>20. november 2018</a:t>
            </a:r>
          </a:p>
          <a:p>
            <a:pPr>
              <a:lnSpc>
                <a:spcPct val="100000"/>
              </a:lnSpc>
              <a:spcAft>
                <a:spcPts val="0"/>
              </a:spcAft>
            </a:pPr>
            <a:r>
              <a:rPr lang="da-DK" sz="2000" dirty="0"/>
              <a:t>SEGES  </a:t>
            </a:r>
          </a:p>
        </p:txBody>
      </p:sp>
      <p:sp>
        <p:nvSpPr>
          <p:cNvPr id="4" name="Pladsholder til tekst 3">
            <a:extLst>
              <a:ext uri="{FF2B5EF4-FFF2-40B4-BE49-F238E27FC236}">
                <a16:creationId xmlns:a16="http://schemas.microsoft.com/office/drawing/2014/main" id="{4E1F3FA5-4766-4335-92C7-C9BF84AC4365}"/>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C4F68497-2961-4975-9962-4D41A1DC6320}"/>
              </a:ext>
            </a:extLst>
          </p:cNvPr>
          <p:cNvSpPr>
            <a:spLocks noGrp="1"/>
          </p:cNvSpPr>
          <p:nvPr>
            <p:ph type="body" sz="quarter" idx="26"/>
          </p:nvPr>
        </p:nvSpPr>
        <p:spPr/>
        <p:txBody>
          <a:bodyPr/>
          <a:lstStyle/>
          <a:p>
            <a:endParaRPr lang="da-DK"/>
          </a:p>
        </p:txBody>
      </p:sp>
      <p:pic>
        <p:nvPicPr>
          <p:cNvPr id="10" name="Billede 9">
            <a:hlinkClick r:id="rId2"/>
            <a:extLst>
              <a:ext uri="{FF2B5EF4-FFF2-40B4-BE49-F238E27FC236}">
                <a16:creationId xmlns:a16="http://schemas.microsoft.com/office/drawing/2014/main" id="{78310931-96AA-45BA-A662-38A1E71805CD}"/>
              </a:ext>
            </a:extLst>
          </p:cNvPr>
          <p:cNvPicPr/>
          <p:nvPr/>
        </p:nvPicPr>
        <p:blipFill>
          <a:blip r:embed="rId3" cstate="screen">
            <a:extLst>
              <a:ext uri="{28A0092B-C50C-407E-A947-70E740481C1C}">
                <a14:useLocalDpi xmlns:a14="http://schemas.microsoft.com/office/drawing/2010/main"/>
              </a:ext>
            </a:extLst>
          </a:blip>
          <a:stretch>
            <a:fillRect/>
          </a:stretch>
        </p:blipFill>
        <p:spPr>
          <a:xfrm>
            <a:off x="479181" y="3385468"/>
            <a:ext cx="3648075" cy="1363980"/>
          </a:xfrm>
          <a:prstGeom prst="rect">
            <a:avLst/>
          </a:prstGeom>
        </p:spPr>
      </p:pic>
      <p:sp>
        <p:nvSpPr>
          <p:cNvPr id="12" name="Rektangel 11">
            <a:extLst>
              <a:ext uri="{FF2B5EF4-FFF2-40B4-BE49-F238E27FC236}">
                <a16:creationId xmlns:a16="http://schemas.microsoft.com/office/drawing/2014/main" id="{E7110910-87D8-4A9F-A3F4-E6C39E8EB640}"/>
              </a:ext>
            </a:extLst>
          </p:cNvPr>
          <p:cNvSpPr/>
          <p:nvPr/>
        </p:nvSpPr>
        <p:spPr>
          <a:xfrm>
            <a:off x="1976005" y="5987069"/>
            <a:ext cx="8582024" cy="613117"/>
          </a:xfrm>
          <a:prstGeom prst="rect">
            <a:avLst/>
          </a:prstGeom>
        </p:spPr>
        <p:txBody>
          <a:bodyPr wrap="square">
            <a:spAutoFit/>
          </a:bodyPr>
          <a:lstStyle/>
          <a:p>
            <a:pPr lvl="0">
              <a:lnSpc>
                <a:spcPct val="94000"/>
              </a:lnSpc>
            </a:pPr>
            <a:r>
              <a:rPr lang="da-DK" sz="1400" dirty="0">
                <a:solidFill>
                  <a:prstClr val="white"/>
                </a:solidFill>
              </a:rPr>
              <a:t>Fokuseret ledelse af landbrugsbedriften under hårde markedsvilkår</a:t>
            </a:r>
          </a:p>
          <a:p>
            <a:pPr lvl="0">
              <a:lnSpc>
                <a:spcPct val="94000"/>
              </a:lnSpc>
            </a:pPr>
            <a:r>
              <a:rPr lang="da-DK" sz="1100" dirty="0" err="1">
                <a:solidFill>
                  <a:prstClr val="white"/>
                </a:solidFill>
              </a:rPr>
              <a:t>Journalnr</a:t>
            </a:r>
            <a:r>
              <a:rPr lang="da-DK" sz="1100" dirty="0">
                <a:solidFill>
                  <a:prstClr val="white"/>
                </a:solidFill>
              </a:rPr>
              <a:t>. 32709-16-0047 </a:t>
            </a:r>
            <a:r>
              <a:rPr lang="da-DK" sz="1100" dirty="0" err="1">
                <a:solidFill>
                  <a:prstClr val="white"/>
                </a:solidFill>
              </a:rPr>
              <a:t>Projektnr</a:t>
            </a:r>
            <a:r>
              <a:rPr lang="da-DK" sz="1100" dirty="0">
                <a:solidFill>
                  <a:prstClr val="white"/>
                </a:solidFill>
              </a:rPr>
              <a:t>.  7685</a:t>
            </a:r>
          </a:p>
          <a:p>
            <a:pPr lvl="0">
              <a:lnSpc>
                <a:spcPct val="94000"/>
              </a:lnSpc>
            </a:pPr>
            <a:r>
              <a:rPr lang="da-DK" sz="1100" dirty="0">
                <a:solidFill>
                  <a:prstClr val="white"/>
                </a:solidFill>
              </a:rPr>
              <a:t>Mille Møller Nielsen og Dorte Marcussen</a:t>
            </a:r>
          </a:p>
        </p:txBody>
      </p:sp>
      <p:pic>
        <p:nvPicPr>
          <p:cNvPr id="14" name="Billede 13">
            <a:extLst>
              <a:ext uri="{FF2B5EF4-FFF2-40B4-BE49-F238E27FC236}">
                <a16:creationId xmlns:a16="http://schemas.microsoft.com/office/drawing/2014/main" id="{01BAA337-2CBA-4A63-BCC6-9B35CCE91D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82174" y="0"/>
            <a:ext cx="2408239" cy="5724668"/>
          </a:xfrm>
          <a:prstGeom prst="rect">
            <a:avLst/>
          </a:prstGeom>
        </p:spPr>
      </p:pic>
    </p:spTree>
    <p:extLst>
      <p:ext uri="{BB962C8B-B14F-4D97-AF65-F5344CB8AC3E}">
        <p14:creationId xmlns:p14="http://schemas.microsoft.com/office/powerpoint/2010/main" val="2128045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4ADD4-8170-421C-84B6-514B19C098E9}"/>
              </a:ext>
            </a:extLst>
          </p:cNvPr>
          <p:cNvSpPr>
            <a:spLocks noGrp="1"/>
          </p:cNvSpPr>
          <p:nvPr>
            <p:ph type="title"/>
          </p:nvPr>
        </p:nvSpPr>
        <p:spPr>
          <a:xfrm>
            <a:off x="529792" y="392885"/>
            <a:ext cx="9360000" cy="711638"/>
          </a:xfrm>
        </p:spPr>
        <p:txBody>
          <a:bodyPr/>
          <a:lstStyle/>
          <a:p>
            <a:r>
              <a:rPr lang="da-DK" sz="3200" dirty="0"/>
              <a:t>Delmål i Fokuseret Ledelse</a:t>
            </a:r>
          </a:p>
        </p:txBody>
      </p:sp>
      <p:sp>
        <p:nvSpPr>
          <p:cNvPr id="4" name="Pladsholder til tekst 3">
            <a:extLst>
              <a:ext uri="{FF2B5EF4-FFF2-40B4-BE49-F238E27FC236}">
                <a16:creationId xmlns:a16="http://schemas.microsoft.com/office/drawing/2014/main" id="{71BC2B19-4CD8-4526-8B81-C17D58B9E969}"/>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614F18D-A4B1-4CC5-ABEE-209F10582CD0}"/>
              </a:ext>
            </a:extLst>
          </p:cNvPr>
          <p:cNvSpPr>
            <a:spLocks noGrp="1"/>
          </p:cNvSpPr>
          <p:nvPr>
            <p:ph type="body" sz="quarter" idx="24"/>
          </p:nvPr>
        </p:nvSpPr>
        <p:spPr/>
        <p:txBody>
          <a:bodyPr/>
          <a:lstStyle/>
          <a:p>
            <a:endParaRPr lang="da-DK"/>
          </a:p>
        </p:txBody>
      </p:sp>
      <p:sp>
        <p:nvSpPr>
          <p:cNvPr id="7" name="Tekstfelt 6">
            <a:extLst>
              <a:ext uri="{FF2B5EF4-FFF2-40B4-BE49-F238E27FC236}">
                <a16:creationId xmlns:a16="http://schemas.microsoft.com/office/drawing/2014/main" id="{DC024152-E68E-4B84-87E0-ADE773086D10}"/>
              </a:ext>
            </a:extLst>
          </p:cNvPr>
          <p:cNvSpPr txBox="1">
            <a:spLocks/>
          </p:cNvSpPr>
          <p:nvPr/>
        </p:nvSpPr>
        <p:spPr>
          <a:xfrm>
            <a:off x="477097" y="2624842"/>
            <a:ext cx="6605481" cy="394307"/>
          </a:xfrm>
          <a:prstGeom prst="rect">
            <a:avLst/>
          </a:prstGeom>
          <a:solidFill>
            <a:schemeClr val="bg1"/>
          </a:solidFill>
          <a:ln w="19050">
            <a:noFill/>
          </a:ln>
        </p:spPr>
        <p:txBody>
          <a:bodyPr wrap="square" lIns="155423" tIns="77712" rIns="194279" bIns="116567" rtlCol="0" anchor="t" anchorCtr="0">
            <a:spAutoFit/>
          </a:bodyPr>
          <a:lstStyle/>
          <a:p>
            <a:pPr>
              <a:lnSpc>
                <a:spcPts val="1727"/>
              </a:lnSpc>
              <a:spcAft>
                <a:spcPts val="648"/>
              </a:spcAft>
            </a:pPr>
            <a:endParaRPr lang="da-DK" sz="1187" dirty="0">
              <a:cs typeface="Arial" panose="020B0604020202020204" pitchFamily="34" charset="0"/>
            </a:endParaRPr>
          </a:p>
        </p:txBody>
      </p:sp>
      <p:pic>
        <p:nvPicPr>
          <p:cNvPr id="6" name="Billede 5">
            <a:extLst>
              <a:ext uri="{FF2B5EF4-FFF2-40B4-BE49-F238E27FC236}">
                <a16:creationId xmlns:a16="http://schemas.microsoft.com/office/drawing/2014/main" id="{173FF244-6982-49DA-8142-E3F55772D1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0000" y="1008000"/>
            <a:ext cx="4664401" cy="4680000"/>
          </a:xfrm>
          <a:prstGeom prst="rect">
            <a:avLst/>
          </a:prstGeom>
        </p:spPr>
      </p:pic>
      <p:sp>
        <p:nvSpPr>
          <p:cNvPr id="12" name="Tekstfelt 11">
            <a:extLst>
              <a:ext uri="{FF2B5EF4-FFF2-40B4-BE49-F238E27FC236}">
                <a16:creationId xmlns:a16="http://schemas.microsoft.com/office/drawing/2014/main" id="{4CDFADB2-0B4A-4576-8C0E-8B6FFE012004}"/>
              </a:ext>
            </a:extLst>
          </p:cNvPr>
          <p:cNvSpPr txBox="1">
            <a:spLocks/>
          </p:cNvSpPr>
          <p:nvPr/>
        </p:nvSpPr>
        <p:spPr>
          <a:xfrm>
            <a:off x="540001" y="1536174"/>
            <a:ext cx="6300000" cy="3170099"/>
          </a:xfrm>
          <a:prstGeom prst="rect">
            <a:avLst/>
          </a:prstGeom>
          <a:noFill/>
          <a:ln w="19050">
            <a:noFill/>
          </a:ln>
        </p:spPr>
        <p:txBody>
          <a:bodyPr wrap="square" lIns="0" tIns="0" rIns="0" bIns="0" rtlCol="0" anchor="t" anchorCtr="0">
            <a:spAutoFit/>
          </a:bodyPr>
          <a:lstStyle/>
          <a:p>
            <a:pPr marL="449263" indent="-449263">
              <a:spcAft>
                <a:spcPts val="1200"/>
              </a:spcAft>
              <a:buSzPct val="110000"/>
              <a:buBlip>
                <a:blip r:embed="rId3"/>
              </a:buBlip>
            </a:pPr>
            <a:r>
              <a:rPr lang="da-DK" sz="1600" dirty="0">
                <a:cs typeface="Arial" panose="020B0604020202020204" pitchFamily="34" charset="0"/>
              </a:rPr>
              <a:t>At du i samarbejde med</a:t>
            </a:r>
            <a:r>
              <a:rPr lang="da-DK" sz="1600" dirty="0">
                <a:solidFill>
                  <a:srgbClr val="BF5859"/>
                </a:solidFill>
                <a:cs typeface="Arial" panose="020B0604020202020204" pitchFamily="34" charset="0"/>
              </a:rPr>
              <a:t> </a:t>
            </a:r>
            <a:r>
              <a:rPr lang="da-DK" sz="1600" b="1" dirty="0">
                <a:solidFill>
                  <a:srgbClr val="BF5859"/>
                </a:solidFill>
                <a:cs typeface="Arial" panose="020B0604020202020204" pitchFamily="34" charset="0"/>
              </a:rPr>
              <a:t>medarbejdere</a:t>
            </a:r>
            <a:r>
              <a:rPr lang="da-DK" sz="1600" dirty="0">
                <a:solidFill>
                  <a:srgbClr val="BF5859"/>
                </a:solidFill>
                <a:cs typeface="Arial" panose="020B0604020202020204" pitchFamily="34" charset="0"/>
              </a:rPr>
              <a:t> </a:t>
            </a:r>
            <a:r>
              <a:rPr lang="da-DK" sz="1600" dirty="0">
                <a:cs typeface="Arial" panose="020B0604020202020204" pitchFamily="34" charset="0"/>
              </a:rPr>
              <a:t>får gennemført de daglige handlinger, så såvel produktionsmål som strategiske mål indfries</a:t>
            </a:r>
          </a:p>
          <a:p>
            <a:pPr marL="449263" indent="-449263">
              <a:spcAft>
                <a:spcPts val="1200"/>
              </a:spcAft>
              <a:buSzPct val="110000"/>
              <a:buBlip>
                <a:blip r:embed="rId3"/>
              </a:buBlip>
            </a:pPr>
            <a:r>
              <a:rPr lang="da-DK" sz="1600" dirty="0">
                <a:cs typeface="Arial" panose="020B0604020202020204" pitchFamily="34" charset="0"/>
              </a:rPr>
              <a:t>At du inddrager</a:t>
            </a:r>
            <a:r>
              <a:rPr lang="da-DK" sz="1600" b="1" dirty="0">
                <a:cs typeface="Arial" panose="020B0604020202020204" pitchFamily="34" charset="0"/>
              </a:rPr>
              <a:t> </a:t>
            </a:r>
            <a:r>
              <a:rPr lang="da-DK" sz="1600" b="1" dirty="0">
                <a:solidFill>
                  <a:srgbClr val="AF8261"/>
                </a:solidFill>
                <a:cs typeface="Arial" panose="020B0604020202020204" pitchFamily="34" charset="0"/>
              </a:rPr>
              <a:t>netværk</a:t>
            </a:r>
            <a:r>
              <a:rPr lang="da-DK" sz="1600" b="1" dirty="0">
                <a:cs typeface="Arial" panose="020B0604020202020204" pitchFamily="34" charset="0"/>
              </a:rPr>
              <a:t> </a:t>
            </a:r>
            <a:r>
              <a:rPr lang="da-DK" sz="1600" dirty="0">
                <a:cs typeface="Arial" panose="020B0604020202020204" pitchFamily="34" charset="0"/>
              </a:rPr>
              <a:t>og </a:t>
            </a:r>
            <a:r>
              <a:rPr lang="da-DK" sz="1600" b="1" dirty="0">
                <a:solidFill>
                  <a:srgbClr val="AF8261"/>
                </a:solidFill>
                <a:cs typeface="Arial" panose="020B0604020202020204" pitchFamily="34" charset="0"/>
              </a:rPr>
              <a:t>interessenter</a:t>
            </a:r>
            <a:r>
              <a:rPr lang="da-DK" sz="1600" dirty="0">
                <a:cs typeface="Arial" panose="020B0604020202020204" pitchFamily="34" charset="0"/>
              </a:rPr>
              <a:t> i at få tilrettelagt ledelsen og gennemført de strategiske mål i virksomheden</a:t>
            </a:r>
          </a:p>
          <a:p>
            <a:pPr marL="449263" indent="-449263">
              <a:spcAft>
                <a:spcPts val="1200"/>
              </a:spcAft>
              <a:buSzPct val="110000"/>
              <a:buBlip>
                <a:blip r:embed="rId3"/>
              </a:buBlip>
            </a:pPr>
            <a:r>
              <a:rPr lang="da-DK" sz="1600" dirty="0">
                <a:cs typeface="Arial" panose="020B0604020202020204" pitchFamily="34" charset="0"/>
              </a:rPr>
              <a:t>At du har overblik over faktorer, der har indflydelse på </a:t>
            </a:r>
            <a:r>
              <a:rPr lang="da-DK" sz="1600" b="1" dirty="0">
                <a:solidFill>
                  <a:srgbClr val="087886"/>
                </a:solidFill>
                <a:cs typeface="Arial" panose="020B0604020202020204" pitchFamily="34" charset="0"/>
              </a:rPr>
              <a:t>produktion</a:t>
            </a:r>
            <a:r>
              <a:rPr lang="da-DK" sz="1600" dirty="0">
                <a:cs typeface="Arial" panose="020B0604020202020204" pitchFamily="34" charset="0"/>
              </a:rPr>
              <a:t> og </a:t>
            </a:r>
            <a:r>
              <a:rPr lang="da-DK" sz="1600" b="1" dirty="0">
                <a:solidFill>
                  <a:srgbClr val="087886"/>
                </a:solidFill>
                <a:cs typeface="Arial" panose="020B0604020202020204" pitchFamily="34" charset="0"/>
              </a:rPr>
              <a:t>økonomi</a:t>
            </a:r>
            <a:r>
              <a:rPr lang="da-DK" sz="1600" dirty="0">
                <a:cs typeface="Arial" panose="020B0604020202020204" pitchFamily="34" charset="0"/>
              </a:rPr>
              <a:t>, samt får gennemført de handlinger, der udnytter potentialerne på virksomheden</a:t>
            </a:r>
          </a:p>
          <a:p>
            <a:pPr marL="449263" indent="-449263">
              <a:spcAft>
                <a:spcPts val="1200"/>
              </a:spcAft>
              <a:buSzPct val="110000"/>
              <a:buBlip>
                <a:blip r:embed="rId3"/>
              </a:buBlip>
            </a:pPr>
            <a:r>
              <a:rPr lang="da-DK" sz="1600" dirty="0">
                <a:cs typeface="Arial" panose="020B0604020202020204" pitchFamily="34" charset="0"/>
              </a:rPr>
              <a:t>At du har et strategisk sigte for </a:t>
            </a:r>
            <a:r>
              <a:rPr lang="da-DK" sz="1600" b="1" dirty="0">
                <a:solidFill>
                  <a:srgbClr val="0F9C4E"/>
                </a:solidFill>
                <a:cs typeface="Arial" panose="020B0604020202020204" pitchFamily="34" charset="0"/>
              </a:rPr>
              <a:t>udviklingen</a:t>
            </a:r>
            <a:r>
              <a:rPr lang="da-DK" sz="1600" dirty="0">
                <a:cs typeface="Arial" panose="020B0604020202020204" pitchFamily="34" charset="0"/>
              </a:rPr>
              <a:t> af virksomheden, og at du i din ledelse har fokus på  visionen, og at den bliver ført ud i livet.</a:t>
            </a:r>
          </a:p>
        </p:txBody>
      </p:sp>
    </p:spTree>
    <p:extLst>
      <p:ext uri="{BB962C8B-B14F-4D97-AF65-F5344CB8AC3E}">
        <p14:creationId xmlns:p14="http://schemas.microsoft.com/office/powerpoint/2010/main" val="121938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 name="Billede 41">
            <a:extLst>
              <a:ext uri="{FF2B5EF4-FFF2-40B4-BE49-F238E27FC236}">
                <a16:creationId xmlns:a16="http://schemas.microsoft.com/office/drawing/2014/main" id="{3A90EB6E-0290-8D47-80CA-C320DF690F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5201" y="1047994"/>
            <a:ext cx="5400000" cy="5399989"/>
          </a:xfrm>
          <a:prstGeom prst="rect">
            <a:avLst/>
          </a:prstGeom>
        </p:spPr>
      </p:pic>
      <p:sp>
        <p:nvSpPr>
          <p:cNvPr id="3" name="Titel 2">
            <a:extLst>
              <a:ext uri="{FF2B5EF4-FFF2-40B4-BE49-F238E27FC236}">
                <a16:creationId xmlns:a16="http://schemas.microsoft.com/office/drawing/2014/main" id="{814EF002-A720-4501-9BE6-A59B9853633F}"/>
              </a:ext>
            </a:extLst>
          </p:cNvPr>
          <p:cNvSpPr>
            <a:spLocks noGrp="1"/>
          </p:cNvSpPr>
          <p:nvPr>
            <p:ph type="title"/>
          </p:nvPr>
        </p:nvSpPr>
        <p:spPr>
          <a:xfrm>
            <a:off x="529792" y="392885"/>
            <a:ext cx="9385731" cy="711638"/>
          </a:xfrm>
        </p:spPr>
        <p:txBody>
          <a:bodyPr/>
          <a:lstStyle/>
          <a:p>
            <a:r>
              <a:rPr lang="da-DK" sz="3200" dirty="0"/>
              <a:t>Model Fokuseret Ledelse </a:t>
            </a:r>
            <a:br>
              <a:rPr lang="da-DK" sz="3200" dirty="0"/>
            </a:br>
            <a:r>
              <a:rPr lang="da-DK" sz="2000" dirty="0"/>
              <a:t>– helhed og hele vejen rundt</a:t>
            </a:r>
            <a:endParaRPr lang="da-DK" sz="3200" dirty="0"/>
          </a:p>
        </p:txBody>
      </p:sp>
      <p:sp>
        <p:nvSpPr>
          <p:cNvPr id="7" name="Pladsholder til tekst 6">
            <a:extLst>
              <a:ext uri="{FF2B5EF4-FFF2-40B4-BE49-F238E27FC236}">
                <a16:creationId xmlns:a16="http://schemas.microsoft.com/office/drawing/2014/main" id="{A3DAFC77-254E-4E9F-8201-236BE253F65A}"/>
              </a:ext>
            </a:extLst>
          </p:cNvPr>
          <p:cNvSpPr>
            <a:spLocks noGrp="1"/>
          </p:cNvSpPr>
          <p:nvPr>
            <p:ph type="body" sz="quarter" idx="25"/>
          </p:nvPr>
        </p:nvSpPr>
        <p:spPr/>
        <p:txBody>
          <a:bodyPr/>
          <a:lstStyle/>
          <a:p>
            <a:endParaRPr lang="da-DK"/>
          </a:p>
        </p:txBody>
      </p:sp>
      <p:sp>
        <p:nvSpPr>
          <p:cNvPr id="6" name="Pladsholder til tekst 5">
            <a:extLst>
              <a:ext uri="{FF2B5EF4-FFF2-40B4-BE49-F238E27FC236}">
                <a16:creationId xmlns:a16="http://schemas.microsoft.com/office/drawing/2014/main" id="{90D95738-D5D5-42E0-9CA1-1514BC76322E}"/>
              </a:ext>
            </a:extLst>
          </p:cNvPr>
          <p:cNvSpPr>
            <a:spLocks noGrp="1"/>
          </p:cNvSpPr>
          <p:nvPr>
            <p:ph type="body" sz="quarter" idx="24"/>
          </p:nvPr>
        </p:nvSpPr>
        <p:spPr/>
        <p:txBody>
          <a:bodyPr/>
          <a:lstStyle/>
          <a:p>
            <a:endParaRPr lang="da-DK"/>
          </a:p>
        </p:txBody>
      </p:sp>
      <p:graphicFrame>
        <p:nvGraphicFramePr>
          <p:cNvPr id="2" name="Tabel 1">
            <a:extLst>
              <a:ext uri="{FF2B5EF4-FFF2-40B4-BE49-F238E27FC236}">
                <a16:creationId xmlns:a16="http://schemas.microsoft.com/office/drawing/2014/main" id="{D17FCFF0-505A-4BAD-80CD-02318E5CB1D1}"/>
              </a:ext>
            </a:extLst>
          </p:cNvPr>
          <p:cNvGraphicFramePr>
            <a:graphicFrameLocks noGrp="1"/>
          </p:cNvGraphicFramePr>
          <p:nvPr>
            <p:extLst/>
          </p:nvPr>
        </p:nvGraphicFramePr>
        <p:xfrm>
          <a:off x="1323961" y="5375910"/>
          <a:ext cx="2448000" cy="1482090"/>
        </p:xfrm>
        <a:graphic>
          <a:graphicData uri="http://schemas.openxmlformats.org/drawingml/2006/table">
            <a:tbl>
              <a:tblPr/>
              <a:tblGrid>
                <a:gridCol w="2448000">
                  <a:extLst>
                    <a:ext uri="{9D8B030D-6E8A-4147-A177-3AD203B41FA5}">
                      <a16:colId xmlns:a16="http://schemas.microsoft.com/office/drawing/2014/main" val="1403092828"/>
                    </a:ext>
                  </a:extLst>
                </a:gridCol>
              </a:tblGrid>
              <a:tr h="247650">
                <a:tc>
                  <a:txBody>
                    <a:bodyPr/>
                    <a:lstStyle/>
                    <a:p>
                      <a:pPr algn="r" fontAlgn="b"/>
                      <a:r>
                        <a:rPr lang="da-DK" sz="1600" b="0" i="0" u="none" strike="noStrike" dirty="0">
                          <a:solidFill>
                            <a:srgbClr val="FFFFFF"/>
                          </a:solidFill>
                          <a:effectLst/>
                          <a:latin typeface="Calibri" panose="020F0502020204030204" pitchFamily="34" charset="0"/>
                        </a:rPr>
                        <a:t>Produktion</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7786"/>
                    </a:solidFill>
                  </a:tcPr>
                </a:tc>
                <a:extLst>
                  <a:ext uri="{0D108BD9-81ED-4DB2-BD59-A6C34878D82A}">
                    <a16:rowId xmlns:a16="http://schemas.microsoft.com/office/drawing/2014/main" val="1962913841"/>
                  </a:ext>
                </a:extLst>
              </a:tr>
              <a:tr h="247650">
                <a:tc>
                  <a:txBody>
                    <a:bodyPr/>
                    <a:lstStyle/>
                    <a:p>
                      <a:pPr algn="r" fontAlgn="b"/>
                      <a:r>
                        <a:rPr lang="da-DK" sz="1600" b="0" i="0" u="none" strike="noStrike" dirty="0">
                          <a:solidFill>
                            <a:srgbClr val="FFFFFF"/>
                          </a:solidFill>
                          <a:effectLst/>
                          <a:latin typeface="Calibri" panose="020F0502020204030204" pitchFamily="34" charset="0"/>
                        </a:rPr>
                        <a:t>Målstyring</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7786"/>
                    </a:solidFill>
                  </a:tcPr>
                </a:tc>
                <a:extLst>
                  <a:ext uri="{0D108BD9-81ED-4DB2-BD59-A6C34878D82A}">
                    <a16:rowId xmlns:a16="http://schemas.microsoft.com/office/drawing/2014/main" val="12379415"/>
                  </a:ext>
                </a:extLst>
              </a:tr>
              <a:tr h="247650">
                <a:tc>
                  <a:txBody>
                    <a:bodyPr/>
                    <a:lstStyle/>
                    <a:p>
                      <a:pPr algn="r" fontAlgn="b"/>
                      <a:r>
                        <a:rPr lang="da-DK" sz="1600" b="0" i="0" u="none" strike="noStrike" dirty="0">
                          <a:solidFill>
                            <a:srgbClr val="FFFFFF"/>
                          </a:solidFill>
                          <a:effectLst/>
                          <a:latin typeface="Calibri" panose="020F0502020204030204" pitchFamily="34" charset="0"/>
                        </a:rPr>
                        <a:t>Kapacitet</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7786"/>
                    </a:solidFill>
                  </a:tcPr>
                </a:tc>
                <a:extLst>
                  <a:ext uri="{0D108BD9-81ED-4DB2-BD59-A6C34878D82A}">
                    <a16:rowId xmlns:a16="http://schemas.microsoft.com/office/drawing/2014/main" val="1015739884"/>
                  </a:ext>
                </a:extLst>
              </a:tr>
              <a:tr h="247650">
                <a:tc>
                  <a:txBody>
                    <a:bodyPr/>
                    <a:lstStyle/>
                    <a:p>
                      <a:pPr algn="r" fontAlgn="b"/>
                      <a:r>
                        <a:rPr lang="da-DK" sz="1600" b="0" i="0" u="none" strike="noStrike" dirty="0">
                          <a:solidFill>
                            <a:srgbClr val="FFFFFF"/>
                          </a:solidFill>
                          <a:effectLst/>
                          <a:latin typeface="Calibri" panose="020F0502020204030204" pitchFamily="34" charset="0"/>
                        </a:rPr>
                        <a:t>Nøgletal</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7786"/>
                    </a:solidFill>
                  </a:tcPr>
                </a:tc>
                <a:extLst>
                  <a:ext uri="{0D108BD9-81ED-4DB2-BD59-A6C34878D82A}">
                    <a16:rowId xmlns:a16="http://schemas.microsoft.com/office/drawing/2014/main" val="1200732422"/>
                  </a:ext>
                </a:extLst>
              </a:tr>
              <a:tr h="247650">
                <a:tc>
                  <a:txBody>
                    <a:bodyPr/>
                    <a:lstStyle/>
                    <a:p>
                      <a:pPr algn="r" fontAlgn="b"/>
                      <a:r>
                        <a:rPr lang="da-DK" sz="1600" b="0" i="0" u="none" strike="noStrike" dirty="0">
                          <a:solidFill>
                            <a:srgbClr val="FFFFFF"/>
                          </a:solidFill>
                          <a:effectLst/>
                          <a:latin typeface="Calibri" panose="020F0502020204030204" pitchFamily="34" charset="0"/>
                        </a:rPr>
                        <a:t>Risici</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7786"/>
                    </a:solidFill>
                  </a:tcPr>
                </a:tc>
                <a:extLst>
                  <a:ext uri="{0D108BD9-81ED-4DB2-BD59-A6C34878D82A}">
                    <a16:rowId xmlns:a16="http://schemas.microsoft.com/office/drawing/2014/main" val="2410447308"/>
                  </a:ext>
                </a:extLst>
              </a:tr>
              <a:tr h="238125">
                <a:tc>
                  <a:txBody>
                    <a:bodyPr/>
                    <a:lstStyle/>
                    <a:p>
                      <a:pPr algn="r" fontAlgn="b"/>
                      <a:r>
                        <a:rPr lang="da-DK" sz="1600" b="0" i="0" u="none" strike="noStrike" dirty="0">
                          <a:solidFill>
                            <a:srgbClr val="FFFFFF"/>
                          </a:solidFill>
                          <a:effectLst/>
                          <a:latin typeface="Calibri" panose="020F0502020204030204" pitchFamily="34" charset="0"/>
                        </a:rPr>
                        <a:t>Handel</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7786"/>
                    </a:solidFill>
                  </a:tcPr>
                </a:tc>
                <a:extLst>
                  <a:ext uri="{0D108BD9-81ED-4DB2-BD59-A6C34878D82A}">
                    <a16:rowId xmlns:a16="http://schemas.microsoft.com/office/drawing/2014/main" val="1853169254"/>
                  </a:ext>
                </a:extLst>
              </a:tr>
            </a:tbl>
          </a:graphicData>
        </a:graphic>
      </p:graphicFrame>
      <p:graphicFrame>
        <p:nvGraphicFramePr>
          <p:cNvPr id="4" name="Tabel 3">
            <a:extLst>
              <a:ext uri="{FF2B5EF4-FFF2-40B4-BE49-F238E27FC236}">
                <a16:creationId xmlns:a16="http://schemas.microsoft.com/office/drawing/2014/main" id="{1E9B8C85-44F7-4750-8E3D-51E02EBF74AF}"/>
              </a:ext>
            </a:extLst>
          </p:cNvPr>
          <p:cNvGraphicFramePr>
            <a:graphicFrameLocks noGrp="1"/>
          </p:cNvGraphicFramePr>
          <p:nvPr>
            <p:extLst/>
          </p:nvPr>
        </p:nvGraphicFramePr>
        <p:xfrm>
          <a:off x="8618996" y="4801887"/>
          <a:ext cx="2484000" cy="1485900"/>
        </p:xfrm>
        <a:graphic>
          <a:graphicData uri="http://schemas.openxmlformats.org/drawingml/2006/table">
            <a:tbl>
              <a:tblPr/>
              <a:tblGrid>
                <a:gridCol w="2484000">
                  <a:extLst>
                    <a:ext uri="{9D8B030D-6E8A-4147-A177-3AD203B41FA5}">
                      <a16:colId xmlns:a16="http://schemas.microsoft.com/office/drawing/2014/main" val="335703232"/>
                    </a:ext>
                  </a:extLst>
                </a:gridCol>
              </a:tblGrid>
              <a:tr h="247650">
                <a:tc>
                  <a:txBody>
                    <a:bodyPr/>
                    <a:lstStyle/>
                    <a:p>
                      <a:pPr algn="l" fontAlgn="b"/>
                      <a:r>
                        <a:rPr lang="da-DK" sz="1600" b="0" i="0" u="none" strike="noStrike" dirty="0">
                          <a:solidFill>
                            <a:srgbClr val="FFFFFF"/>
                          </a:solidFill>
                          <a:effectLst/>
                          <a:latin typeface="Calibri" panose="020F0502020204030204" pitchFamily="34" charset="0"/>
                        </a:rPr>
                        <a:t>Viden</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8261"/>
                    </a:solidFill>
                  </a:tcPr>
                </a:tc>
                <a:extLst>
                  <a:ext uri="{0D108BD9-81ED-4DB2-BD59-A6C34878D82A}">
                    <a16:rowId xmlns:a16="http://schemas.microsoft.com/office/drawing/2014/main" val="3601925591"/>
                  </a:ext>
                </a:extLst>
              </a:tr>
              <a:tr h="247650">
                <a:tc>
                  <a:txBody>
                    <a:bodyPr/>
                    <a:lstStyle/>
                    <a:p>
                      <a:pPr algn="l" fontAlgn="b"/>
                      <a:r>
                        <a:rPr lang="da-DK" sz="1600" b="0" i="0" u="none" strike="noStrike" dirty="0">
                          <a:solidFill>
                            <a:srgbClr val="FFFFFF"/>
                          </a:solidFill>
                          <a:effectLst/>
                          <a:latin typeface="Calibri" panose="020F0502020204030204" pitchFamily="34" charset="0"/>
                        </a:rPr>
                        <a:t>Sparring</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8261"/>
                    </a:solidFill>
                  </a:tcPr>
                </a:tc>
                <a:extLst>
                  <a:ext uri="{0D108BD9-81ED-4DB2-BD59-A6C34878D82A}">
                    <a16:rowId xmlns:a16="http://schemas.microsoft.com/office/drawing/2014/main" val="3603654886"/>
                  </a:ext>
                </a:extLst>
              </a:tr>
              <a:tr h="247650">
                <a:tc>
                  <a:txBody>
                    <a:bodyPr/>
                    <a:lstStyle/>
                    <a:p>
                      <a:pPr algn="l" fontAlgn="b"/>
                      <a:r>
                        <a:rPr lang="da-DK" sz="1600" b="0" i="0" u="none" strike="noStrike" dirty="0">
                          <a:solidFill>
                            <a:srgbClr val="FFFFFF"/>
                          </a:solidFill>
                          <a:effectLst/>
                          <a:latin typeface="Calibri" panose="020F0502020204030204" pitchFamily="34" charset="0"/>
                        </a:rPr>
                        <a:t>Inspiration</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8261"/>
                    </a:solidFill>
                  </a:tcPr>
                </a:tc>
                <a:extLst>
                  <a:ext uri="{0D108BD9-81ED-4DB2-BD59-A6C34878D82A}">
                    <a16:rowId xmlns:a16="http://schemas.microsoft.com/office/drawing/2014/main" val="70994199"/>
                  </a:ext>
                </a:extLst>
              </a:tr>
              <a:tr h="247650">
                <a:tc>
                  <a:txBody>
                    <a:bodyPr/>
                    <a:lstStyle/>
                    <a:p>
                      <a:pPr algn="l" fontAlgn="b"/>
                      <a:r>
                        <a:rPr lang="da-DK" sz="1600" b="0" i="0" u="none" strike="noStrike">
                          <a:solidFill>
                            <a:srgbClr val="FFFFFF"/>
                          </a:solidFill>
                          <a:effectLst/>
                          <a:latin typeface="Calibri" panose="020F0502020204030204" pitchFamily="34" charset="0"/>
                        </a:rPr>
                        <a:t>Inddragelse</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8261"/>
                    </a:solidFill>
                  </a:tcPr>
                </a:tc>
                <a:extLst>
                  <a:ext uri="{0D108BD9-81ED-4DB2-BD59-A6C34878D82A}">
                    <a16:rowId xmlns:a16="http://schemas.microsoft.com/office/drawing/2014/main" val="573739082"/>
                  </a:ext>
                </a:extLst>
              </a:tr>
              <a:tr h="247650">
                <a:tc>
                  <a:txBody>
                    <a:bodyPr/>
                    <a:lstStyle/>
                    <a:p>
                      <a:pPr algn="l" fontAlgn="b"/>
                      <a:r>
                        <a:rPr lang="da-DK" sz="1600" b="0" i="0" u="none" strike="noStrike" dirty="0">
                          <a:solidFill>
                            <a:srgbClr val="FFFFFF"/>
                          </a:solidFill>
                          <a:effectLst/>
                          <a:latin typeface="Calibri" panose="020F0502020204030204" pitchFamily="34" charset="0"/>
                        </a:rPr>
                        <a:t>Dialog</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8261"/>
                    </a:solidFill>
                  </a:tcPr>
                </a:tc>
                <a:extLst>
                  <a:ext uri="{0D108BD9-81ED-4DB2-BD59-A6C34878D82A}">
                    <a16:rowId xmlns:a16="http://schemas.microsoft.com/office/drawing/2014/main" val="609354851"/>
                  </a:ext>
                </a:extLst>
              </a:tr>
              <a:tr h="247650">
                <a:tc>
                  <a:txBody>
                    <a:bodyPr/>
                    <a:lstStyle/>
                    <a:p>
                      <a:pPr algn="l" fontAlgn="b"/>
                      <a:r>
                        <a:rPr lang="da-DK" sz="1600" b="0" i="0" u="none" strike="noStrike" dirty="0">
                          <a:solidFill>
                            <a:srgbClr val="FFFFFF"/>
                          </a:solidFill>
                          <a:effectLst/>
                          <a:latin typeface="Calibri" panose="020F0502020204030204" pitchFamily="34" charset="0"/>
                        </a:rPr>
                        <a:t>Kommunikation (ekstern)</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8261"/>
                    </a:solidFill>
                  </a:tcPr>
                </a:tc>
                <a:extLst>
                  <a:ext uri="{0D108BD9-81ED-4DB2-BD59-A6C34878D82A}">
                    <a16:rowId xmlns:a16="http://schemas.microsoft.com/office/drawing/2014/main" val="1317529701"/>
                  </a:ext>
                </a:extLst>
              </a:tr>
            </a:tbl>
          </a:graphicData>
        </a:graphic>
      </p:graphicFrame>
      <p:graphicFrame>
        <p:nvGraphicFramePr>
          <p:cNvPr id="31" name="Tabel 30">
            <a:extLst>
              <a:ext uri="{FF2B5EF4-FFF2-40B4-BE49-F238E27FC236}">
                <a16:creationId xmlns:a16="http://schemas.microsoft.com/office/drawing/2014/main" id="{3A98B876-89DA-4BBD-ADD8-D80F26B9A368}"/>
              </a:ext>
            </a:extLst>
          </p:cNvPr>
          <p:cNvGraphicFramePr>
            <a:graphicFrameLocks noGrp="1"/>
          </p:cNvGraphicFramePr>
          <p:nvPr>
            <p:extLst/>
          </p:nvPr>
        </p:nvGraphicFramePr>
        <p:xfrm>
          <a:off x="7815437" y="0"/>
          <a:ext cx="2448000" cy="1485900"/>
        </p:xfrm>
        <a:graphic>
          <a:graphicData uri="http://schemas.openxmlformats.org/drawingml/2006/table">
            <a:tbl>
              <a:tblPr/>
              <a:tblGrid>
                <a:gridCol w="2448000">
                  <a:extLst>
                    <a:ext uri="{9D8B030D-6E8A-4147-A177-3AD203B41FA5}">
                      <a16:colId xmlns:a16="http://schemas.microsoft.com/office/drawing/2014/main" val="299960572"/>
                    </a:ext>
                  </a:extLst>
                </a:gridCol>
              </a:tblGrid>
              <a:tr h="247650">
                <a:tc>
                  <a:txBody>
                    <a:bodyPr/>
                    <a:lstStyle/>
                    <a:p>
                      <a:pPr algn="l" fontAlgn="b"/>
                      <a:r>
                        <a:rPr lang="da-DK" sz="1600" b="0" i="0" u="none" strike="noStrike" dirty="0">
                          <a:solidFill>
                            <a:srgbClr val="FFFFFF"/>
                          </a:solidFill>
                          <a:effectLst/>
                          <a:latin typeface="Calibri" panose="020F0502020204030204" pitchFamily="34" charset="0"/>
                        </a:rPr>
                        <a:t>Værdier</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5959"/>
                    </a:solidFill>
                  </a:tcPr>
                </a:tc>
                <a:extLst>
                  <a:ext uri="{0D108BD9-81ED-4DB2-BD59-A6C34878D82A}">
                    <a16:rowId xmlns:a16="http://schemas.microsoft.com/office/drawing/2014/main" val="3059006777"/>
                  </a:ext>
                </a:extLst>
              </a:tr>
              <a:tr h="247650">
                <a:tc>
                  <a:txBody>
                    <a:bodyPr/>
                    <a:lstStyle/>
                    <a:p>
                      <a:pPr algn="l" fontAlgn="b"/>
                      <a:r>
                        <a:rPr lang="da-DK" sz="1600" b="0" i="0" u="none" strike="noStrike">
                          <a:solidFill>
                            <a:srgbClr val="FFFFFF"/>
                          </a:solidFill>
                          <a:effectLst/>
                          <a:latin typeface="Calibri" panose="020F0502020204030204" pitchFamily="34" charset="0"/>
                        </a:rPr>
                        <a:t>Arbejdsplads</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5959"/>
                    </a:solidFill>
                  </a:tcPr>
                </a:tc>
                <a:extLst>
                  <a:ext uri="{0D108BD9-81ED-4DB2-BD59-A6C34878D82A}">
                    <a16:rowId xmlns:a16="http://schemas.microsoft.com/office/drawing/2014/main" val="2858179834"/>
                  </a:ext>
                </a:extLst>
              </a:tr>
              <a:tr h="247650">
                <a:tc>
                  <a:txBody>
                    <a:bodyPr/>
                    <a:lstStyle/>
                    <a:p>
                      <a:pPr algn="l" fontAlgn="b"/>
                      <a:r>
                        <a:rPr lang="da-DK" sz="1600" b="0" i="0" u="none" strike="noStrike" dirty="0">
                          <a:solidFill>
                            <a:srgbClr val="FFFFFF"/>
                          </a:solidFill>
                          <a:effectLst/>
                          <a:latin typeface="Calibri" panose="020F0502020204030204" pitchFamily="34" charset="0"/>
                        </a:rPr>
                        <a:t>Lederrollen</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5959"/>
                    </a:solidFill>
                  </a:tcPr>
                </a:tc>
                <a:extLst>
                  <a:ext uri="{0D108BD9-81ED-4DB2-BD59-A6C34878D82A}">
                    <a16:rowId xmlns:a16="http://schemas.microsoft.com/office/drawing/2014/main" val="799363882"/>
                  </a:ext>
                </a:extLst>
              </a:tr>
              <a:tr h="247650">
                <a:tc>
                  <a:txBody>
                    <a:bodyPr/>
                    <a:lstStyle/>
                    <a:p>
                      <a:pPr algn="l" fontAlgn="b"/>
                      <a:r>
                        <a:rPr lang="da-DK" sz="1600" b="0" i="0" u="none" strike="noStrike" dirty="0">
                          <a:solidFill>
                            <a:srgbClr val="FFFFFF"/>
                          </a:solidFill>
                          <a:effectLst/>
                          <a:latin typeface="Calibri" panose="020F0502020204030204" pitchFamily="34" charset="0"/>
                        </a:rPr>
                        <a:t>Arbejdsrutiner</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5959"/>
                    </a:solidFill>
                  </a:tcPr>
                </a:tc>
                <a:extLst>
                  <a:ext uri="{0D108BD9-81ED-4DB2-BD59-A6C34878D82A}">
                    <a16:rowId xmlns:a16="http://schemas.microsoft.com/office/drawing/2014/main" val="1629490050"/>
                  </a:ext>
                </a:extLst>
              </a:tr>
              <a:tr h="247650">
                <a:tc>
                  <a:txBody>
                    <a:bodyPr/>
                    <a:lstStyle/>
                    <a:p>
                      <a:pPr algn="l" fontAlgn="b"/>
                      <a:r>
                        <a:rPr lang="da-DK" sz="1600" b="0" i="0" u="none" strike="noStrike" dirty="0">
                          <a:solidFill>
                            <a:srgbClr val="FFFFFF"/>
                          </a:solidFill>
                          <a:effectLst/>
                          <a:latin typeface="Calibri" panose="020F0502020204030204" pitchFamily="34" charset="0"/>
                        </a:rPr>
                        <a:t>Kompetencer</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5959"/>
                    </a:solidFill>
                  </a:tcPr>
                </a:tc>
                <a:extLst>
                  <a:ext uri="{0D108BD9-81ED-4DB2-BD59-A6C34878D82A}">
                    <a16:rowId xmlns:a16="http://schemas.microsoft.com/office/drawing/2014/main" val="3382812675"/>
                  </a:ext>
                </a:extLst>
              </a:tr>
              <a:tr h="247650">
                <a:tc>
                  <a:txBody>
                    <a:bodyPr/>
                    <a:lstStyle/>
                    <a:p>
                      <a:pPr algn="l" fontAlgn="b"/>
                      <a:r>
                        <a:rPr lang="da-DK" sz="1600" b="0" i="0" u="none" strike="noStrike" dirty="0">
                          <a:solidFill>
                            <a:srgbClr val="FFFFFF"/>
                          </a:solidFill>
                          <a:effectLst/>
                          <a:latin typeface="Calibri" panose="020F0502020204030204" pitchFamily="34" charset="0"/>
                        </a:rPr>
                        <a:t>Kommunikation (intern)</a:t>
                      </a:r>
                    </a:p>
                  </a:txBody>
                  <a:tcPr marL="10800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5959"/>
                    </a:solidFill>
                  </a:tcPr>
                </a:tc>
                <a:extLst>
                  <a:ext uri="{0D108BD9-81ED-4DB2-BD59-A6C34878D82A}">
                    <a16:rowId xmlns:a16="http://schemas.microsoft.com/office/drawing/2014/main" val="2353960766"/>
                  </a:ext>
                </a:extLst>
              </a:tr>
            </a:tbl>
          </a:graphicData>
        </a:graphic>
      </p:graphicFrame>
      <p:graphicFrame>
        <p:nvGraphicFramePr>
          <p:cNvPr id="32" name="Tabel 31">
            <a:extLst>
              <a:ext uri="{FF2B5EF4-FFF2-40B4-BE49-F238E27FC236}">
                <a16:creationId xmlns:a16="http://schemas.microsoft.com/office/drawing/2014/main" id="{47C2BBA5-0869-448E-97D0-30E083269BFC}"/>
              </a:ext>
            </a:extLst>
          </p:cNvPr>
          <p:cNvGraphicFramePr>
            <a:graphicFrameLocks noGrp="1"/>
          </p:cNvGraphicFramePr>
          <p:nvPr>
            <p:extLst/>
          </p:nvPr>
        </p:nvGraphicFramePr>
        <p:xfrm>
          <a:off x="903152" y="1407930"/>
          <a:ext cx="2448000" cy="1482090"/>
        </p:xfrm>
        <a:graphic>
          <a:graphicData uri="http://schemas.openxmlformats.org/drawingml/2006/table">
            <a:tbl>
              <a:tblPr/>
              <a:tblGrid>
                <a:gridCol w="2448000">
                  <a:extLst>
                    <a:ext uri="{9D8B030D-6E8A-4147-A177-3AD203B41FA5}">
                      <a16:colId xmlns:a16="http://schemas.microsoft.com/office/drawing/2014/main" val="1694256861"/>
                    </a:ext>
                  </a:extLst>
                </a:gridCol>
              </a:tblGrid>
              <a:tr h="247650">
                <a:tc>
                  <a:txBody>
                    <a:bodyPr/>
                    <a:lstStyle/>
                    <a:p>
                      <a:pPr algn="r" fontAlgn="b"/>
                      <a:r>
                        <a:rPr lang="da-DK" sz="1600" b="0" i="0" u="none" strike="noStrike" dirty="0">
                          <a:solidFill>
                            <a:srgbClr val="FFFFFF"/>
                          </a:solidFill>
                          <a:effectLst/>
                          <a:latin typeface="Calibri" panose="020F0502020204030204" pitchFamily="34" charset="0"/>
                        </a:rPr>
                        <a:t>Potentialer og udfordringer</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9C4F"/>
                    </a:solidFill>
                  </a:tcPr>
                </a:tc>
                <a:extLst>
                  <a:ext uri="{0D108BD9-81ED-4DB2-BD59-A6C34878D82A}">
                    <a16:rowId xmlns:a16="http://schemas.microsoft.com/office/drawing/2014/main" val="3298704526"/>
                  </a:ext>
                </a:extLst>
              </a:tr>
              <a:tr h="247650">
                <a:tc>
                  <a:txBody>
                    <a:bodyPr/>
                    <a:lstStyle/>
                    <a:p>
                      <a:pPr algn="r" fontAlgn="b"/>
                      <a:r>
                        <a:rPr lang="da-DK" sz="1600" b="0" i="0" u="none" strike="noStrike" dirty="0">
                          <a:solidFill>
                            <a:srgbClr val="FFFFFF"/>
                          </a:solidFill>
                          <a:effectLst/>
                          <a:latin typeface="Calibri" panose="020F0502020204030204" pitchFamily="34" charset="0"/>
                        </a:rPr>
                        <a:t>Trends</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9C4F"/>
                    </a:solidFill>
                  </a:tcPr>
                </a:tc>
                <a:extLst>
                  <a:ext uri="{0D108BD9-81ED-4DB2-BD59-A6C34878D82A}">
                    <a16:rowId xmlns:a16="http://schemas.microsoft.com/office/drawing/2014/main" val="488691501"/>
                  </a:ext>
                </a:extLst>
              </a:tr>
              <a:tr h="247650">
                <a:tc>
                  <a:txBody>
                    <a:bodyPr/>
                    <a:lstStyle/>
                    <a:p>
                      <a:pPr algn="r" fontAlgn="b"/>
                      <a:r>
                        <a:rPr lang="da-DK" sz="1600" b="0" i="0" u="none" strike="noStrike" dirty="0">
                          <a:solidFill>
                            <a:srgbClr val="FFFFFF"/>
                          </a:solidFill>
                          <a:effectLst/>
                          <a:latin typeface="Calibri" panose="020F0502020204030204" pitchFamily="34" charset="0"/>
                        </a:rPr>
                        <a:t>Vision</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9C4F"/>
                    </a:solidFill>
                  </a:tcPr>
                </a:tc>
                <a:extLst>
                  <a:ext uri="{0D108BD9-81ED-4DB2-BD59-A6C34878D82A}">
                    <a16:rowId xmlns:a16="http://schemas.microsoft.com/office/drawing/2014/main" val="1911377570"/>
                  </a:ext>
                </a:extLst>
              </a:tr>
              <a:tr h="247650">
                <a:tc>
                  <a:txBody>
                    <a:bodyPr/>
                    <a:lstStyle/>
                    <a:p>
                      <a:pPr algn="r" fontAlgn="b"/>
                      <a:r>
                        <a:rPr lang="da-DK" sz="1600" b="0" i="0" u="none" strike="noStrike" dirty="0">
                          <a:solidFill>
                            <a:srgbClr val="FFFFFF"/>
                          </a:solidFill>
                          <a:effectLst/>
                          <a:latin typeface="Calibri" panose="020F0502020204030204" pitchFamily="34" charset="0"/>
                        </a:rPr>
                        <a:t>Forretningsområder</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9C4F"/>
                    </a:solidFill>
                  </a:tcPr>
                </a:tc>
                <a:extLst>
                  <a:ext uri="{0D108BD9-81ED-4DB2-BD59-A6C34878D82A}">
                    <a16:rowId xmlns:a16="http://schemas.microsoft.com/office/drawing/2014/main" val="2198968109"/>
                  </a:ext>
                </a:extLst>
              </a:tr>
              <a:tr h="247650">
                <a:tc>
                  <a:txBody>
                    <a:bodyPr/>
                    <a:lstStyle/>
                    <a:p>
                      <a:pPr algn="r" fontAlgn="b"/>
                      <a:r>
                        <a:rPr lang="da-DK" sz="1600" b="0" i="0" u="none" strike="noStrike" dirty="0">
                          <a:solidFill>
                            <a:srgbClr val="FFFFFF"/>
                          </a:solidFill>
                          <a:effectLst/>
                          <a:latin typeface="Calibri" panose="020F0502020204030204" pitchFamily="34" charset="0"/>
                        </a:rPr>
                        <a:t>Eksekvering </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9C4F"/>
                    </a:solidFill>
                  </a:tcPr>
                </a:tc>
                <a:extLst>
                  <a:ext uri="{0D108BD9-81ED-4DB2-BD59-A6C34878D82A}">
                    <a16:rowId xmlns:a16="http://schemas.microsoft.com/office/drawing/2014/main" val="173899591"/>
                  </a:ext>
                </a:extLst>
              </a:tr>
              <a:tr h="238125">
                <a:tc>
                  <a:txBody>
                    <a:bodyPr/>
                    <a:lstStyle/>
                    <a:p>
                      <a:pPr algn="r" fontAlgn="b"/>
                      <a:r>
                        <a:rPr lang="da-DK" sz="1600" b="0" i="0" u="none" strike="noStrike" dirty="0">
                          <a:solidFill>
                            <a:srgbClr val="FFFFFF"/>
                          </a:solidFill>
                          <a:effectLst/>
                          <a:latin typeface="Calibri" panose="020F0502020204030204" pitchFamily="34" charset="0"/>
                        </a:rPr>
                        <a:t>Med- og modspil</a:t>
                      </a:r>
                    </a:p>
                  </a:txBody>
                  <a:tcPr marL="85725" marR="108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9C4F"/>
                    </a:solidFill>
                  </a:tcPr>
                </a:tc>
                <a:extLst>
                  <a:ext uri="{0D108BD9-81ED-4DB2-BD59-A6C34878D82A}">
                    <a16:rowId xmlns:a16="http://schemas.microsoft.com/office/drawing/2014/main" val="3614016359"/>
                  </a:ext>
                </a:extLst>
              </a:tr>
            </a:tbl>
          </a:graphicData>
        </a:graphic>
      </p:graphicFrame>
    </p:spTree>
    <p:extLst>
      <p:ext uri="{BB962C8B-B14F-4D97-AF65-F5344CB8AC3E}">
        <p14:creationId xmlns:p14="http://schemas.microsoft.com/office/powerpoint/2010/main" val="2787084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Lige forbindelse 42">
            <a:extLst>
              <a:ext uri="{FF2B5EF4-FFF2-40B4-BE49-F238E27FC236}">
                <a16:creationId xmlns:a16="http://schemas.microsoft.com/office/drawing/2014/main" id="{CAA1959A-39B5-7B4F-8DEB-48AC4BF20891}"/>
              </a:ext>
            </a:extLst>
          </p:cNvPr>
          <p:cNvCxnSpPr/>
          <p:nvPr/>
        </p:nvCxnSpPr>
        <p:spPr>
          <a:xfrm>
            <a:off x="12356220" y="134827"/>
            <a:ext cx="0" cy="6624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el 7">
            <a:extLst>
              <a:ext uri="{FF2B5EF4-FFF2-40B4-BE49-F238E27FC236}">
                <a16:creationId xmlns:a16="http://schemas.microsoft.com/office/drawing/2014/main" id="{CF7C87DF-B24C-4F7D-885D-1ECBA48C026B}"/>
              </a:ext>
            </a:extLst>
          </p:cNvPr>
          <p:cNvSpPr>
            <a:spLocks noGrp="1"/>
          </p:cNvSpPr>
          <p:nvPr>
            <p:ph type="title"/>
          </p:nvPr>
        </p:nvSpPr>
        <p:spPr/>
        <p:txBody>
          <a:bodyPr/>
          <a:lstStyle/>
          <a:p>
            <a:r>
              <a:rPr lang="da-DK" dirty="0"/>
              <a:t>Fra tanke til handling</a:t>
            </a:r>
          </a:p>
        </p:txBody>
      </p:sp>
      <p:sp>
        <p:nvSpPr>
          <p:cNvPr id="10" name="Pladsholder til tekst 9">
            <a:extLst>
              <a:ext uri="{FF2B5EF4-FFF2-40B4-BE49-F238E27FC236}">
                <a16:creationId xmlns:a16="http://schemas.microsoft.com/office/drawing/2014/main" id="{B65FA0E7-FC1D-44A1-9CAB-3AF353C3C12C}"/>
              </a:ext>
            </a:extLst>
          </p:cNvPr>
          <p:cNvSpPr>
            <a:spLocks noGrp="1"/>
          </p:cNvSpPr>
          <p:nvPr>
            <p:ph type="body" sz="quarter" idx="24"/>
          </p:nvPr>
        </p:nvSpPr>
        <p:spPr/>
        <p:txBody>
          <a:bodyPr/>
          <a:lstStyle/>
          <a:p>
            <a:endParaRPr lang="da-DK"/>
          </a:p>
        </p:txBody>
      </p:sp>
      <p:sp>
        <p:nvSpPr>
          <p:cNvPr id="11" name="Pladsholder til tekst 10">
            <a:extLst>
              <a:ext uri="{FF2B5EF4-FFF2-40B4-BE49-F238E27FC236}">
                <a16:creationId xmlns:a16="http://schemas.microsoft.com/office/drawing/2014/main" id="{FE285844-7180-440B-BAB8-B0E7A4EA6F80}"/>
              </a:ext>
            </a:extLst>
          </p:cNvPr>
          <p:cNvSpPr>
            <a:spLocks noGrp="1"/>
          </p:cNvSpPr>
          <p:nvPr>
            <p:ph type="body" sz="quarter" idx="25"/>
          </p:nvPr>
        </p:nvSpPr>
        <p:spPr/>
        <p:txBody>
          <a:bodyPr/>
          <a:lstStyle/>
          <a:p>
            <a:endParaRPr lang="da-DK"/>
          </a:p>
        </p:txBody>
      </p:sp>
      <p:pic>
        <p:nvPicPr>
          <p:cNvPr id="7" name="Billede 6">
            <a:extLst>
              <a:ext uri="{FF2B5EF4-FFF2-40B4-BE49-F238E27FC236}">
                <a16:creationId xmlns:a16="http://schemas.microsoft.com/office/drawing/2014/main" id="{EBC3E23C-CD14-4ADC-84D7-60FC051F80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6836" y="45000"/>
            <a:ext cx="2412834" cy="6768000"/>
          </a:xfrm>
          <a:prstGeom prst="rect">
            <a:avLst/>
          </a:prstGeom>
        </p:spPr>
      </p:pic>
      <p:pic>
        <p:nvPicPr>
          <p:cNvPr id="9" name="Billede 8">
            <a:extLst>
              <a:ext uri="{FF2B5EF4-FFF2-40B4-BE49-F238E27FC236}">
                <a16:creationId xmlns:a16="http://schemas.microsoft.com/office/drawing/2014/main" id="{1A75BB60-4F2C-4BEE-8304-CBF84A8B9BE6}"/>
              </a:ext>
            </a:extLst>
          </p:cNvPr>
          <p:cNvPicPr>
            <a:picLocks noChangeAspect="1"/>
          </p:cNvPicPr>
          <p:nvPr/>
        </p:nvPicPr>
        <p:blipFill>
          <a:blip r:embed="rId3"/>
          <a:stretch>
            <a:fillRect/>
          </a:stretch>
        </p:blipFill>
        <p:spPr>
          <a:xfrm>
            <a:off x="1006490" y="2113231"/>
            <a:ext cx="8169348" cy="2523963"/>
          </a:xfrm>
          <a:prstGeom prst="rect">
            <a:avLst/>
          </a:prstGeom>
        </p:spPr>
      </p:pic>
      <p:sp>
        <p:nvSpPr>
          <p:cNvPr id="2" name="Tekstfelt 1">
            <a:extLst>
              <a:ext uri="{FF2B5EF4-FFF2-40B4-BE49-F238E27FC236}">
                <a16:creationId xmlns:a16="http://schemas.microsoft.com/office/drawing/2014/main" id="{E7C0925D-99AE-374F-B385-A723319E5F91}"/>
              </a:ext>
            </a:extLst>
          </p:cNvPr>
          <p:cNvSpPr txBox="1"/>
          <p:nvPr/>
        </p:nvSpPr>
        <p:spPr>
          <a:xfrm>
            <a:off x="1987420" y="5253135"/>
            <a:ext cx="6033559" cy="738664"/>
          </a:xfrm>
          <a:prstGeom prst="rect">
            <a:avLst/>
          </a:prstGeom>
          <a:noFill/>
        </p:spPr>
        <p:txBody>
          <a:bodyPr wrap="square" lIns="0" tIns="0" rIns="0" bIns="0" rtlCol="0">
            <a:spAutoFit/>
          </a:bodyPr>
          <a:lstStyle/>
          <a:p>
            <a:pPr algn="ctr"/>
            <a:r>
              <a:rPr lang="da-DK" sz="2400" dirty="0"/>
              <a:t>Give bud på, hvordan du kan løfte ledelsen, hvis du gør en indsats</a:t>
            </a:r>
          </a:p>
        </p:txBody>
      </p:sp>
    </p:spTree>
    <p:extLst>
      <p:ext uri="{BB962C8B-B14F-4D97-AF65-F5344CB8AC3E}">
        <p14:creationId xmlns:p14="http://schemas.microsoft.com/office/powerpoint/2010/main" val="243233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8D10362F-5400-41AE-9F74-4626CD60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89"/>
            <a:ext cx="12190413" cy="6742822"/>
          </a:xfrm>
          <a:prstGeom prst="rect">
            <a:avLst/>
          </a:prstGeom>
        </p:spPr>
      </p:pic>
      <p:sp>
        <p:nvSpPr>
          <p:cNvPr id="3" name="Pladsholder til tekst 2">
            <a:extLst>
              <a:ext uri="{FF2B5EF4-FFF2-40B4-BE49-F238E27FC236}">
                <a16:creationId xmlns:a16="http://schemas.microsoft.com/office/drawing/2014/main" id="{A200EAEF-5FF7-48BD-A4CE-A103ABECB2EC}"/>
              </a:ext>
            </a:extLst>
          </p:cNvPr>
          <p:cNvSpPr>
            <a:spLocks noGrp="1"/>
          </p:cNvSpPr>
          <p:nvPr>
            <p:ph type="body" sz="quarter" idx="28"/>
          </p:nvPr>
        </p:nvSpPr>
        <p:spPr/>
        <p:txBody>
          <a:bodyPr/>
          <a:lstStyle/>
          <a:p>
            <a:endParaRPr lang="da-DK" dirty="0"/>
          </a:p>
        </p:txBody>
      </p:sp>
      <p:sp>
        <p:nvSpPr>
          <p:cNvPr id="6" name="Pladsholder til tekst 5">
            <a:extLst>
              <a:ext uri="{FF2B5EF4-FFF2-40B4-BE49-F238E27FC236}">
                <a16:creationId xmlns:a16="http://schemas.microsoft.com/office/drawing/2014/main" id="{A9A28FEB-B327-49E4-890A-D2F576E8D931}"/>
              </a:ext>
            </a:extLst>
          </p:cNvPr>
          <p:cNvSpPr>
            <a:spLocks noGrp="1"/>
          </p:cNvSpPr>
          <p:nvPr>
            <p:ph type="body" sz="quarter" idx="19"/>
          </p:nvPr>
        </p:nvSpPr>
        <p:spPr/>
        <p:txBody>
          <a:bodyPr/>
          <a:lstStyle/>
          <a:p>
            <a:endParaRPr lang="da-DK"/>
          </a:p>
        </p:txBody>
      </p:sp>
      <p:sp>
        <p:nvSpPr>
          <p:cNvPr id="11" name="Pladsholder til billede 10">
            <a:extLst>
              <a:ext uri="{FF2B5EF4-FFF2-40B4-BE49-F238E27FC236}">
                <a16:creationId xmlns:a16="http://schemas.microsoft.com/office/drawing/2014/main" id="{6A9D30F3-5168-4AEA-801F-57A9E9FAFC9E}"/>
              </a:ext>
            </a:extLst>
          </p:cNvPr>
          <p:cNvSpPr>
            <a:spLocks noGrp="1"/>
          </p:cNvSpPr>
          <p:nvPr>
            <p:ph type="pic" sz="quarter" idx="14"/>
          </p:nvPr>
        </p:nvSpPr>
        <p:spPr/>
      </p:sp>
      <p:sp>
        <p:nvSpPr>
          <p:cNvPr id="4" name="Titel 3">
            <a:extLst>
              <a:ext uri="{FF2B5EF4-FFF2-40B4-BE49-F238E27FC236}">
                <a16:creationId xmlns:a16="http://schemas.microsoft.com/office/drawing/2014/main" id="{925298A2-D09E-4F77-A0EE-347D5B73DF12}"/>
              </a:ext>
            </a:extLst>
          </p:cNvPr>
          <p:cNvSpPr>
            <a:spLocks noGrp="1"/>
          </p:cNvSpPr>
          <p:nvPr>
            <p:ph type="ctrTitle"/>
          </p:nvPr>
        </p:nvSpPr>
        <p:spPr>
          <a:xfrm>
            <a:off x="511309" y="2751608"/>
            <a:ext cx="9239181" cy="1191673"/>
          </a:xfrm>
        </p:spPr>
        <p:txBody>
          <a:bodyPr/>
          <a:lstStyle/>
          <a:p>
            <a:r>
              <a:rPr lang="da-DK" dirty="0"/>
              <a:t>Introduktion til processen</a:t>
            </a:r>
            <a:br>
              <a:rPr lang="da-DK" sz="3600" dirty="0"/>
            </a:br>
            <a:r>
              <a:rPr lang="da-DK" sz="3600" dirty="0"/>
              <a:t>- med udgangspunkt i excel-værktøjet</a:t>
            </a:r>
            <a:endParaRPr lang="da-DK" dirty="0"/>
          </a:p>
        </p:txBody>
      </p:sp>
      <p:sp>
        <p:nvSpPr>
          <p:cNvPr id="7" name="Pladsholder til tekst 6">
            <a:extLst>
              <a:ext uri="{FF2B5EF4-FFF2-40B4-BE49-F238E27FC236}">
                <a16:creationId xmlns:a16="http://schemas.microsoft.com/office/drawing/2014/main" id="{415BB378-51AD-4287-85E0-305E10FD4BEB}"/>
              </a:ext>
            </a:extLst>
          </p:cNvPr>
          <p:cNvSpPr>
            <a:spLocks noGrp="1"/>
          </p:cNvSpPr>
          <p:nvPr>
            <p:ph type="body" sz="quarter" idx="26"/>
          </p:nvPr>
        </p:nvSpPr>
        <p:spPr/>
        <p:txBody>
          <a:bodyPr/>
          <a:lstStyle/>
          <a:p>
            <a:endParaRPr lang="da-DK"/>
          </a:p>
        </p:txBody>
      </p:sp>
    </p:spTree>
    <p:extLst>
      <p:ext uri="{BB962C8B-B14F-4D97-AF65-F5344CB8AC3E}">
        <p14:creationId xmlns:p14="http://schemas.microsoft.com/office/powerpoint/2010/main" val="1048439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8338CB21-C146-4949-A209-39943784EF1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14288" y="0"/>
            <a:ext cx="12204700" cy="6858000"/>
          </a:xfrm>
        </p:spPr>
      </p:pic>
      <p:sp>
        <p:nvSpPr>
          <p:cNvPr id="9" name="Pladsholder til tekst 8">
            <a:extLst>
              <a:ext uri="{FF2B5EF4-FFF2-40B4-BE49-F238E27FC236}">
                <a16:creationId xmlns:a16="http://schemas.microsoft.com/office/drawing/2014/main" id="{67D2B002-F492-4E42-8916-EC09FDD719C2}"/>
              </a:ext>
            </a:extLst>
          </p:cNvPr>
          <p:cNvSpPr>
            <a:spLocks noGrp="1"/>
          </p:cNvSpPr>
          <p:nvPr>
            <p:ph type="body" sz="quarter" idx="28"/>
          </p:nvPr>
        </p:nvSpPr>
        <p:spPr/>
        <p:txBody>
          <a:bodyPr anchor="ctr"/>
          <a:lstStyle/>
          <a:p>
            <a:pPr>
              <a:lnSpc>
                <a:spcPct val="100000"/>
              </a:lnSpc>
              <a:spcAft>
                <a:spcPts val="0"/>
              </a:spcAft>
            </a:pPr>
            <a:endParaRPr lang="da-DK" dirty="0"/>
          </a:p>
        </p:txBody>
      </p:sp>
      <p:sp>
        <p:nvSpPr>
          <p:cNvPr id="6" name="Titel 5">
            <a:extLst>
              <a:ext uri="{FF2B5EF4-FFF2-40B4-BE49-F238E27FC236}">
                <a16:creationId xmlns:a16="http://schemas.microsoft.com/office/drawing/2014/main" id="{23E832AC-73EB-48E6-BB6C-95DB6D669E18}"/>
              </a:ext>
            </a:extLst>
          </p:cNvPr>
          <p:cNvSpPr>
            <a:spLocks noGrp="1"/>
          </p:cNvSpPr>
          <p:nvPr>
            <p:ph type="ctrTitle"/>
          </p:nvPr>
        </p:nvSpPr>
        <p:spPr>
          <a:xfrm>
            <a:off x="511309" y="3249791"/>
            <a:ext cx="11048513" cy="1408334"/>
          </a:xfrm>
        </p:spPr>
        <p:txBody>
          <a:bodyPr/>
          <a:lstStyle/>
          <a:p>
            <a:r>
              <a:rPr lang="da-DK" dirty="0"/>
              <a:t>Excel-værktøjet og processen</a:t>
            </a:r>
          </a:p>
        </p:txBody>
      </p:sp>
      <p:sp>
        <p:nvSpPr>
          <p:cNvPr id="8" name="Pladsholder til tekst 7">
            <a:extLst>
              <a:ext uri="{FF2B5EF4-FFF2-40B4-BE49-F238E27FC236}">
                <a16:creationId xmlns:a16="http://schemas.microsoft.com/office/drawing/2014/main" id="{C6E0C373-EEC0-45CA-A746-A127F262515E}"/>
              </a:ext>
            </a:extLst>
          </p:cNvPr>
          <p:cNvSpPr>
            <a:spLocks noGrp="1"/>
          </p:cNvSpPr>
          <p:nvPr>
            <p:ph type="body" sz="quarter" idx="27"/>
          </p:nvPr>
        </p:nvSpPr>
        <p:spPr/>
        <p:txBody>
          <a:bodyPr anchor="ctr"/>
          <a:lstStyle/>
          <a:p>
            <a:pPr>
              <a:lnSpc>
                <a:spcPct val="100000"/>
              </a:lnSpc>
              <a:spcAft>
                <a:spcPts val="0"/>
              </a:spcAft>
            </a:pPr>
            <a:r>
              <a:rPr lang="da-DK" dirty="0"/>
              <a:t>Om værktøjet</a:t>
            </a:r>
          </a:p>
          <a:p>
            <a:pPr>
              <a:lnSpc>
                <a:spcPct val="100000"/>
              </a:lnSpc>
              <a:spcAft>
                <a:spcPts val="0"/>
              </a:spcAft>
            </a:pPr>
            <a:r>
              <a:rPr lang="da-DK" dirty="0"/>
              <a:t>Anbefalinger</a:t>
            </a:r>
          </a:p>
          <a:p>
            <a:pPr>
              <a:lnSpc>
                <a:spcPct val="100000"/>
              </a:lnSpc>
              <a:spcAft>
                <a:spcPts val="0"/>
              </a:spcAft>
            </a:pPr>
            <a:r>
              <a:rPr lang="da-DK" dirty="0"/>
              <a:t>Indhold</a:t>
            </a:r>
          </a:p>
        </p:txBody>
      </p:sp>
      <p:sp>
        <p:nvSpPr>
          <p:cNvPr id="28" name="Pladsholder til tekst 2">
            <a:extLst>
              <a:ext uri="{FF2B5EF4-FFF2-40B4-BE49-F238E27FC236}">
                <a16:creationId xmlns:a16="http://schemas.microsoft.com/office/drawing/2014/main" id="{DD9B9803-D589-448A-8974-3A2E1B79A5E9}"/>
              </a:ext>
            </a:extLst>
          </p:cNvPr>
          <p:cNvSpPr>
            <a:spLocks noGrp="1"/>
          </p:cNvSpPr>
          <p:nvPr>
            <p:ph type="body" sz="quarter" idx="19"/>
          </p:nvPr>
        </p:nvSpPr>
        <p:spPr/>
        <p:txBody>
          <a:bodyPr/>
          <a:lstStyle/>
          <a:p>
            <a:endParaRPr lang="da-DK" dirty="0"/>
          </a:p>
          <a:p>
            <a:r>
              <a:rPr lang="da-DK" dirty="0" err="1"/>
              <a:t>Lanmdmand</a:t>
            </a:r>
            <a:endParaRPr lang="da-DK" dirty="0"/>
          </a:p>
        </p:txBody>
      </p:sp>
      <p:sp>
        <p:nvSpPr>
          <p:cNvPr id="7" name="Pladsholder til tekst 6">
            <a:extLst>
              <a:ext uri="{FF2B5EF4-FFF2-40B4-BE49-F238E27FC236}">
                <a16:creationId xmlns:a16="http://schemas.microsoft.com/office/drawing/2014/main" id="{1F968743-EEC6-485D-938F-B19C48484263}"/>
              </a:ext>
            </a:extLst>
          </p:cNvPr>
          <p:cNvSpPr>
            <a:spLocks noGrp="1"/>
          </p:cNvSpPr>
          <p:nvPr>
            <p:ph type="body" sz="quarter" idx="26"/>
          </p:nvPr>
        </p:nvSpPr>
        <p:spPr/>
        <p:txBody>
          <a:bodyPr/>
          <a:lstStyle/>
          <a:p>
            <a:endParaRPr lang="da-DK"/>
          </a:p>
        </p:txBody>
      </p:sp>
      <p:sp>
        <p:nvSpPr>
          <p:cNvPr id="29" name="Pladsholder til tekst 4">
            <a:extLst>
              <a:ext uri="{FF2B5EF4-FFF2-40B4-BE49-F238E27FC236}">
                <a16:creationId xmlns:a16="http://schemas.microsoft.com/office/drawing/2014/main" id="{63D88AE8-09BD-43EC-A604-C0669002C0C9}"/>
              </a:ext>
            </a:extLst>
          </p:cNvPr>
          <p:cNvSpPr txBox="1">
            <a:spLocks/>
          </p:cNvSpPr>
          <p:nvPr/>
        </p:nvSpPr>
        <p:spPr>
          <a:xfrm>
            <a:off x="706438" y="4419599"/>
            <a:ext cx="7351712" cy="673101"/>
          </a:xfrm>
          <a:prstGeom prst="rect">
            <a:avLst/>
          </a:prstGeom>
        </p:spPr>
        <p:txBody>
          <a:bodyPr vert="horz" lIns="0" tIns="0" rIns="0" bIns="0" rtlCol="0">
            <a:noAutofit/>
          </a:bodyPr>
          <a:lstStyle>
            <a:lvl1pPr marL="0" indent="0" algn="l" defTabSz="914400" rtl="0" eaLnBrk="1" latinLnBrk="0" hangingPunct="1">
              <a:lnSpc>
                <a:spcPct val="94000"/>
              </a:lnSpc>
              <a:spcBef>
                <a:spcPts val="0"/>
              </a:spcBef>
              <a:spcAft>
                <a:spcPts val="2000"/>
              </a:spcAft>
              <a:buFont typeface="Arial"/>
              <a:buNone/>
              <a:defRPr sz="2400" b="0" kern="1200">
                <a:solidFill>
                  <a:srgbClr val="FFFFFF"/>
                </a:solidFill>
                <a:latin typeface="+mn-lt"/>
                <a:ea typeface="+mn-ea"/>
                <a:cs typeface="+mn-cs"/>
              </a:defRPr>
            </a:lvl1pPr>
            <a:lvl2pPr marL="252000" indent="0" algn="l" defTabSz="914400" rtl="0" eaLnBrk="1" latinLnBrk="0" hangingPunct="1">
              <a:lnSpc>
                <a:spcPct val="105000"/>
              </a:lnSpc>
              <a:spcBef>
                <a:spcPts val="0"/>
              </a:spcBef>
              <a:spcAft>
                <a:spcPts val="2300"/>
              </a:spcAft>
              <a:buFont typeface="Arial"/>
              <a:buNone/>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da-DK" dirty="0"/>
          </a:p>
        </p:txBody>
      </p:sp>
    </p:spTree>
    <p:extLst>
      <p:ext uri="{BB962C8B-B14F-4D97-AF65-F5344CB8AC3E}">
        <p14:creationId xmlns:p14="http://schemas.microsoft.com/office/powerpoint/2010/main" val="370050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E5DC7-C8C8-447E-A9C3-53521EFD84F6}"/>
              </a:ext>
            </a:extLst>
          </p:cNvPr>
          <p:cNvSpPr>
            <a:spLocks noGrp="1"/>
          </p:cNvSpPr>
          <p:nvPr>
            <p:ph type="title"/>
          </p:nvPr>
        </p:nvSpPr>
        <p:spPr/>
        <p:txBody>
          <a:bodyPr/>
          <a:lstStyle/>
          <a:p>
            <a:r>
              <a:rPr lang="da-DK" sz="3200" dirty="0"/>
              <a:t>Om værktøjet Fokuseret Ledelse</a:t>
            </a:r>
          </a:p>
        </p:txBody>
      </p:sp>
      <p:sp>
        <p:nvSpPr>
          <p:cNvPr id="3" name="Pladsholder til indhold 2">
            <a:extLst>
              <a:ext uri="{FF2B5EF4-FFF2-40B4-BE49-F238E27FC236}">
                <a16:creationId xmlns:a16="http://schemas.microsoft.com/office/drawing/2014/main" id="{91A1CFD1-E8D4-42AF-8B2B-F3D815B15158}"/>
              </a:ext>
            </a:extLst>
          </p:cNvPr>
          <p:cNvSpPr>
            <a:spLocks noGrp="1"/>
          </p:cNvSpPr>
          <p:nvPr>
            <p:ph sz="quarter" idx="21"/>
          </p:nvPr>
        </p:nvSpPr>
        <p:spPr>
          <a:xfrm>
            <a:off x="542925" y="1549399"/>
            <a:ext cx="8669313" cy="4148139"/>
          </a:xfrm>
        </p:spPr>
        <p:txBody>
          <a:bodyPr/>
          <a:lstStyle/>
          <a:p>
            <a:pPr marL="0" indent="0" defTabSz="914127">
              <a:spcAft>
                <a:spcPts val="1200"/>
              </a:spcAft>
              <a:buNone/>
            </a:pPr>
            <a:r>
              <a:rPr lang="da-DK" dirty="0"/>
              <a:t>Kan bruges af la</a:t>
            </a:r>
            <a:r>
              <a:rPr lang="da-DK" dirty="0">
                <a:solidFill>
                  <a:schemeClr val="tx1"/>
                </a:solidFill>
              </a:rPr>
              <a:t>ndmanden alene til at tage fat på de </a:t>
            </a:r>
            <a:r>
              <a:rPr lang="da-DK" b="1" dirty="0">
                <a:solidFill>
                  <a:schemeClr val="tx1"/>
                </a:solidFill>
              </a:rPr>
              <a:t>strategiske og ledelsesmæssige udfordringer</a:t>
            </a:r>
            <a:r>
              <a:rPr lang="da-DK" dirty="0">
                <a:solidFill>
                  <a:schemeClr val="tx1"/>
                </a:solidFill>
              </a:rPr>
              <a:t> i virksomheden:</a:t>
            </a:r>
          </a:p>
          <a:p>
            <a:pPr marL="342900" indent="-342900" defTabSz="914127">
              <a:spcAft>
                <a:spcPts val="600"/>
              </a:spcAft>
              <a:buFont typeface="+mj-lt"/>
              <a:buAutoNum type="arabicPeriod"/>
            </a:pPr>
            <a:r>
              <a:rPr lang="da-DK" dirty="0">
                <a:solidFill>
                  <a:schemeClr val="tx1"/>
                </a:solidFill>
              </a:rPr>
              <a:t>Lave en forventningsafstemning om brug af værktøj - </a:t>
            </a:r>
            <a:r>
              <a:rPr lang="da-DK" b="1" dirty="0">
                <a:solidFill>
                  <a:schemeClr val="tx1"/>
                </a:solidFill>
              </a:rPr>
              <a:t>Kontrakten</a:t>
            </a:r>
          </a:p>
          <a:p>
            <a:pPr marL="342900" indent="-342900" defTabSz="914127">
              <a:spcAft>
                <a:spcPts val="600"/>
              </a:spcAft>
              <a:buFont typeface="+mj-lt"/>
              <a:buAutoNum type="arabicPeriod"/>
            </a:pPr>
            <a:r>
              <a:rPr lang="da-DK" dirty="0">
                <a:solidFill>
                  <a:schemeClr val="tx1"/>
                </a:solidFill>
              </a:rPr>
              <a:t>Identificere</a:t>
            </a:r>
            <a:r>
              <a:rPr lang="da-DK" b="1" dirty="0">
                <a:solidFill>
                  <a:schemeClr val="tx1"/>
                </a:solidFill>
              </a:rPr>
              <a:t> egne styrker og svagheder</a:t>
            </a:r>
          </a:p>
          <a:p>
            <a:pPr marL="342900" indent="-342900" defTabSz="914127">
              <a:spcAft>
                <a:spcPts val="600"/>
              </a:spcAft>
              <a:buFont typeface="+mj-lt"/>
              <a:buAutoNum type="arabicPeriod"/>
            </a:pPr>
            <a:r>
              <a:rPr lang="da-DK" dirty="0">
                <a:solidFill>
                  <a:schemeClr val="tx1"/>
                </a:solidFill>
              </a:rPr>
              <a:t>Overveje </a:t>
            </a:r>
            <a:r>
              <a:rPr lang="da-DK" b="1" dirty="0">
                <a:solidFill>
                  <a:schemeClr val="tx1"/>
                </a:solidFill>
              </a:rPr>
              <a:t>vigtighed</a:t>
            </a:r>
            <a:r>
              <a:rPr lang="da-DK" dirty="0">
                <a:solidFill>
                  <a:schemeClr val="tx1"/>
                </a:solidFill>
              </a:rPr>
              <a:t> </a:t>
            </a:r>
            <a:r>
              <a:rPr lang="da-DK" b="1" dirty="0">
                <a:solidFill>
                  <a:schemeClr val="tx1"/>
                </a:solidFill>
              </a:rPr>
              <a:t>og motivation</a:t>
            </a:r>
          </a:p>
          <a:p>
            <a:pPr marL="342900" indent="-342900" defTabSz="914127">
              <a:spcAft>
                <a:spcPts val="600"/>
              </a:spcAft>
              <a:buFont typeface="+mj-lt"/>
              <a:buAutoNum type="arabicPeriod"/>
            </a:pPr>
            <a:r>
              <a:rPr lang="da-DK" dirty="0">
                <a:solidFill>
                  <a:schemeClr val="tx1"/>
                </a:solidFill>
              </a:rPr>
              <a:t>Prioritere og </a:t>
            </a:r>
            <a:r>
              <a:rPr lang="da-DK" b="1" dirty="0">
                <a:solidFill>
                  <a:schemeClr val="tx1"/>
                </a:solidFill>
              </a:rPr>
              <a:t>vælge</a:t>
            </a:r>
            <a:r>
              <a:rPr lang="da-DK" dirty="0">
                <a:solidFill>
                  <a:schemeClr val="tx1"/>
                </a:solidFill>
              </a:rPr>
              <a:t> de indsatsområder ud der skal arbejdes med og overveje hvad der vil opnås med et fokus på et område samt de muligheder og barrierer der er inden for området</a:t>
            </a:r>
          </a:p>
          <a:p>
            <a:pPr marL="342900" indent="-342900" defTabSz="914127">
              <a:spcAft>
                <a:spcPts val="600"/>
              </a:spcAft>
              <a:buFont typeface="+mj-lt"/>
              <a:buAutoNum type="arabicPeriod"/>
            </a:pPr>
            <a:r>
              <a:rPr lang="da-DK" dirty="0">
                <a:solidFill>
                  <a:schemeClr val="tx1"/>
                </a:solidFill>
              </a:rPr>
              <a:t>Udarbejde </a:t>
            </a:r>
            <a:r>
              <a:rPr lang="da-DK" b="1" dirty="0">
                <a:solidFill>
                  <a:schemeClr val="tx1"/>
                </a:solidFill>
              </a:rPr>
              <a:t>handlingsplaner</a:t>
            </a:r>
            <a:r>
              <a:rPr lang="da-DK" dirty="0">
                <a:solidFill>
                  <a:schemeClr val="tx1"/>
                </a:solidFill>
              </a:rPr>
              <a:t> med deadline, aktiviteter og ansvar samt opfølgning</a:t>
            </a:r>
          </a:p>
          <a:p>
            <a:pPr marL="342900" indent="-342900" defTabSz="914127">
              <a:spcAft>
                <a:spcPts val="1200"/>
              </a:spcAft>
              <a:buFont typeface="+mj-lt"/>
              <a:buAutoNum type="arabicPeriod"/>
            </a:pPr>
            <a:r>
              <a:rPr lang="da-DK" dirty="0">
                <a:solidFill>
                  <a:schemeClr val="tx1"/>
                </a:solidFill>
              </a:rPr>
              <a:t>Overblik over den nødvendige </a:t>
            </a:r>
            <a:r>
              <a:rPr lang="da-DK" b="1" dirty="0">
                <a:solidFill>
                  <a:schemeClr val="tx1"/>
                </a:solidFill>
              </a:rPr>
              <a:t>opfølgning</a:t>
            </a:r>
            <a:r>
              <a:rPr lang="da-DK" dirty="0">
                <a:solidFill>
                  <a:schemeClr val="tx1"/>
                </a:solidFill>
              </a:rPr>
              <a:t> </a:t>
            </a:r>
          </a:p>
        </p:txBody>
      </p:sp>
      <p:sp>
        <p:nvSpPr>
          <p:cNvPr id="4" name="Pladsholder til tekst 3">
            <a:extLst>
              <a:ext uri="{FF2B5EF4-FFF2-40B4-BE49-F238E27FC236}">
                <a16:creationId xmlns:a16="http://schemas.microsoft.com/office/drawing/2014/main" id="{1E1A02EF-2B76-40F9-9342-AEB9B60AA6DF}"/>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A5310E42-FB9E-442D-9055-E287F455397A}"/>
              </a:ext>
            </a:extLst>
          </p:cNvPr>
          <p:cNvSpPr>
            <a:spLocks noGrp="1"/>
          </p:cNvSpPr>
          <p:nvPr>
            <p:ph type="body" sz="quarter" idx="24"/>
          </p:nvPr>
        </p:nvSpPr>
        <p:spPr/>
        <p:txBody>
          <a:bodyPr/>
          <a:lstStyle/>
          <a:p>
            <a:endParaRPr lang="da-DK"/>
          </a:p>
        </p:txBody>
      </p:sp>
      <p:pic>
        <p:nvPicPr>
          <p:cNvPr id="36" name="Billede 35">
            <a:extLst>
              <a:ext uri="{FF2B5EF4-FFF2-40B4-BE49-F238E27FC236}">
                <a16:creationId xmlns:a16="http://schemas.microsoft.com/office/drawing/2014/main" id="{52DB142C-F3CC-4883-9D0D-BB154F5CEC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413" y="5277536"/>
            <a:ext cx="11988000" cy="1410680"/>
          </a:xfrm>
          <a:prstGeom prst="rect">
            <a:avLst/>
          </a:prstGeom>
        </p:spPr>
      </p:pic>
      <p:graphicFrame>
        <p:nvGraphicFramePr>
          <p:cNvPr id="37" name="Tabel 36">
            <a:extLst>
              <a:ext uri="{FF2B5EF4-FFF2-40B4-BE49-F238E27FC236}">
                <a16:creationId xmlns:a16="http://schemas.microsoft.com/office/drawing/2014/main" id="{8E9D895F-D44C-411D-A3A8-9D389365347E}"/>
              </a:ext>
            </a:extLst>
          </p:cNvPr>
          <p:cNvGraphicFramePr>
            <a:graphicFrameLocks noGrp="1"/>
          </p:cNvGraphicFramePr>
          <p:nvPr>
            <p:extLst>
              <p:ext uri="{D42A27DB-BD31-4B8C-83A1-F6EECF244321}">
                <p14:modId xmlns:p14="http://schemas.microsoft.com/office/powerpoint/2010/main" val="192536490"/>
              </p:ext>
            </p:extLst>
          </p:nvPr>
        </p:nvGraphicFramePr>
        <p:xfrm>
          <a:off x="832512" y="5715113"/>
          <a:ext cx="11340000" cy="762000"/>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729020376"/>
                    </a:ext>
                  </a:extLst>
                </a:gridCol>
                <a:gridCol w="2340000">
                  <a:extLst>
                    <a:ext uri="{9D8B030D-6E8A-4147-A177-3AD203B41FA5}">
                      <a16:colId xmlns:a16="http://schemas.microsoft.com/office/drawing/2014/main" val="2900715851"/>
                    </a:ext>
                  </a:extLst>
                </a:gridCol>
                <a:gridCol w="1980000">
                  <a:extLst>
                    <a:ext uri="{9D8B030D-6E8A-4147-A177-3AD203B41FA5}">
                      <a16:colId xmlns:a16="http://schemas.microsoft.com/office/drawing/2014/main" val="1675791232"/>
                    </a:ext>
                  </a:extLst>
                </a:gridCol>
                <a:gridCol w="2052000">
                  <a:extLst>
                    <a:ext uri="{9D8B030D-6E8A-4147-A177-3AD203B41FA5}">
                      <a16:colId xmlns:a16="http://schemas.microsoft.com/office/drawing/2014/main" val="3104383411"/>
                    </a:ext>
                  </a:extLst>
                </a:gridCol>
                <a:gridCol w="1980000">
                  <a:extLst>
                    <a:ext uri="{9D8B030D-6E8A-4147-A177-3AD203B41FA5}">
                      <a16:colId xmlns:a16="http://schemas.microsoft.com/office/drawing/2014/main" val="989224752"/>
                    </a:ext>
                  </a:extLst>
                </a:gridCol>
                <a:gridCol w="936000">
                  <a:extLst>
                    <a:ext uri="{9D8B030D-6E8A-4147-A177-3AD203B41FA5}">
                      <a16:colId xmlns:a16="http://schemas.microsoft.com/office/drawing/2014/main" val="114347312"/>
                    </a:ext>
                  </a:extLst>
                </a:gridCol>
              </a:tblGrid>
              <a:tr h="370840">
                <a:tc>
                  <a:txBody>
                    <a:bodyPr/>
                    <a:lstStyle/>
                    <a:p>
                      <a:r>
                        <a:rPr lang="da-DK" sz="4400" dirty="0">
                          <a:solidFill>
                            <a:schemeClr val="tx1">
                              <a:lumMod val="85000"/>
                              <a:lumOff val="15000"/>
                            </a:schemeClr>
                          </a:solidFill>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a-DK" sz="4400" dirty="0">
                          <a:solidFill>
                            <a:schemeClr val="tx1">
                              <a:lumMod val="85000"/>
                              <a:lumOff val="15000"/>
                            </a:schemeClr>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a-DK" sz="4400" dirty="0">
                          <a:solidFill>
                            <a:schemeClr val="tx1">
                              <a:lumMod val="85000"/>
                              <a:lumOff val="15000"/>
                            </a:schemeClr>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a-DK" sz="4400" dirty="0">
                          <a:solidFill>
                            <a:schemeClr val="tx1">
                              <a:lumMod val="85000"/>
                              <a:lumOff val="15000"/>
                            </a:schemeClr>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a-DK" sz="4400" dirty="0">
                          <a:solidFill>
                            <a:schemeClr val="tx1">
                              <a:lumMod val="85000"/>
                              <a:lumOff val="15000"/>
                            </a:schemeClr>
                          </a:solidFill>
                        </a:rPr>
                        <a:t>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a-DK" sz="4400" dirty="0">
                          <a:solidFill>
                            <a:schemeClr val="tx1">
                              <a:lumMod val="85000"/>
                              <a:lumOff val="15000"/>
                            </a:schemeClr>
                          </a:solidFill>
                        </a:rPr>
                        <a:t>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3539996"/>
                  </a:ext>
                </a:extLst>
              </a:tr>
            </a:tbl>
          </a:graphicData>
        </a:graphic>
      </p:graphicFrame>
    </p:spTree>
    <p:extLst>
      <p:ext uri="{BB962C8B-B14F-4D97-AF65-F5344CB8AC3E}">
        <p14:creationId xmlns:p14="http://schemas.microsoft.com/office/powerpoint/2010/main" val="176456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CAB260-864A-47EE-BBA3-FFD3FFB6ADD9}"/>
              </a:ext>
            </a:extLst>
          </p:cNvPr>
          <p:cNvSpPr>
            <a:spLocks noGrp="1"/>
          </p:cNvSpPr>
          <p:nvPr>
            <p:ph type="title"/>
          </p:nvPr>
        </p:nvSpPr>
        <p:spPr>
          <a:xfrm>
            <a:off x="529792" y="392885"/>
            <a:ext cx="11398683" cy="711638"/>
          </a:xfrm>
        </p:spPr>
        <p:txBody>
          <a:bodyPr/>
          <a:lstStyle/>
          <a:p>
            <a:r>
              <a:rPr lang="da-DK" sz="3200" dirty="0"/>
              <a:t>Anbefaling til brug af Excel-værktøjet i Fokuseret Ledelse</a:t>
            </a:r>
          </a:p>
        </p:txBody>
      </p:sp>
      <p:sp>
        <p:nvSpPr>
          <p:cNvPr id="3" name="Pladsholder til indhold 2">
            <a:extLst>
              <a:ext uri="{FF2B5EF4-FFF2-40B4-BE49-F238E27FC236}">
                <a16:creationId xmlns:a16="http://schemas.microsoft.com/office/drawing/2014/main" id="{10CA5D74-0543-4500-9564-D0BC03494092}"/>
              </a:ext>
            </a:extLst>
          </p:cNvPr>
          <p:cNvSpPr>
            <a:spLocks noGrp="1"/>
          </p:cNvSpPr>
          <p:nvPr>
            <p:ph sz="quarter" idx="21"/>
          </p:nvPr>
        </p:nvSpPr>
        <p:spPr>
          <a:xfrm>
            <a:off x="542925" y="1549399"/>
            <a:ext cx="6676582" cy="5280833"/>
          </a:xfrm>
          <a:solidFill>
            <a:schemeClr val="bg1"/>
          </a:solidFill>
        </p:spPr>
        <p:txBody>
          <a:bodyPr/>
          <a:lstStyle/>
          <a:p>
            <a:pPr>
              <a:lnSpc>
                <a:spcPct val="100000"/>
              </a:lnSpc>
              <a:spcAft>
                <a:spcPts val="1200"/>
              </a:spcAft>
            </a:pPr>
            <a:r>
              <a:rPr lang="da-DK" sz="1400" dirty="0"/>
              <a:t>Brug vejledning</a:t>
            </a:r>
          </a:p>
          <a:p>
            <a:pPr>
              <a:lnSpc>
                <a:spcPct val="100000"/>
              </a:lnSpc>
              <a:spcAft>
                <a:spcPts val="1200"/>
              </a:spcAft>
            </a:pPr>
            <a:r>
              <a:rPr lang="da-DK" sz="1400" dirty="0"/>
              <a:t>Brug Udsagn og Spørgsmål til at sætte tankerne i gang og kvalificere dit svar</a:t>
            </a:r>
          </a:p>
          <a:p>
            <a:pPr>
              <a:lnSpc>
                <a:spcPct val="100000"/>
              </a:lnSpc>
              <a:spcAft>
                <a:spcPts val="1200"/>
              </a:spcAft>
            </a:pPr>
            <a:r>
              <a:rPr lang="da-DK" sz="1400" dirty="0"/>
              <a:t>Hav en sparringspartner ved din side til at stille spørgsmål og udfordre dig</a:t>
            </a:r>
          </a:p>
          <a:p>
            <a:pPr>
              <a:lnSpc>
                <a:spcPct val="100000"/>
              </a:lnSpc>
              <a:spcAft>
                <a:spcPts val="1200"/>
              </a:spcAft>
            </a:pPr>
            <a:r>
              <a:rPr lang="da-DK" sz="1400" dirty="0"/>
              <a:t>Brug det med kollegaerne i din </a:t>
            </a:r>
            <a:r>
              <a:rPr lang="da-DK" sz="1400" dirty="0" err="1"/>
              <a:t>erfa-gruppe</a:t>
            </a:r>
            <a:endParaRPr lang="da-DK" sz="1400" dirty="0"/>
          </a:p>
          <a:p>
            <a:pPr>
              <a:lnSpc>
                <a:spcPct val="100000"/>
              </a:lnSpc>
              <a:spcAft>
                <a:spcPts val="1200"/>
              </a:spcAft>
            </a:pPr>
            <a:r>
              <a:rPr lang="da-DK" sz="1400" dirty="0"/>
              <a:t>Lad dig inspirere af eksemplerne på handlingsplanerne </a:t>
            </a:r>
          </a:p>
          <a:p>
            <a:pPr>
              <a:lnSpc>
                <a:spcPct val="100000"/>
              </a:lnSpc>
              <a:spcAft>
                <a:spcPts val="1200"/>
              </a:spcAft>
            </a:pPr>
            <a:r>
              <a:rPr lang="da-DK" sz="1400" dirty="0"/>
              <a:t>Få hele pakken – kombinere Excel-værktøjet med en proces med en rådgiver</a:t>
            </a:r>
          </a:p>
          <a:p>
            <a:pPr>
              <a:lnSpc>
                <a:spcPct val="100000"/>
              </a:lnSpc>
              <a:spcAft>
                <a:spcPts val="1200"/>
              </a:spcAft>
            </a:pPr>
            <a:endParaRPr lang="da-DK" sz="1400" dirty="0"/>
          </a:p>
        </p:txBody>
      </p:sp>
      <p:sp>
        <p:nvSpPr>
          <p:cNvPr id="4" name="Pladsholder til tekst 3">
            <a:extLst>
              <a:ext uri="{FF2B5EF4-FFF2-40B4-BE49-F238E27FC236}">
                <a16:creationId xmlns:a16="http://schemas.microsoft.com/office/drawing/2014/main" id="{C5DC9684-EC07-4E12-B165-5CB3F89AFAAF}"/>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925DBC1B-ACC6-45A5-AB53-37986A61AD45}"/>
              </a:ext>
            </a:extLst>
          </p:cNvPr>
          <p:cNvSpPr>
            <a:spLocks noGrp="1"/>
          </p:cNvSpPr>
          <p:nvPr>
            <p:ph type="body" sz="quarter" idx="24"/>
          </p:nvPr>
        </p:nvSpPr>
        <p:spPr/>
        <p:txBody>
          <a:bodyPr/>
          <a:lstStyle/>
          <a:p>
            <a:endParaRPr lang="da-DK"/>
          </a:p>
        </p:txBody>
      </p:sp>
      <p:pic>
        <p:nvPicPr>
          <p:cNvPr id="8" name="Billede 7">
            <a:extLst>
              <a:ext uri="{FF2B5EF4-FFF2-40B4-BE49-F238E27FC236}">
                <a16:creationId xmlns:a16="http://schemas.microsoft.com/office/drawing/2014/main" id="{711AF84C-04C8-4D50-A0F3-28BC111677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1863" y="1160072"/>
            <a:ext cx="2036260" cy="2880000"/>
          </a:xfrm>
          <a:prstGeom prst="rect">
            <a:avLst/>
          </a:prstGeom>
          <a:ln>
            <a:solidFill>
              <a:schemeClr val="bg1">
                <a:lumMod val="75000"/>
              </a:schemeClr>
            </a:solidFill>
          </a:ln>
        </p:spPr>
      </p:pic>
      <p:pic>
        <p:nvPicPr>
          <p:cNvPr id="7" name="Billede 6">
            <a:extLst>
              <a:ext uri="{FF2B5EF4-FFF2-40B4-BE49-F238E27FC236}">
                <a16:creationId xmlns:a16="http://schemas.microsoft.com/office/drawing/2014/main" id="{5146E799-56D7-4C34-9341-944BE5A8F4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27772" y="2656193"/>
            <a:ext cx="2034506" cy="2880000"/>
          </a:xfrm>
          <a:prstGeom prst="rect">
            <a:avLst/>
          </a:prstGeom>
          <a:ln>
            <a:solidFill>
              <a:schemeClr val="bg1">
                <a:lumMod val="75000"/>
              </a:schemeClr>
            </a:solidFill>
          </a:ln>
        </p:spPr>
      </p:pic>
      <p:pic>
        <p:nvPicPr>
          <p:cNvPr id="9" name="Billede 8">
            <a:extLst>
              <a:ext uri="{FF2B5EF4-FFF2-40B4-BE49-F238E27FC236}">
                <a16:creationId xmlns:a16="http://schemas.microsoft.com/office/drawing/2014/main" id="{D0669B76-76D9-444E-BD41-40BB72438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4162" y="3950232"/>
            <a:ext cx="2037781" cy="2880000"/>
          </a:xfrm>
          <a:prstGeom prst="rect">
            <a:avLst/>
          </a:prstGeom>
        </p:spPr>
      </p:pic>
    </p:spTree>
    <p:extLst>
      <p:ext uri="{BB962C8B-B14F-4D97-AF65-F5344CB8AC3E}">
        <p14:creationId xmlns:p14="http://schemas.microsoft.com/office/powerpoint/2010/main" val="2997604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B817079-29C7-9542-81BF-73340C6F7983}"/>
              </a:ext>
            </a:extLst>
          </p:cNvPr>
          <p:cNvSpPr/>
          <p:nvPr/>
        </p:nvSpPr>
        <p:spPr>
          <a:xfrm>
            <a:off x="8760492" y="4654553"/>
            <a:ext cx="415498" cy="369332"/>
          </a:xfrm>
          <a:prstGeom prst="rect">
            <a:avLst/>
          </a:prstGeom>
        </p:spPr>
        <p:txBody>
          <a:bodyPr wrap="none">
            <a:spAutoFit/>
          </a:bodyPr>
          <a:lstStyle/>
          <a:p>
            <a:pPr algn="ctr"/>
            <a:r>
              <a:rPr lang="da-DK" dirty="0">
                <a:solidFill>
                  <a:srgbClr val="FFFFFF"/>
                </a:solidFill>
              </a:rPr>
              <a:t>➗</a:t>
            </a:r>
          </a:p>
        </p:txBody>
      </p:sp>
      <p:grpSp>
        <p:nvGrpSpPr>
          <p:cNvPr id="16" name="Gruppe 15">
            <a:extLst>
              <a:ext uri="{FF2B5EF4-FFF2-40B4-BE49-F238E27FC236}">
                <a16:creationId xmlns:a16="http://schemas.microsoft.com/office/drawing/2014/main" id="{9C8DF553-7E39-344C-8D42-9EEE4ACA0A46}"/>
              </a:ext>
            </a:extLst>
          </p:cNvPr>
          <p:cNvGrpSpPr/>
          <p:nvPr/>
        </p:nvGrpSpPr>
        <p:grpSpPr>
          <a:xfrm>
            <a:off x="8634604" y="1705368"/>
            <a:ext cx="3538029" cy="3447265"/>
            <a:chOff x="8634604" y="881735"/>
            <a:chExt cx="3538029" cy="3447265"/>
          </a:xfrm>
        </p:grpSpPr>
        <p:grpSp>
          <p:nvGrpSpPr>
            <p:cNvPr id="14" name="Gruppe 13">
              <a:extLst>
                <a:ext uri="{FF2B5EF4-FFF2-40B4-BE49-F238E27FC236}">
                  <a16:creationId xmlns:a16="http://schemas.microsoft.com/office/drawing/2014/main" id="{317BFCD0-82E0-497E-8DAF-F59CCFEC4A8C}"/>
                </a:ext>
              </a:extLst>
            </p:cNvPr>
            <p:cNvGrpSpPr/>
            <p:nvPr/>
          </p:nvGrpSpPr>
          <p:grpSpPr>
            <a:xfrm>
              <a:off x="8634604" y="2529000"/>
              <a:ext cx="3538029" cy="1800000"/>
              <a:chOff x="8634604" y="2077739"/>
              <a:chExt cx="3538029" cy="1800000"/>
            </a:xfrm>
          </p:grpSpPr>
          <p:pic>
            <p:nvPicPr>
              <p:cNvPr id="9" name="Grafik 8" descr="Advarsel">
                <a:extLst>
                  <a:ext uri="{FF2B5EF4-FFF2-40B4-BE49-F238E27FC236}">
                    <a16:creationId xmlns:a16="http://schemas.microsoft.com/office/drawing/2014/main" id="{85B0AF2E-4DAE-4249-A0C1-13DAB1E46ED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34604" y="2077739"/>
                <a:ext cx="1800000" cy="1800000"/>
              </a:xfrm>
              <a:prstGeom prst="rect">
                <a:avLst/>
              </a:prstGeom>
            </p:spPr>
          </p:pic>
          <p:pic>
            <p:nvPicPr>
              <p:cNvPr id="13" name="Grafik 12" descr="Gave">
                <a:extLst>
                  <a:ext uri="{FF2B5EF4-FFF2-40B4-BE49-F238E27FC236}">
                    <a16:creationId xmlns:a16="http://schemas.microsoft.com/office/drawing/2014/main" id="{75E4CCEC-585B-485C-9B3B-42EC3EE5069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72633" y="2077739"/>
                <a:ext cx="1800000" cy="1800000"/>
              </a:xfrm>
              <a:prstGeom prst="rect">
                <a:avLst/>
              </a:prstGeom>
            </p:spPr>
          </p:pic>
        </p:grpSp>
        <p:pic>
          <p:nvPicPr>
            <p:cNvPr id="10" name="Grafik 175" descr="Stjerne">
              <a:extLst>
                <a:ext uri="{FF2B5EF4-FFF2-40B4-BE49-F238E27FC236}">
                  <a16:creationId xmlns:a16="http://schemas.microsoft.com/office/drawing/2014/main" id="{DF0219A4-9114-2243-9B4D-DC6B87A66B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9297" y="881735"/>
              <a:ext cx="1800000" cy="1800000"/>
            </a:xfrm>
            <a:prstGeom prst="rect">
              <a:avLst/>
            </a:prstGeom>
          </p:spPr>
        </p:pic>
        <p:sp>
          <p:nvSpPr>
            <p:cNvPr id="7" name="Ellipse 6">
              <a:extLst>
                <a:ext uri="{FF2B5EF4-FFF2-40B4-BE49-F238E27FC236}">
                  <a16:creationId xmlns:a16="http://schemas.microsoft.com/office/drawing/2014/main" id="{F61B0318-601F-684E-A41D-46C30D3F4478}"/>
                </a:ext>
              </a:extLst>
            </p:cNvPr>
            <p:cNvSpPr>
              <a:spLocks noChangeAspect="1"/>
            </p:cNvSpPr>
            <p:nvPr/>
          </p:nvSpPr>
          <p:spPr>
            <a:xfrm>
              <a:off x="8836090" y="1172383"/>
              <a:ext cx="1368000" cy="1368000"/>
            </a:xfrm>
            <a:prstGeom prst="ellipse">
              <a:avLst/>
            </a:prstGeom>
            <a:solidFill>
              <a:srgbClr val="479957"/>
            </a:solidFill>
            <a:ln w="476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solidFill>
                  <a:srgbClr val="FFFFFF"/>
                </a:solidFill>
              </a:endParaRPr>
            </a:p>
          </p:txBody>
        </p:sp>
        <p:pic>
          <p:nvPicPr>
            <p:cNvPr id="12" name="Billede 11">
              <a:extLst>
                <a:ext uri="{FF2B5EF4-FFF2-40B4-BE49-F238E27FC236}">
                  <a16:creationId xmlns:a16="http://schemas.microsoft.com/office/drawing/2014/main" id="{A862104C-523A-1744-9AA8-86BBDCA0A7F5}"/>
                </a:ext>
              </a:extLst>
            </p:cNvPr>
            <p:cNvPicPr>
              <a:picLocks/>
            </p:cNvPicPr>
            <p:nvPr/>
          </p:nvPicPr>
          <p:blipFill>
            <a:blip r:embed="rId8">
              <a:biLevel thresh="25000"/>
            </a:blip>
            <a:stretch>
              <a:fillRect/>
            </a:stretch>
          </p:blipFill>
          <p:spPr>
            <a:xfrm>
              <a:off x="8769724" y="1286717"/>
              <a:ext cx="1625957" cy="1440000"/>
            </a:xfrm>
            <a:prstGeom prst="rect">
              <a:avLst/>
            </a:prstGeom>
          </p:spPr>
        </p:pic>
      </p:grpSp>
      <p:sp>
        <p:nvSpPr>
          <p:cNvPr id="2" name="Titel 1">
            <a:extLst>
              <a:ext uri="{FF2B5EF4-FFF2-40B4-BE49-F238E27FC236}">
                <a16:creationId xmlns:a16="http://schemas.microsoft.com/office/drawing/2014/main" id="{1D558B03-3210-4986-93EF-64F7E7F9DC3D}"/>
              </a:ext>
            </a:extLst>
          </p:cNvPr>
          <p:cNvSpPr>
            <a:spLocks noGrp="1"/>
          </p:cNvSpPr>
          <p:nvPr>
            <p:ph type="title"/>
          </p:nvPr>
        </p:nvSpPr>
        <p:spPr/>
        <p:txBody>
          <a:bodyPr/>
          <a:lstStyle/>
          <a:p>
            <a:r>
              <a:rPr lang="da-DK" sz="3200" dirty="0"/>
              <a:t>Om vigtighed og motivation</a:t>
            </a:r>
          </a:p>
        </p:txBody>
      </p:sp>
      <p:sp>
        <p:nvSpPr>
          <p:cNvPr id="3" name="Pladsholder til indhold 2">
            <a:extLst>
              <a:ext uri="{FF2B5EF4-FFF2-40B4-BE49-F238E27FC236}">
                <a16:creationId xmlns:a16="http://schemas.microsoft.com/office/drawing/2014/main" id="{A7019834-6DE8-4AAE-A25B-6703702B7D16}"/>
              </a:ext>
            </a:extLst>
          </p:cNvPr>
          <p:cNvSpPr>
            <a:spLocks noGrp="1"/>
          </p:cNvSpPr>
          <p:nvPr>
            <p:ph sz="quarter" idx="21"/>
          </p:nvPr>
        </p:nvSpPr>
        <p:spPr>
          <a:xfrm>
            <a:off x="542925" y="1549399"/>
            <a:ext cx="7200000" cy="4148139"/>
          </a:xfrm>
        </p:spPr>
        <p:txBody>
          <a:bodyPr/>
          <a:lstStyle/>
          <a:p>
            <a:pPr defTabSz="457200">
              <a:lnSpc>
                <a:spcPct val="100000"/>
              </a:lnSpc>
              <a:spcAft>
                <a:spcPts val="1200"/>
              </a:spcAft>
              <a:buBlip>
                <a:blip r:embed="rId9"/>
              </a:buBlip>
              <a:defRPr/>
            </a:pPr>
            <a:r>
              <a:rPr lang="da-DK" sz="1400" kern="0" dirty="0">
                <a:solidFill>
                  <a:prstClr val="black">
                    <a:lumMod val="95000"/>
                    <a:lumOff val="5000"/>
                  </a:prstClr>
                </a:solidFill>
                <a:cs typeface="Arial" panose="020B0604020202020204" pitchFamily="34" charset="0"/>
              </a:rPr>
              <a:t>Vigtighed skal forstås, som hvor stor betydning området har for medarbejderne, interessenter, virksomheden og udviklingen. Og dermed om du opnår, det du gerne vil med din ledelse, sit netværk, sin økonomi og i bedriftens udvikling.</a:t>
            </a:r>
          </a:p>
          <a:p>
            <a:pPr defTabSz="457200">
              <a:lnSpc>
                <a:spcPct val="100000"/>
              </a:lnSpc>
              <a:spcAft>
                <a:spcPts val="1200"/>
              </a:spcAft>
              <a:buBlip>
                <a:blip r:embed="rId9"/>
              </a:buBlip>
              <a:defRPr/>
            </a:pPr>
            <a:r>
              <a:rPr lang="da-DK" sz="1400" kern="0" dirty="0">
                <a:solidFill>
                  <a:prstClr val="black">
                    <a:lumMod val="95000"/>
                    <a:lumOff val="5000"/>
                  </a:prstClr>
                </a:solidFill>
                <a:cs typeface="Arial" panose="020B0604020202020204" pitchFamily="34" charset="0"/>
              </a:rPr>
              <a:t>Høj motivationen kan skyldes ydre faktorer, Et eksempel kan være, at der skal laves en hurtig indsats ved sygdom i besætningen. En sådan indsats vil du også ofte vurdere som vigtig. </a:t>
            </a:r>
          </a:p>
          <a:p>
            <a:pPr defTabSz="457200">
              <a:lnSpc>
                <a:spcPct val="100000"/>
              </a:lnSpc>
              <a:spcAft>
                <a:spcPts val="1200"/>
              </a:spcAft>
              <a:buBlip>
                <a:blip r:embed="rId9"/>
              </a:buBlip>
              <a:defRPr/>
            </a:pPr>
            <a:r>
              <a:rPr lang="da-DK" sz="1400" kern="0" dirty="0">
                <a:solidFill>
                  <a:prstClr val="black">
                    <a:lumMod val="95000"/>
                    <a:lumOff val="5000"/>
                  </a:prstClr>
                </a:solidFill>
                <a:cs typeface="Arial" panose="020B0604020202020204" pitchFamily="34" charset="0"/>
              </a:rPr>
              <a:t>En høj motivation kan også skyldes indre faktorer. Måske er det et område, du kan lide at arbejde med eller har haft succes med tidligere. Det gør, at motivationen for at gå i gang med en indsats på området er høj.</a:t>
            </a:r>
          </a:p>
          <a:p>
            <a:pPr defTabSz="457200">
              <a:lnSpc>
                <a:spcPct val="100000"/>
              </a:lnSpc>
              <a:spcAft>
                <a:spcPts val="1200"/>
              </a:spcAft>
              <a:buBlip>
                <a:blip r:embed="rId9"/>
              </a:buBlip>
              <a:defRPr/>
            </a:pPr>
            <a:r>
              <a:rPr lang="da-DK" sz="1400" kern="0" dirty="0">
                <a:solidFill>
                  <a:prstClr val="black">
                    <a:lumMod val="95000"/>
                    <a:lumOff val="5000"/>
                  </a:prstClr>
                </a:solidFill>
                <a:cs typeface="Arial" panose="020B0604020202020204" pitchFamily="34" charset="0"/>
              </a:rPr>
              <a:t>Der er en stor sammenhæng mellem vigtighed og motivation. Det, der haster er ofte vigtigt, det man kan lide at arbejde med, finder man ofte vigtigt og kan se de fleste muligheder i.</a:t>
            </a:r>
          </a:p>
          <a:p>
            <a:pPr defTabSz="457200">
              <a:lnSpc>
                <a:spcPct val="100000"/>
              </a:lnSpc>
              <a:spcAft>
                <a:spcPts val="1200"/>
              </a:spcAft>
              <a:buBlip>
                <a:blip r:embed="rId9"/>
              </a:buBlip>
              <a:defRPr/>
            </a:pPr>
            <a:r>
              <a:rPr lang="da-DK" sz="1400" kern="0" dirty="0">
                <a:solidFill>
                  <a:prstClr val="black">
                    <a:lumMod val="95000"/>
                    <a:lumOff val="5000"/>
                  </a:prstClr>
                </a:solidFill>
                <a:cs typeface="Arial" panose="020B0604020202020204" pitchFamily="34" charset="0"/>
              </a:rPr>
              <a:t>Selv om en indsats er vigtig, er det ikke sikkert landmanden er motiveret for at gå i gang. Det kan være fordi det er noget nyt, forekommer uoverkommeligt, prøvet mange gange før eller indeholder konflikter. </a:t>
            </a:r>
          </a:p>
          <a:p>
            <a:pPr>
              <a:lnSpc>
                <a:spcPct val="100000"/>
              </a:lnSpc>
              <a:spcAft>
                <a:spcPts val="1200"/>
              </a:spcAft>
            </a:pPr>
            <a:endParaRPr lang="da-DK" sz="1400" dirty="0"/>
          </a:p>
        </p:txBody>
      </p:sp>
      <p:sp>
        <p:nvSpPr>
          <p:cNvPr id="4" name="Pladsholder til tekst 3">
            <a:extLst>
              <a:ext uri="{FF2B5EF4-FFF2-40B4-BE49-F238E27FC236}">
                <a16:creationId xmlns:a16="http://schemas.microsoft.com/office/drawing/2014/main" id="{30091ED7-5C14-4A15-90EE-13C87CE48A57}"/>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A199F119-D91A-4870-81D7-D69109608532}"/>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3839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3E76DD0B-AA8D-D644-901D-C020B07B5159}"/>
              </a:ext>
            </a:extLst>
          </p:cNvPr>
          <p:cNvSpPr>
            <a:spLocks noGrp="1"/>
          </p:cNvSpPr>
          <p:nvPr>
            <p:ph type="body" sz="quarter" idx="25"/>
          </p:nvPr>
        </p:nvSpPr>
        <p:spPr/>
        <p:txBody>
          <a:bodyPr/>
          <a:lstStyle/>
          <a:p>
            <a:endParaRPr lang="da-DK"/>
          </a:p>
        </p:txBody>
      </p:sp>
      <p:sp>
        <p:nvSpPr>
          <p:cNvPr id="4" name="Pladsholder til tekst 3">
            <a:extLst>
              <a:ext uri="{FF2B5EF4-FFF2-40B4-BE49-F238E27FC236}">
                <a16:creationId xmlns:a16="http://schemas.microsoft.com/office/drawing/2014/main" id="{2CC4169A-4D1D-8E49-981D-02012107CB54}"/>
              </a:ext>
            </a:extLst>
          </p:cNvPr>
          <p:cNvSpPr>
            <a:spLocks noGrp="1"/>
          </p:cNvSpPr>
          <p:nvPr>
            <p:ph type="body" sz="quarter" idx="24"/>
          </p:nvPr>
        </p:nvSpPr>
        <p:spPr/>
        <p:txBody>
          <a:bodyPr/>
          <a:lstStyle/>
          <a:p>
            <a:endParaRPr lang="da-DK"/>
          </a:p>
        </p:txBody>
      </p:sp>
      <p:pic>
        <p:nvPicPr>
          <p:cNvPr id="14" name="Billede 13">
            <a:extLst>
              <a:ext uri="{FF2B5EF4-FFF2-40B4-BE49-F238E27FC236}">
                <a16:creationId xmlns:a16="http://schemas.microsoft.com/office/drawing/2014/main" id="{4244961E-D7F5-4726-BACA-B142C02898D6}"/>
              </a:ext>
            </a:extLst>
          </p:cNvPr>
          <p:cNvPicPr>
            <a:picLocks noChangeAspect="1"/>
          </p:cNvPicPr>
          <p:nvPr/>
        </p:nvPicPr>
        <p:blipFill>
          <a:blip r:embed="rId2"/>
          <a:stretch>
            <a:fillRect/>
          </a:stretch>
        </p:blipFill>
        <p:spPr>
          <a:xfrm>
            <a:off x="270146" y="441000"/>
            <a:ext cx="12037710" cy="5976000"/>
          </a:xfrm>
          <a:prstGeom prst="rect">
            <a:avLst/>
          </a:prstGeom>
        </p:spPr>
      </p:pic>
      <p:pic>
        <p:nvPicPr>
          <p:cNvPr id="15" name="Billede 14">
            <a:extLst>
              <a:ext uri="{FF2B5EF4-FFF2-40B4-BE49-F238E27FC236}">
                <a16:creationId xmlns:a16="http://schemas.microsoft.com/office/drawing/2014/main" id="{18803CDF-9BAC-481B-BA0E-50299CC3C7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1529" y="5588000"/>
            <a:ext cx="1296360" cy="1273767"/>
          </a:xfrm>
          <a:prstGeom prst="rect">
            <a:avLst/>
          </a:prstGeom>
        </p:spPr>
      </p:pic>
    </p:spTree>
    <p:extLst>
      <p:ext uri="{BB962C8B-B14F-4D97-AF65-F5344CB8AC3E}">
        <p14:creationId xmlns:p14="http://schemas.microsoft.com/office/powerpoint/2010/main" val="280011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0A6DC-E0CD-4A5C-9B0C-044569B80A98}"/>
              </a:ext>
            </a:extLst>
          </p:cNvPr>
          <p:cNvSpPr>
            <a:spLocks noGrp="1"/>
          </p:cNvSpPr>
          <p:nvPr>
            <p:ph type="title"/>
          </p:nvPr>
        </p:nvSpPr>
        <p:spPr/>
        <p:txBody>
          <a:bodyPr/>
          <a:lstStyle/>
          <a:p>
            <a:r>
              <a:rPr lang="da-DK" dirty="0"/>
              <a:t>Indtastninger i [Trin 5 Handlingsplaner]</a:t>
            </a:r>
          </a:p>
        </p:txBody>
      </p:sp>
      <p:sp>
        <p:nvSpPr>
          <p:cNvPr id="3" name="Pladsholder til indhold 2">
            <a:extLst>
              <a:ext uri="{FF2B5EF4-FFF2-40B4-BE49-F238E27FC236}">
                <a16:creationId xmlns:a16="http://schemas.microsoft.com/office/drawing/2014/main" id="{517BC8F6-D97E-42A6-9231-E40307251B74}"/>
              </a:ext>
            </a:extLst>
          </p:cNvPr>
          <p:cNvSpPr>
            <a:spLocks noGrp="1"/>
          </p:cNvSpPr>
          <p:nvPr>
            <p:ph sz="quarter" idx="21"/>
          </p:nvPr>
        </p:nvSpPr>
        <p:spPr>
          <a:xfrm>
            <a:off x="542925" y="1549400"/>
            <a:ext cx="5733184" cy="2972892"/>
          </a:xfrm>
        </p:spPr>
        <p:txBody>
          <a:bodyPr/>
          <a:lstStyle/>
          <a:p>
            <a:pPr marL="288000" lvl="0" indent="-194274" defTabSz="457200">
              <a:lnSpc>
                <a:spcPct val="100000"/>
              </a:lnSpc>
              <a:spcAft>
                <a:spcPts val="1200"/>
              </a:spcAft>
              <a:buBlip>
                <a:blip r:embed="rId2"/>
              </a:buBlip>
              <a:tabLst>
                <a:tab pos="4843000" algn="l"/>
              </a:tabLst>
              <a:defRPr/>
            </a:pPr>
            <a:r>
              <a:rPr lang="da-DK" sz="1400" kern="0" dirty="0">
                <a:solidFill>
                  <a:prstClr val="black"/>
                </a:solidFill>
                <a:cs typeface="Arial" panose="020B0604020202020204" pitchFamily="34" charset="0"/>
              </a:rPr>
              <a:t>Udfyld de handlingsplaner, der er fremhævet med grøn bjælke og har hvide felter på ark [trin 5 Ledelse], [trin 5 Netværk], [trin 5 Økonomi] og [trin 5 Udvikling]. Det, der skal opnås er hentet fra arket [trin 4 Vælg]. Det samme gælder muligheder og barrierer. Skal du rette, bør du gå tilbage til trin 4</a:t>
            </a:r>
          </a:p>
          <a:p>
            <a:pPr marL="288000" lvl="0" indent="-194274" defTabSz="457200">
              <a:lnSpc>
                <a:spcPct val="100000"/>
              </a:lnSpc>
              <a:spcAft>
                <a:spcPts val="1200"/>
              </a:spcAft>
              <a:buBlip>
                <a:blip r:embed="rId2"/>
              </a:buBlip>
              <a:tabLst>
                <a:tab pos="4843000" algn="l"/>
              </a:tabLst>
              <a:defRPr/>
            </a:pPr>
            <a:r>
              <a:rPr lang="da-DK" sz="1400" kern="0" dirty="0">
                <a:solidFill>
                  <a:prstClr val="black">
                    <a:lumMod val="95000"/>
                    <a:lumOff val="5000"/>
                  </a:prstClr>
                </a:solidFill>
                <a:cs typeface="Arial" panose="020B0604020202020204" pitchFamily="34" charset="0"/>
              </a:rPr>
              <a:t>Det er også mulighed for at udfylde en handlingsplan på arket [trin 5 Joker] såfremt I finder det relevant efter at have gennemført trin 2 til trin 4</a:t>
            </a:r>
          </a:p>
          <a:p>
            <a:pPr marL="288000" lvl="0" indent="-194274" defTabSz="457200">
              <a:lnSpc>
                <a:spcPct val="100000"/>
              </a:lnSpc>
              <a:spcAft>
                <a:spcPts val="1200"/>
              </a:spcAft>
              <a:buBlip>
                <a:blip r:embed="rId2"/>
              </a:buBlip>
              <a:defRPr/>
            </a:pPr>
            <a:r>
              <a:rPr lang="da-DK" sz="1400" kern="0" dirty="0">
                <a:solidFill>
                  <a:prstClr val="black"/>
                </a:solidFill>
                <a:cs typeface="Arial" panose="020B0604020202020204" pitchFamily="34" charset="0"/>
              </a:rPr>
              <a:t>Husk at udfylde dato med deadline for, hvornår målet – det der skal opnås – er på plads</a:t>
            </a:r>
          </a:p>
          <a:p>
            <a:pPr marL="288000" lvl="0" indent="-194274" defTabSz="457200">
              <a:lnSpc>
                <a:spcPct val="100000"/>
              </a:lnSpc>
              <a:spcAft>
                <a:spcPts val="1200"/>
              </a:spcAft>
              <a:buBlip>
                <a:blip r:embed="rId2"/>
              </a:buBlip>
              <a:defRPr/>
            </a:pPr>
            <a:r>
              <a:rPr lang="da-DK" sz="1400" kern="0" dirty="0">
                <a:solidFill>
                  <a:prstClr val="black"/>
                </a:solidFill>
                <a:cs typeface="Arial" panose="020B0604020202020204" pitchFamily="34" charset="0"/>
              </a:rPr>
              <a:t>Husk foruden aktiviteten at skrive hvem, der har ansvaret, og hvilke dato aktiviteten skal være startet og afsluttet på</a:t>
            </a:r>
          </a:p>
          <a:p>
            <a:pPr marL="288000" lvl="0" indent="-194274" defTabSz="457200">
              <a:lnSpc>
                <a:spcPct val="100000"/>
              </a:lnSpc>
              <a:spcAft>
                <a:spcPts val="1200"/>
              </a:spcAft>
              <a:buBlip>
                <a:blip r:embed="rId2"/>
              </a:buBlip>
              <a:defRPr/>
            </a:pPr>
            <a:r>
              <a:rPr lang="da-DK" sz="1400" kern="0" dirty="0">
                <a:solidFill>
                  <a:prstClr val="black"/>
                </a:solidFill>
                <a:cs typeface="Arial" panose="020B0604020202020204" pitchFamily="34" charset="0"/>
              </a:rPr>
              <a:t>Husk at have mindst en opfølgningsaktivitet med ansvar og dato. I Trin 6. Opfølgning er der mulighed for at få noteret opfølgningsaktiviteterne på tværs af handlingsplaner</a:t>
            </a:r>
          </a:p>
          <a:p>
            <a:pPr marL="2250" indent="0">
              <a:lnSpc>
                <a:spcPct val="100000"/>
              </a:lnSpc>
              <a:spcAft>
                <a:spcPts val="1200"/>
              </a:spcAft>
              <a:buNone/>
            </a:pPr>
            <a:endParaRPr lang="da-DK" sz="1400" dirty="0"/>
          </a:p>
        </p:txBody>
      </p:sp>
      <p:sp>
        <p:nvSpPr>
          <p:cNvPr id="4" name="Pladsholder til tekst 3">
            <a:extLst>
              <a:ext uri="{FF2B5EF4-FFF2-40B4-BE49-F238E27FC236}">
                <a16:creationId xmlns:a16="http://schemas.microsoft.com/office/drawing/2014/main" id="{47F2D137-3365-4A83-A691-71B4B9D7DA79}"/>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45FA846D-A5D5-4ED6-B429-F9C5A2C3E2DA}"/>
              </a:ext>
            </a:extLst>
          </p:cNvPr>
          <p:cNvSpPr>
            <a:spLocks noGrp="1"/>
          </p:cNvSpPr>
          <p:nvPr>
            <p:ph type="body" sz="quarter" idx="24"/>
          </p:nvPr>
        </p:nvSpPr>
        <p:spPr/>
        <p:txBody>
          <a:bodyPr/>
          <a:lstStyle/>
          <a:p>
            <a:endParaRPr lang="da-DK"/>
          </a:p>
        </p:txBody>
      </p:sp>
      <p:pic>
        <p:nvPicPr>
          <p:cNvPr id="8" name="Billede 7">
            <a:extLst>
              <a:ext uri="{FF2B5EF4-FFF2-40B4-BE49-F238E27FC236}">
                <a16:creationId xmlns:a16="http://schemas.microsoft.com/office/drawing/2014/main" id="{0CF0D0EA-C664-4D34-A705-7C5A238A1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8109" y="426156"/>
            <a:ext cx="5152304" cy="6368911"/>
          </a:xfrm>
          <a:prstGeom prst="rect">
            <a:avLst/>
          </a:prstGeom>
        </p:spPr>
      </p:pic>
    </p:spTree>
    <p:extLst>
      <p:ext uri="{BB962C8B-B14F-4D97-AF65-F5344CB8AC3E}">
        <p14:creationId xmlns:p14="http://schemas.microsoft.com/office/powerpoint/2010/main" val="1243683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8">
            <a:extLst>
              <a:ext uri="{FF2B5EF4-FFF2-40B4-BE49-F238E27FC236}">
                <a16:creationId xmlns:a16="http://schemas.microsoft.com/office/drawing/2014/main" id="{3BF1AAA9-1509-484D-9AFE-3E4EB7E535A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44" y="0"/>
            <a:ext cx="12204700" cy="6858000"/>
          </a:xfrm>
          <a:prstGeom prst="rect">
            <a:avLst/>
          </a:prstGeom>
        </p:spPr>
      </p:pic>
      <p:sp>
        <p:nvSpPr>
          <p:cNvPr id="12" name="Pladsholder til tekst 11">
            <a:extLst>
              <a:ext uri="{FF2B5EF4-FFF2-40B4-BE49-F238E27FC236}">
                <a16:creationId xmlns:a16="http://schemas.microsoft.com/office/drawing/2014/main" id="{4FA7F98F-1F08-4DA2-A9C3-D88EA316F26C}"/>
              </a:ext>
            </a:extLst>
          </p:cNvPr>
          <p:cNvSpPr>
            <a:spLocks noGrp="1"/>
          </p:cNvSpPr>
          <p:nvPr>
            <p:ph type="body" sz="quarter" idx="28"/>
          </p:nvPr>
        </p:nvSpPr>
        <p:spPr/>
        <p:txBody>
          <a:bodyPr/>
          <a:lstStyle/>
          <a:p>
            <a:endParaRPr lang="da-DK" dirty="0"/>
          </a:p>
        </p:txBody>
      </p:sp>
      <p:sp>
        <p:nvSpPr>
          <p:cNvPr id="4" name="Titel 3">
            <a:extLst>
              <a:ext uri="{FF2B5EF4-FFF2-40B4-BE49-F238E27FC236}">
                <a16:creationId xmlns:a16="http://schemas.microsoft.com/office/drawing/2014/main" id="{09AA5B54-8254-4656-9A79-5ACFBB38AF18}"/>
              </a:ext>
            </a:extLst>
          </p:cNvPr>
          <p:cNvSpPr>
            <a:spLocks noGrp="1"/>
          </p:cNvSpPr>
          <p:nvPr>
            <p:ph type="ctrTitle"/>
          </p:nvPr>
        </p:nvSpPr>
        <p:spPr>
          <a:xfrm>
            <a:off x="511309" y="2751608"/>
            <a:ext cx="10347191" cy="720197"/>
          </a:xfrm>
        </p:spPr>
        <p:txBody>
          <a:bodyPr/>
          <a:lstStyle/>
          <a:p>
            <a:r>
              <a:rPr lang="da-DK" dirty="0"/>
              <a:t>Fokuseret Ledelse – et værktøj</a:t>
            </a:r>
          </a:p>
        </p:txBody>
      </p:sp>
      <p:sp>
        <p:nvSpPr>
          <p:cNvPr id="11" name="Pladsholder til tekst 10">
            <a:extLst>
              <a:ext uri="{FF2B5EF4-FFF2-40B4-BE49-F238E27FC236}">
                <a16:creationId xmlns:a16="http://schemas.microsoft.com/office/drawing/2014/main" id="{DE998D29-22D4-4509-A0D7-201903E3F696}"/>
              </a:ext>
            </a:extLst>
          </p:cNvPr>
          <p:cNvSpPr>
            <a:spLocks noGrp="1"/>
          </p:cNvSpPr>
          <p:nvPr>
            <p:ph type="body" sz="quarter" idx="27"/>
          </p:nvPr>
        </p:nvSpPr>
        <p:spPr>
          <a:xfrm>
            <a:off x="554037" y="3829781"/>
            <a:ext cx="11361737" cy="1440000"/>
          </a:xfrm>
        </p:spPr>
        <p:txBody>
          <a:bodyPr/>
          <a:lstStyle/>
          <a:p>
            <a:pPr>
              <a:lnSpc>
                <a:spcPct val="100000"/>
              </a:lnSpc>
              <a:spcAft>
                <a:spcPts val="200"/>
              </a:spcAft>
            </a:pPr>
            <a:r>
              <a:rPr lang="da-DK" dirty="0">
                <a:solidFill>
                  <a:prstClr val="white"/>
                </a:solidFill>
              </a:rPr>
              <a:t>Projekt Fokuseret ledelse af landbrugsbedriften under hårde markedsvilkår</a:t>
            </a:r>
          </a:p>
          <a:p>
            <a:pPr marL="184150" indent="-184150">
              <a:lnSpc>
                <a:spcPct val="100000"/>
              </a:lnSpc>
              <a:spcAft>
                <a:spcPts val="200"/>
              </a:spcAft>
              <a:buFont typeface="Arial" panose="020B0604020202020204" pitchFamily="34" charset="0"/>
              <a:buChar char="•"/>
            </a:pPr>
            <a:r>
              <a:rPr lang="da-DK" sz="2000" dirty="0">
                <a:solidFill>
                  <a:prstClr val="white"/>
                </a:solidFill>
              </a:rPr>
              <a:t>Baggrund</a:t>
            </a:r>
          </a:p>
          <a:p>
            <a:pPr marL="184150" indent="-184150">
              <a:lnSpc>
                <a:spcPct val="100000"/>
              </a:lnSpc>
              <a:spcAft>
                <a:spcPts val="200"/>
              </a:spcAft>
              <a:buFont typeface="Arial" panose="020B0604020202020204" pitchFamily="34" charset="0"/>
              <a:buChar char="•"/>
            </a:pPr>
            <a:r>
              <a:rPr lang="da-DK" sz="2000" dirty="0">
                <a:solidFill>
                  <a:prstClr val="white"/>
                </a:solidFill>
              </a:rPr>
              <a:t>Fra tanke til handling</a:t>
            </a:r>
          </a:p>
          <a:p>
            <a:pPr marL="342900" indent="-342900">
              <a:lnSpc>
                <a:spcPct val="100000"/>
              </a:lnSpc>
              <a:spcAft>
                <a:spcPts val="200"/>
              </a:spcAft>
              <a:buFont typeface="Arial" panose="020B0604020202020204" pitchFamily="34" charset="0"/>
              <a:buChar char="•"/>
            </a:pPr>
            <a:endParaRPr lang="da-DK" sz="1600" dirty="0">
              <a:solidFill>
                <a:prstClr val="white"/>
              </a:solidFill>
            </a:endParaRPr>
          </a:p>
          <a:p>
            <a:pPr>
              <a:lnSpc>
                <a:spcPct val="100000"/>
              </a:lnSpc>
              <a:spcAft>
                <a:spcPts val="200"/>
              </a:spcAft>
            </a:pPr>
            <a:endParaRPr lang="da-DK" dirty="0"/>
          </a:p>
        </p:txBody>
      </p:sp>
      <p:sp>
        <p:nvSpPr>
          <p:cNvPr id="5" name="Pladsholder til tekst 4">
            <a:extLst>
              <a:ext uri="{FF2B5EF4-FFF2-40B4-BE49-F238E27FC236}">
                <a16:creationId xmlns:a16="http://schemas.microsoft.com/office/drawing/2014/main" id="{4308574A-0F24-45CC-9C12-14693BA81CE4}"/>
              </a:ext>
            </a:extLst>
          </p:cNvPr>
          <p:cNvSpPr>
            <a:spLocks noGrp="1"/>
          </p:cNvSpPr>
          <p:nvPr>
            <p:ph type="body" sz="quarter" idx="19"/>
          </p:nvPr>
        </p:nvSpPr>
        <p:spPr/>
        <p:txBody>
          <a:bodyPr/>
          <a:lstStyle/>
          <a:p>
            <a:r>
              <a:rPr lang="da-DK" dirty="0">
                <a:solidFill>
                  <a:prstClr val="white"/>
                </a:solidFill>
              </a:rPr>
              <a:t>Projekt Fokuseret ledelse af landbrugsbedriften under hårde markedsvilkår</a:t>
            </a:r>
          </a:p>
          <a:p>
            <a:endParaRPr lang="da-DK" dirty="0"/>
          </a:p>
        </p:txBody>
      </p:sp>
      <p:sp>
        <p:nvSpPr>
          <p:cNvPr id="10" name="Pladsholder til tekst 9">
            <a:extLst>
              <a:ext uri="{FF2B5EF4-FFF2-40B4-BE49-F238E27FC236}">
                <a16:creationId xmlns:a16="http://schemas.microsoft.com/office/drawing/2014/main" id="{CA3602FC-BCD3-49EB-8A12-37320F6DF3BF}"/>
              </a:ext>
            </a:extLst>
          </p:cNvPr>
          <p:cNvSpPr>
            <a:spLocks noGrp="1"/>
          </p:cNvSpPr>
          <p:nvPr>
            <p:ph type="body" sz="quarter" idx="26"/>
          </p:nvPr>
        </p:nvSpPr>
        <p:spPr/>
        <p:txBody>
          <a:bodyPr/>
          <a:lstStyle/>
          <a:p>
            <a:endParaRPr lang="da-DK" dirty="0"/>
          </a:p>
        </p:txBody>
      </p:sp>
    </p:spTree>
    <p:extLst>
      <p:ext uri="{BB962C8B-B14F-4D97-AF65-F5344CB8AC3E}">
        <p14:creationId xmlns:p14="http://schemas.microsoft.com/office/powerpoint/2010/main" val="87007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55DC6-AE6A-48ED-9DBD-8FE5FF0F4D7A}"/>
              </a:ext>
            </a:extLst>
          </p:cNvPr>
          <p:cNvSpPr>
            <a:spLocks noGrp="1"/>
          </p:cNvSpPr>
          <p:nvPr>
            <p:ph type="title"/>
          </p:nvPr>
        </p:nvSpPr>
        <p:spPr>
          <a:xfrm>
            <a:off x="529792" y="392885"/>
            <a:ext cx="10785908" cy="711638"/>
          </a:xfrm>
        </p:spPr>
        <p:txBody>
          <a:bodyPr/>
          <a:lstStyle/>
          <a:p>
            <a:r>
              <a:rPr lang="da-DK" dirty="0"/>
              <a:t>Udsagn omsat i handlingsplan – der hvor du har valgt en indsats</a:t>
            </a:r>
          </a:p>
        </p:txBody>
      </p:sp>
      <p:graphicFrame>
        <p:nvGraphicFramePr>
          <p:cNvPr id="9" name="Pladsholder til indhold 8">
            <a:extLst>
              <a:ext uri="{FF2B5EF4-FFF2-40B4-BE49-F238E27FC236}">
                <a16:creationId xmlns:a16="http://schemas.microsoft.com/office/drawing/2014/main" id="{33119234-D6C0-4744-83FD-653A7379BEAD}"/>
              </a:ext>
            </a:extLst>
          </p:cNvPr>
          <p:cNvGraphicFramePr>
            <a:graphicFrameLocks noGrp="1"/>
          </p:cNvGraphicFramePr>
          <p:nvPr>
            <p:ph sz="quarter" idx="21"/>
            <p:extLst/>
          </p:nvPr>
        </p:nvGraphicFramePr>
        <p:xfrm>
          <a:off x="397025" y="1020014"/>
          <a:ext cx="3976135" cy="5759999"/>
        </p:xfrm>
        <a:graphic>
          <a:graphicData uri="http://schemas.openxmlformats.org/drawingml/2006/table">
            <a:tbl>
              <a:tblPr/>
              <a:tblGrid>
                <a:gridCol w="268135">
                  <a:extLst>
                    <a:ext uri="{9D8B030D-6E8A-4147-A177-3AD203B41FA5}">
                      <a16:colId xmlns:a16="http://schemas.microsoft.com/office/drawing/2014/main" val="1270733426"/>
                    </a:ext>
                  </a:extLst>
                </a:gridCol>
                <a:gridCol w="1872000">
                  <a:extLst>
                    <a:ext uri="{9D8B030D-6E8A-4147-A177-3AD203B41FA5}">
                      <a16:colId xmlns:a16="http://schemas.microsoft.com/office/drawing/2014/main" val="1395786254"/>
                    </a:ext>
                  </a:extLst>
                </a:gridCol>
                <a:gridCol w="1836000">
                  <a:extLst>
                    <a:ext uri="{9D8B030D-6E8A-4147-A177-3AD203B41FA5}">
                      <a16:colId xmlns:a16="http://schemas.microsoft.com/office/drawing/2014/main" val="2319432487"/>
                    </a:ext>
                  </a:extLst>
                </a:gridCol>
              </a:tblGrid>
              <a:tr h="182188">
                <a:tc gridSpan="2">
                  <a:txBody>
                    <a:bodyPr/>
                    <a:lstStyle/>
                    <a:p>
                      <a:pPr algn="ctr" fontAlgn="b"/>
                      <a:r>
                        <a:rPr lang="da-DK" sz="1100" b="0" i="0" u="none" strike="noStrike" dirty="0">
                          <a:solidFill>
                            <a:srgbClr val="FFFFFF"/>
                          </a:solidFill>
                          <a:effectLst/>
                          <a:latin typeface="Calibri" panose="020F0502020204030204" pitchFamily="34" charset="0"/>
                        </a:rPr>
                        <a:t>Udsagn om emne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da-DK"/>
                    </a:p>
                  </a:txBody>
                  <a:tcPr/>
                </a:tc>
                <a:tc>
                  <a:txBody>
                    <a:bodyPr/>
                    <a:lstStyle/>
                    <a:p>
                      <a:pPr algn="ctr" fontAlgn="b"/>
                      <a:r>
                        <a:rPr lang="da-DK" sz="1100" b="0" i="0" u="none" strike="noStrike" dirty="0">
                          <a:solidFill>
                            <a:srgbClr val="FFFFFF"/>
                          </a:solidFill>
                          <a:effectLst/>
                          <a:latin typeface="Calibri" panose="020F0502020204030204" pitchFamily="34" charset="0"/>
                        </a:rPr>
                        <a:t>Handlingsplaner</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679286031"/>
                  </a:ext>
                </a:extLst>
              </a:tr>
              <a:tr h="173479">
                <a:tc rowSpan="7">
                  <a:txBody>
                    <a:bodyPr/>
                    <a:lstStyle/>
                    <a:p>
                      <a:pPr algn="ctr" fontAlgn="ctr"/>
                      <a:r>
                        <a:rPr lang="da-DK" sz="1400" b="0" i="0" u="none" strike="noStrike">
                          <a:solidFill>
                            <a:srgbClr val="FFFFFF"/>
                          </a:solidFill>
                          <a:effectLst/>
                          <a:latin typeface="Calibri" panose="020F0502020204030204" pitchFamily="34" charset="0"/>
                        </a:rPr>
                        <a:t>Ledelse </a:t>
                      </a:r>
                    </a:p>
                  </a:txBody>
                  <a:tcPr marL="0" marR="0" marT="0" marB="0" vert="vert"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5959"/>
                    </a:solidFill>
                  </a:tcPr>
                </a:tc>
                <a:tc>
                  <a:txBody>
                    <a:bodyPr/>
                    <a:lstStyle/>
                    <a:p>
                      <a:pPr algn="l" fontAlgn="b"/>
                      <a:r>
                        <a:rPr lang="da-DK" sz="1100" b="0" i="0" u="none" strike="noStrike">
                          <a:solidFill>
                            <a:srgbClr val="FFFFFF"/>
                          </a:solidFill>
                          <a:effectLst/>
                          <a:latin typeface="Calibri" panose="020F0502020204030204" pitchFamily="34" charset="0"/>
                        </a:rPr>
                        <a:t>Værdier</a:t>
                      </a:r>
                    </a:p>
                  </a:txBody>
                  <a:tcPr marL="56225"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5959"/>
                    </a:solidFill>
                  </a:tcPr>
                </a:tc>
                <a:tc>
                  <a:txBody>
                    <a:bodyPr/>
                    <a:lstStyle/>
                    <a:p>
                      <a:pPr algn="l" fontAlgn="ctr"/>
                      <a:r>
                        <a:rPr lang="da-DK" sz="1100" b="1" i="0" u="none" strike="noStrike" dirty="0">
                          <a:solidFill>
                            <a:srgbClr val="BF5959"/>
                          </a:solidFill>
                          <a:effectLst/>
                          <a:latin typeface="Calibri" panose="020F0502020204030204" pitchFamily="34" charset="0"/>
                        </a:rPr>
                        <a:t>Få værdierne på plads</a:t>
                      </a:r>
                    </a:p>
                  </a:txBody>
                  <a:tcPr marL="11245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3309917"/>
                  </a:ext>
                </a:extLst>
              </a:tr>
              <a:tr h="173479">
                <a:tc vMerge="1">
                  <a:txBody>
                    <a:bodyPr/>
                    <a:lstStyle/>
                    <a:p>
                      <a:endParaRPr lang="da-DK"/>
                    </a:p>
                  </a:txBody>
                  <a:tcPr/>
                </a:tc>
                <a:tc>
                  <a:txBody>
                    <a:bodyPr/>
                    <a:lstStyle/>
                    <a:p>
                      <a:pPr algn="l" fontAlgn="b"/>
                      <a:r>
                        <a:rPr lang="da-DK" sz="1100" b="0" i="0" u="none" strike="noStrike" dirty="0">
                          <a:solidFill>
                            <a:srgbClr val="FFFFFF"/>
                          </a:solidFill>
                          <a:effectLst/>
                          <a:latin typeface="Calibri" panose="020F0502020204030204" pitchFamily="34" charset="0"/>
                        </a:rPr>
                        <a:t>Arbejdsplads</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5959"/>
                    </a:solidFill>
                  </a:tcPr>
                </a:tc>
                <a:tc>
                  <a:txBody>
                    <a:bodyPr/>
                    <a:lstStyle/>
                    <a:p>
                      <a:pPr algn="l" fontAlgn="ctr"/>
                      <a:r>
                        <a:rPr lang="da-DK" sz="1100" b="1" i="0" u="none" strike="noStrike" dirty="0">
                          <a:solidFill>
                            <a:srgbClr val="BF5959"/>
                          </a:solidFill>
                          <a:effectLst/>
                          <a:latin typeface="Calibri" panose="020F0502020204030204" pitchFamily="34" charset="0"/>
                        </a:rPr>
                        <a:t>En attraktiv arbejdsplads</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11080091"/>
                  </a:ext>
                </a:extLst>
              </a:tr>
              <a:tr h="173479">
                <a:tc vMerge="1">
                  <a:txBody>
                    <a:bodyPr/>
                    <a:lstStyle/>
                    <a:p>
                      <a:endParaRPr lang="da-DK"/>
                    </a:p>
                  </a:txBody>
                  <a:tcPr/>
                </a:tc>
                <a:tc>
                  <a:txBody>
                    <a:bodyPr/>
                    <a:lstStyle/>
                    <a:p>
                      <a:pPr algn="l" fontAlgn="b"/>
                      <a:r>
                        <a:rPr lang="da-DK" sz="1100" b="0" i="0" u="none" strike="noStrike" dirty="0">
                          <a:solidFill>
                            <a:srgbClr val="FFFFFF"/>
                          </a:solidFill>
                          <a:effectLst/>
                          <a:latin typeface="Calibri" panose="020F0502020204030204" pitchFamily="34" charset="0"/>
                        </a:rPr>
                        <a:t>Lederrollen</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5959"/>
                    </a:solidFill>
                  </a:tcPr>
                </a:tc>
                <a:tc>
                  <a:txBody>
                    <a:bodyPr/>
                    <a:lstStyle/>
                    <a:p>
                      <a:pPr algn="l" fontAlgn="ctr"/>
                      <a:r>
                        <a:rPr lang="da-DK" sz="1100" b="1" i="0" u="none" strike="noStrike" dirty="0">
                          <a:solidFill>
                            <a:srgbClr val="BF5959"/>
                          </a:solidFill>
                          <a:effectLst/>
                          <a:latin typeface="Calibri" panose="020F0502020204030204" pitchFamily="34" charset="0"/>
                        </a:rPr>
                        <a:t>Tag rollen som leder</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8355267"/>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Arbejdsrutiner</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5959"/>
                    </a:solidFill>
                  </a:tcPr>
                </a:tc>
                <a:tc>
                  <a:txBody>
                    <a:bodyPr/>
                    <a:lstStyle/>
                    <a:p>
                      <a:pPr algn="l" fontAlgn="ctr"/>
                      <a:r>
                        <a:rPr lang="da-DK" sz="1100" b="1" i="0" u="none" strike="noStrike" dirty="0">
                          <a:solidFill>
                            <a:srgbClr val="BF5959"/>
                          </a:solidFill>
                          <a:effectLst/>
                          <a:latin typeface="Calibri" panose="020F0502020204030204" pitchFamily="34" charset="0"/>
                        </a:rPr>
                        <a:t>Løs opgaverne rigtigt</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3193299"/>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Kompetencer</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5959"/>
                    </a:solidFill>
                  </a:tcPr>
                </a:tc>
                <a:tc>
                  <a:txBody>
                    <a:bodyPr/>
                    <a:lstStyle/>
                    <a:p>
                      <a:pPr algn="l" fontAlgn="ctr"/>
                      <a:r>
                        <a:rPr lang="da-DK" sz="1100" b="1" i="0" u="none" strike="noStrike" dirty="0">
                          <a:solidFill>
                            <a:srgbClr val="BF5959"/>
                          </a:solidFill>
                          <a:effectLst/>
                          <a:latin typeface="Calibri" panose="020F0502020204030204" pitchFamily="34" charset="0"/>
                        </a:rPr>
                        <a:t>Løft kompetencer</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5557163"/>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Kommunikation (intern)</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5959"/>
                    </a:solidFill>
                  </a:tcPr>
                </a:tc>
                <a:tc>
                  <a:txBody>
                    <a:bodyPr/>
                    <a:lstStyle/>
                    <a:p>
                      <a:pPr algn="l" fontAlgn="ctr"/>
                      <a:r>
                        <a:rPr lang="da-DK" sz="1100" b="1" i="0" u="none" strike="noStrike" dirty="0">
                          <a:solidFill>
                            <a:srgbClr val="BF5959"/>
                          </a:solidFill>
                          <a:effectLst/>
                          <a:latin typeface="Calibri" panose="020F0502020204030204" pitchFamily="34" charset="0"/>
                        </a:rPr>
                        <a:t>Snak sammen </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8954204"/>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Joker - ledelse</a:t>
                      </a:r>
                    </a:p>
                  </a:txBody>
                  <a:tcPr marL="56225"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5959"/>
                    </a:solidFill>
                  </a:tcPr>
                </a:tc>
                <a:tc>
                  <a:txBody>
                    <a:bodyPr/>
                    <a:lstStyle/>
                    <a:p>
                      <a:pPr algn="l" fontAlgn="ctr"/>
                      <a:r>
                        <a:rPr lang="da-DK" sz="1100" b="1" i="0" u="none" strike="noStrike" dirty="0">
                          <a:solidFill>
                            <a:srgbClr val="BF5959"/>
                          </a:solidFill>
                          <a:effectLst/>
                          <a:latin typeface="Calibri" panose="020F0502020204030204" pitchFamily="34" charset="0"/>
                        </a:rPr>
                        <a:t>Joker - ledelse</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3681922"/>
                  </a:ext>
                </a:extLst>
              </a:tr>
              <a:tr h="173479">
                <a:tc rowSpan="7">
                  <a:txBody>
                    <a:bodyPr/>
                    <a:lstStyle/>
                    <a:p>
                      <a:pPr algn="ctr" fontAlgn="ctr"/>
                      <a:r>
                        <a:rPr lang="da-DK" sz="1400" b="0" i="0" u="none" strike="noStrike">
                          <a:solidFill>
                            <a:srgbClr val="FFFFFF"/>
                          </a:solidFill>
                          <a:effectLst/>
                          <a:latin typeface="Calibri" panose="020F0502020204030204" pitchFamily="34" charset="0"/>
                        </a:rPr>
                        <a:t>Netværk</a:t>
                      </a:r>
                    </a:p>
                  </a:txBody>
                  <a:tcPr marL="0" marR="0" marT="0" marB="0" vert="vert"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8261"/>
                    </a:solidFill>
                  </a:tcPr>
                </a:tc>
                <a:tc>
                  <a:txBody>
                    <a:bodyPr/>
                    <a:lstStyle/>
                    <a:p>
                      <a:pPr algn="l" fontAlgn="b"/>
                      <a:r>
                        <a:rPr lang="da-DK" sz="1100" b="0" i="0" u="none" strike="noStrike">
                          <a:solidFill>
                            <a:srgbClr val="FFFFFF"/>
                          </a:solidFill>
                          <a:effectLst/>
                          <a:latin typeface="Calibri" panose="020F0502020204030204" pitchFamily="34" charset="0"/>
                        </a:rPr>
                        <a:t>Viden</a:t>
                      </a:r>
                    </a:p>
                  </a:txBody>
                  <a:tcPr marL="56225"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8261"/>
                    </a:solidFill>
                  </a:tcPr>
                </a:tc>
                <a:tc rowSpan="3">
                  <a:txBody>
                    <a:bodyPr/>
                    <a:lstStyle/>
                    <a:p>
                      <a:pPr algn="l" fontAlgn="ctr"/>
                      <a:r>
                        <a:rPr lang="da-DK" sz="1100" b="1" i="0" u="none" strike="noStrike" dirty="0">
                          <a:solidFill>
                            <a:srgbClr val="AF8261"/>
                          </a:solidFill>
                          <a:effectLst/>
                          <a:latin typeface="Calibri" panose="020F0502020204030204" pitchFamily="34" charset="0"/>
                        </a:rPr>
                        <a:t>Brug andre</a:t>
                      </a:r>
                    </a:p>
                  </a:txBody>
                  <a:tcPr marL="11245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4412340"/>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Sparring</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8261"/>
                    </a:solidFill>
                  </a:tcPr>
                </a:tc>
                <a:tc vMerge="1">
                  <a:txBody>
                    <a:bodyPr/>
                    <a:lstStyle/>
                    <a:p>
                      <a:endParaRPr lang="da-DK"/>
                    </a:p>
                  </a:txBody>
                  <a:tcPr/>
                </a:tc>
                <a:extLst>
                  <a:ext uri="{0D108BD9-81ED-4DB2-BD59-A6C34878D82A}">
                    <a16:rowId xmlns:a16="http://schemas.microsoft.com/office/drawing/2014/main" val="104290297"/>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Inspiration</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8261"/>
                    </a:solidFill>
                  </a:tcPr>
                </a:tc>
                <a:tc vMerge="1">
                  <a:txBody>
                    <a:bodyPr/>
                    <a:lstStyle/>
                    <a:p>
                      <a:endParaRPr lang="da-DK"/>
                    </a:p>
                  </a:txBody>
                  <a:tcPr/>
                </a:tc>
                <a:extLst>
                  <a:ext uri="{0D108BD9-81ED-4DB2-BD59-A6C34878D82A}">
                    <a16:rowId xmlns:a16="http://schemas.microsoft.com/office/drawing/2014/main" val="1939826692"/>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Inddragelse</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8261"/>
                    </a:solidFill>
                  </a:tcPr>
                </a:tc>
                <a:tc rowSpan="2">
                  <a:txBody>
                    <a:bodyPr/>
                    <a:lstStyle/>
                    <a:p>
                      <a:pPr algn="l" fontAlgn="ctr"/>
                      <a:r>
                        <a:rPr lang="da-DK" sz="1100" b="1" i="0" u="none" strike="noStrike" dirty="0">
                          <a:solidFill>
                            <a:srgbClr val="AF8261"/>
                          </a:solidFill>
                          <a:effectLst/>
                          <a:latin typeface="Calibri" panose="020F0502020204030204" pitchFamily="34" charset="0"/>
                        </a:rPr>
                        <a:t>Plej interessenter</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45286805"/>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Dialog</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8261"/>
                    </a:solidFill>
                  </a:tcPr>
                </a:tc>
                <a:tc vMerge="1">
                  <a:txBody>
                    <a:bodyPr/>
                    <a:lstStyle/>
                    <a:p>
                      <a:endParaRPr lang="da-DK"/>
                    </a:p>
                  </a:txBody>
                  <a:tcPr/>
                </a:tc>
                <a:extLst>
                  <a:ext uri="{0D108BD9-81ED-4DB2-BD59-A6C34878D82A}">
                    <a16:rowId xmlns:a16="http://schemas.microsoft.com/office/drawing/2014/main" val="859764072"/>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Kommunikation (ekstern)</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8261"/>
                    </a:solidFill>
                  </a:tcPr>
                </a:tc>
                <a:tc>
                  <a:txBody>
                    <a:bodyPr/>
                    <a:lstStyle/>
                    <a:p>
                      <a:pPr algn="l" fontAlgn="ctr"/>
                      <a:r>
                        <a:rPr lang="da-DK" sz="1100" b="1" i="0" u="none" strike="noStrike" dirty="0">
                          <a:solidFill>
                            <a:srgbClr val="AF8261"/>
                          </a:solidFill>
                          <a:effectLst/>
                          <a:latin typeface="Calibri" panose="020F0502020204030204" pitchFamily="34" charset="0"/>
                        </a:rPr>
                        <a:t>Fortæl om virksomheden</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8200805"/>
                  </a:ext>
                </a:extLst>
              </a:tr>
              <a:tr h="173479">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Joker - netværk</a:t>
                      </a:r>
                    </a:p>
                  </a:txBody>
                  <a:tcPr marL="56225"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8261"/>
                    </a:solidFill>
                  </a:tcPr>
                </a:tc>
                <a:tc>
                  <a:txBody>
                    <a:bodyPr/>
                    <a:lstStyle/>
                    <a:p>
                      <a:pPr algn="l" fontAlgn="ctr"/>
                      <a:r>
                        <a:rPr lang="da-DK" sz="1100" b="1" i="0" u="none" strike="noStrike" dirty="0">
                          <a:solidFill>
                            <a:srgbClr val="AF8261"/>
                          </a:solidFill>
                          <a:effectLst/>
                          <a:latin typeface="Calibri" panose="020F0502020204030204" pitchFamily="34" charset="0"/>
                        </a:rPr>
                        <a:t>Joker - netværk</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43279843"/>
                  </a:ext>
                </a:extLst>
              </a:tr>
              <a:tr h="225558">
                <a:tc rowSpan="7">
                  <a:txBody>
                    <a:bodyPr/>
                    <a:lstStyle/>
                    <a:p>
                      <a:pPr algn="ctr" fontAlgn="ctr"/>
                      <a:r>
                        <a:rPr lang="da-DK" sz="1400" b="0" i="0" u="none" strike="noStrike">
                          <a:solidFill>
                            <a:srgbClr val="FFFFFF"/>
                          </a:solidFill>
                          <a:effectLst/>
                          <a:latin typeface="Calibri" panose="020F0502020204030204" pitchFamily="34" charset="0"/>
                        </a:rPr>
                        <a:t>Økonomi</a:t>
                      </a:r>
                    </a:p>
                  </a:txBody>
                  <a:tcPr marL="0" marR="0" marT="0" marB="0" vert="vert"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87786"/>
                    </a:solidFill>
                  </a:tcPr>
                </a:tc>
                <a:tc>
                  <a:txBody>
                    <a:bodyPr/>
                    <a:lstStyle/>
                    <a:p>
                      <a:pPr algn="l" fontAlgn="b"/>
                      <a:r>
                        <a:rPr lang="da-DK" sz="1100" b="0" i="0" u="none" strike="noStrike">
                          <a:solidFill>
                            <a:srgbClr val="FFFFFF"/>
                          </a:solidFill>
                          <a:effectLst/>
                          <a:latin typeface="Calibri" panose="020F0502020204030204" pitchFamily="34" charset="0"/>
                        </a:rPr>
                        <a:t>Produktion</a:t>
                      </a:r>
                    </a:p>
                  </a:txBody>
                  <a:tcPr marL="56225"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7786"/>
                    </a:solidFill>
                  </a:tcPr>
                </a:tc>
                <a:tc rowSpan="3">
                  <a:txBody>
                    <a:bodyPr/>
                    <a:lstStyle/>
                    <a:p>
                      <a:pPr algn="l" fontAlgn="ctr"/>
                      <a:r>
                        <a:rPr lang="da-DK" sz="1100" b="1" i="0" u="none" strike="noStrike" dirty="0">
                          <a:solidFill>
                            <a:srgbClr val="087786"/>
                          </a:solidFill>
                          <a:effectLst/>
                          <a:latin typeface="Calibri" panose="020F0502020204030204" pitchFamily="34" charset="0"/>
                        </a:rPr>
                        <a:t>Optimering af driften</a:t>
                      </a:r>
                    </a:p>
                  </a:txBody>
                  <a:tcPr marL="11245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9292757"/>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Målstyring</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7786"/>
                    </a:solidFill>
                  </a:tcPr>
                </a:tc>
                <a:tc vMerge="1">
                  <a:txBody>
                    <a:bodyPr/>
                    <a:lstStyle/>
                    <a:p>
                      <a:endParaRPr lang="da-DK"/>
                    </a:p>
                  </a:txBody>
                  <a:tcPr/>
                </a:tc>
                <a:extLst>
                  <a:ext uri="{0D108BD9-81ED-4DB2-BD59-A6C34878D82A}">
                    <a16:rowId xmlns:a16="http://schemas.microsoft.com/office/drawing/2014/main" val="4240531443"/>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Kapacitet</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7786"/>
                    </a:solidFill>
                  </a:tcPr>
                </a:tc>
                <a:tc vMerge="1">
                  <a:txBody>
                    <a:bodyPr/>
                    <a:lstStyle/>
                    <a:p>
                      <a:endParaRPr lang="da-DK"/>
                    </a:p>
                  </a:txBody>
                  <a:tcPr/>
                </a:tc>
                <a:extLst>
                  <a:ext uri="{0D108BD9-81ED-4DB2-BD59-A6C34878D82A}">
                    <a16:rowId xmlns:a16="http://schemas.microsoft.com/office/drawing/2014/main" val="2629458556"/>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Nøgletal</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7786"/>
                    </a:solidFill>
                  </a:tcPr>
                </a:tc>
                <a:tc rowSpan="2">
                  <a:txBody>
                    <a:bodyPr/>
                    <a:lstStyle/>
                    <a:p>
                      <a:pPr algn="l" fontAlgn="ctr"/>
                      <a:r>
                        <a:rPr lang="da-DK" sz="1100" b="1" i="0" u="none" strike="noStrike" dirty="0">
                          <a:solidFill>
                            <a:srgbClr val="087786"/>
                          </a:solidFill>
                          <a:effectLst/>
                          <a:latin typeface="Calibri" panose="020F0502020204030204" pitchFamily="34" charset="0"/>
                        </a:rPr>
                        <a:t>Styr på styring</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0982263"/>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Risici</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7786"/>
                    </a:solidFill>
                  </a:tcPr>
                </a:tc>
                <a:tc vMerge="1">
                  <a:txBody>
                    <a:bodyPr/>
                    <a:lstStyle/>
                    <a:p>
                      <a:endParaRPr lang="da-DK"/>
                    </a:p>
                  </a:txBody>
                  <a:tcPr/>
                </a:tc>
                <a:extLst>
                  <a:ext uri="{0D108BD9-81ED-4DB2-BD59-A6C34878D82A}">
                    <a16:rowId xmlns:a16="http://schemas.microsoft.com/office/drawing/2014/main" val="1365548219"/>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Handel</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7786"/>
                    </a:solidFill>
                  </a:tcPr>
                </a:tc>
                <a:tc>
                  <a:txBody>
                    <a:bodyPr/>
                    <a:lstStyle/>
                    <a:p>
                      <a:pPr algn="l" fontAlgn="ctr"/>
                      <a:r>
                        <a:rPr lang="da-DK" sz="1100" b="1" i="0" u="none" strike="noStrike" dirty="0">
                          <a:solidFill>
                            <a:srgbClr val="087786"/>
                          </a:solidFill>
                          <a:effectLst/>
                          <a:latin typeface="Calibri" panose="020F0502020204030204" pitchFamily="34" charset="0"/>
                        </a:rPr>
                        <a:t>Bliv en god købmand</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0056193"/>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Joker - Økonomi</a:t>
                      </a:r>
                    </a:p>
                  </a:txBody>
                  <a:tcPr marL="56225"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87786"/>
                    </a:solidFill>
                  </a:tcPr>
                </a:tc>
                <a:tc>
                  <a:txBody>
                    <a:bodyPr/>
                    <a:lstStyle/>
                    <a:p>
                      <a:pPr algn="l" fontAlgn="ctr"/>
                      <a:r>
                        <a:rPr lang="da-DK" sz="1100" b="1" i="0" u="none" strike="noStrike" dirty="0">
                          <a:solidFill>
                            <a:srgbClr val="087786"/>
                          </a:solidFill>
                          <a:effectLst/>
                          <a:latin typeface="Calibri" panose="020F0502020204030204" pitchFamily="34" charset="0"/>
                        </a:rPr>
                        <a:t>Joker-økonomi</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7676231"/>
                  </a:ext>
                </a:extLst>
              </a:tr>
              <a:tr h="225558">
                <a:tc rowSpan="7">
                  <a:txBody>
                    <a:bodyPr/>
                    <a:lstStyle/>
                    <a:p>
                      <a:pPr algn="ctr" fontAlgn="ctr"/>
                      <a:r>
                        <a:rPr lang="da-DK" sz="1400" b="0" i="0" u="none" strike="noStrike">
                          <a:solidFill>
                            <a:srgbClr val="FFFFFF"/>
                          </a:solidFill>
                          <a:effectLst/>
                          <a:latin typeface="Calibri" panose="020F0502020204030204" pitchFamily="34" charset="0"/>
                        </a:rPr>
                        <a:t>Udvikling</a:t>
                      </a:r>
                    </a:p>
                  </a:txBody>
                  <a:tcPr marL="0" marR="0" marT="0" marB="0" vert="vert"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9C4F"/>
                    </a:solidFill>
                  </a:tcPr>
                </a:tc>
                <a:tc>
                  <a:txBody>
                    <a:bodyPr/>
                    <a:lstStyle/>
                    <a:p>
                      <a:pPr algn="l" fontAlgn="b"/>
                      <a:r>
                        <a:rPr lang="da-DK" sz="1100" b="0" i="0" u="none" strike="noStrike" dirty="0">
                          <a:solidFill>
                            <a:srgbClr val="FFFFFF"/>
                          </a:solidFill>
                          <a:effectLst/>
                          <a:latin typeface="Calibri" panose="020F0502020204030204" pitchFamily="34" charset="0"/>
                        </a:rPr>
                        <a:t>Potentialer og udfordringer</a:t>
                      </a:r>
                    </a:p>
                  </a:txBody>
                  <a:tcPr marL="56225"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9C4F"/>
                    </a:solidFill>
                  </a:tcPr>
                </a:tc>
                <a:tc rowSpan="3">
                  <a:txBody>
                    <a:bodyPr/>
                    <a:lstStyle/>
                    <a:p>
                      <a:pPr algn="l" fontAlgn="ctr"/>
                      <a:r>
                        <a:rPr lang="da-DK" sz="1100" b="1" i="0" u="none" strike="noStrike" dirty="0">
                          <a:solidFill>
                            <a:srgbClr val="109C4F"/>
                          </a:solidFill>
                          <a:effectLst/>
                          <a:latin typeface="Calibri" panose="020F0502020204030204" pitchFamily="34" charset="0"/>
                        </a:rPr>
                        <a:t>Styrk din strategi</a:t>
                      </a:r>
                    </a:p>
                  </a:txBody>
                  <a:tcPr marL="11245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91325570"/>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Trends</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9C4F"/>
                    </a:solidFill>
                  </a:tcPr>
                </a:tc>
                <a:tc vMerge="1">
                  <a:txBody>
                    <a:bodyPr/>
                    <a:lstStyle/>
                    <a:p>
                      <a:endParaRPr lang="da-DK"/>
                    </a:p>
                  </a:txBody>
                  <a:tcPr/>
                </a:tc>
                <a:extLst>
                  <a:ext uri="{0D108BD9-81ED-4DB2-BD59-A6C34878D82A}">
                    <a16:rowId xmlns:a16="http://schemas.microsoft.com/office/drawing/2014/main" val="519520835"/>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Vision</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9C4F"/>
                    </a:solidFill>
                  </a:tcPr>
                </a:tc>
                <a:tc vMerge="1">
                  <a:txBody>
                    <a:bodyPr/>
                    <a:lstStyle/>
                    <a:p>
                      <a:endParaRPr lang="da-DK"/>
                    </a:p>
                  </a:txBody>
                  <a:tcPr/>
                </a:tc>
                <a:extLst>
                  <a:ext uri="{0D108BD9-81ED-4DB2-BD59-A6C34878D82A}">
                    <a16:rowId xmlns:a16="http://schemas.microsoft.com/office/drawing/2014/main" val="4101649924"/>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Forretningsområder</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9C4F"/>
                    </a:solidFill>
                  </a:tcPr>
                </a:tc>
                <a:tc>
                  <a:txBody>
                    <a:bodyPr/>
                    <a:lstStyle/>
                    <a:p>
                      <a:pPr algn="l" fontAlgn="ctr"/>
                      <a:r>
                        <a:rPr lang="da-DK" sz="1100" b="1" i="0" u="none" strike="noStrike" dirty="0">
                          <a:solidFill>
                            <a:srgbClr val="109C4F"/>
                          </a:solidFill>
                          <a:effectLst/>
                          <a:latin typeface="Calibri" panose="020F0502020204030204" pitchFamily="34" charset="0"/>
                        </a:rPr>
                        <a:t>Dyrk nye forretningsområder</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1928650"/>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Eksekvering </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9C4F"/>
                    </a:solidFill>
                  </a:tcPr>
                </a:tc>
                <a:tc rowSpan="2">
                  <a:txBody>
                    <a:bodyPr/>
                    <a:lstStyle/>
                    <a:p>
                      <a:pPr algn="l" fontAlgn="ctr"/>
                      <a:r>
                        <a:rPr lang="da-DK" sz="1100" b="1" i="0" u="none" strike="noStrike" dirty="0">
                          <a:solidFill>
                            <a:srgbClr val="109C4F"/>
                          </a:solidFill>
                          <a:effectLst/>
                          <a:latin typeface="Calibri" panose="020F0502020204030204" pitchFamily="34" charset="0"/>
                        </a:rPr>
                        <a:t>Få ting til at ske</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54165096"/>
                  </a:ext>
                </a:extLst>
              </a:tr>
              <a:tr h="225558">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Med- og modspil</a:t>
                      </a:r>
                    </a:p>
                  </a:txBody>
                  <a:tcPr marL="56225"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9C4F"/>
                    </a:solidFill>
                  </a:tcPr>
                </a:tc>
                <a:tc vMerge="1">
                  <a:txBody>
                    <a:bodyPr/>
                    <a:lstStyle/>
                    <a:p>
                      <a:endParaRPr lang="da-DK"/>
                    </a:p>
                  </a:txBody>
                  <a:tcPr/>
                </a:tc>
                <a:extLst>
                  <a:ext uri="{0D108BD9-81ED-4DB2-BD59-A6C34878D82A}">
                    <a16:rowId xmlns:a16="http://schemas.microsoft.com/office/drawing/2014/main" val="1024641258"/>
                  </a:ext>
                </a:extLst>
              </a:tr>
              <a:tr h="216851">
                <a:tc vMerge="1">
                  <a:txBody>
                    <a:bodyPr/>
                    <a:lstStyle/>
                    <a:p>
                      <a:endParaRPr lang="da-DK"/>
                    </a:p>
                  </a:txBody>
                  <a:tcPr/>
                </a:tc>
                <a:tc>
                  <a:txBody>
                    <a:bodyPr/>
                    <a:lstStyle/>
                    <a:p>
                      <a:pPr algn="l" fontAlgn="b"/>
                      <a:r>
                        <a:rPr lang="da-DK" sz="1100" b="0" i="0" u="none" strike="noStrike">
                          <a:solidFill>
                            <a:srgbClr val="FFFFFF"/>
                          </a:solidFill>
                          <a:effectLst/>
                          <a:latin typeface="Calibri" panose="020F0502020204030204" pitchFamily="34" charset="0"/>
                        </a:rPr>
                        <a:t>Joker - udvikling</a:t>
                      </a:r>
                    </a:p>
                  </a:txBody>
                  <a:tcPr marL="56225"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9C4F"/>
                    </a:solidFill>
                  </a:tcPr>
                </a:tc>
                <a:tc>
                  <a:txBody>
                    <a:bodyPr/>
                    <a:lstStyle/>
                    <a:p>
                      <a:pPr algn="l" fontAlgn="ctr"/>
                      <a:r>
                        <a:rPr lang="da-DK" sz="1100" b="1" i="0" u="none" strike="noStrike" dirty="0">
                          <a:solidFill>
                            <a:srgbClr val="109C4F"/>
                          </a:solidFill>
                          <a:effectLst/>
                          <a:latin typeface="Calibri" panose="020F0502020204030204" pitchFamily="34" charset="0"/>
                        </a:rPr>
                        <a:t>Joker udvikling</a:t>
                      </a:r>
                    </a:p>
                  </a:txBody>
                  <a:tcPr marL="11245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04308164"/>
                  </a:ext>
                </a:extLst>
              </a:tr>
            </a:tbl>
          </a:graphicData>
        </a:graphic>
      </p:graphicFrame>
      <p:sp>
        <p:nvSpPr>
          <p:cNvPr id="4" name="Pladsholder til tekst 3">
            <a:extLst>
              <a:ext uri="{FF2B5EF4-FFF2-40B4-BE49-F238E27FC236}">
                <a16:creationId xmlns:a16="http://schemas.microsoft.com/office/drawing/2014/main" id="{FAA3B829-FC8A-41E6-A97C-90F0A67AC308}"/>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4CB6EF75-F1AE-438C-8BDE-CE1B65BB6283}"/>
              </a:ext>
            </a:extLst>
          </p:cNvPr>
          <p:cNvSpPr>
            <a:spLocks noGrp="1"/>
          </p:cNvSpPr>
          <p:nvPr>
            <p:ph type="body" sz="quarter" idx="24"/>
          </p:nvPr>
        </p:nvSpPr>
        <p:spPr/>
        <p:txBody>
          <a:bodyPr/>
          <a:lstStyle/>
          <a:p>
            <a:endParaRPr lang="da-DK"/>
          </a:p>
        </p:txBody>
      </p:sp>
      <p:pic>
        <p:nvPicPr>
          <p:cNvPr id="8" name="Billede 7">
            <a:extLst>
              <a:ext uri="{FF2B5EF4-FFF2-40B4-BE49-F238E27FC236}">
                <a16:creationId xmlns:a16="http://schemas.microsoft.com/office/drawing/2014/main" id="{B9344405-9A62-48D6-BDDE-34503F7B0AD5}"/>
              </a:ext>
            </a:extLst>
          </p:cNvPr>
          <p:cNvPicPr>
            <a:picLocks noChangeAspect="1"/>
          </p:cNvPicPr>
          <p:nvPr/>
        </p:nvPicPr>
        <p:blipFill>
          <a:blip r:embed="rId2"/>
          <a:stretch>
            <a:fillRect/>
          </a:stretch>
        </p:blipFill>
        <p:spPr>
          <a:xfrm>
            <a:off x="4520820" y="1019655"/>
            <a:ext cx="4075559" cy="5760000"/>
          </a:xfrm>
          <a:prstGeom prst="rect">
            <a:avLst/>
          </a:prstGeom>
        </p:spPr>
      </p:pic>
      <p:sp>
        <p:nvSpPr>
          <p:cNvPr id="10" name="Tekstfelt 2">
            <a:extLst>
              <a:ext uri="{FF2B5EF4-FFF2-40B4-BE49-F238E27FC236}">
                <a16:creationId xmlns:a16="http://schemas.microsoft.com/office/drawing/2014/main" id="{50073114-B60A-4075-942B-4D6D5BC7C34B}"/>
              </a:ext>
            </a:extLst>
          </p:cNvPr>
          <p:cNvSpPr txBox="1">
            <a:spLocks noChangeArrowheads="1"/>
          </p:cNvSpPr>
          <p:nvPr/>
        </p:nvSpPr>
        <p:spPr bwMode="auto">
          <a:xfrm>
            <a:off x="8744039" y="1019655"/>
            <a:ext cx="3446374" cy="4927091"/>
          </a:xfrm>
          <a:prstGeom prst="rect">
            <a:avLst/>
          </a:prstGeom>
          <a:solidFill>
            <a:srgbClr val="FFFFFF"/>
          </a:solidFill>
          <a:ln w="9525">
            <a:noFill/>
            <a:miter lim="800000"/>
            <a:headEnd/>
            <a:tailEnd/>
          </a:ln>
        </p:spPr>
        <p:txBody>
          <a:bodyPr rot="0" vert="horz" wrap="square" lIns="91440" tIns="108000" rIns="91440" bIns="108000" anchor="t" anchorCtr="0">
            <a:spAutoFit/>
          </a:bodyPr>
          <a:lstStyle/>
          <a:p>
            <a:pPr>
              <a:spcAft>
                <a:spcPts val="1200"/>
              </a:spcAft>
            </a:pPr>
            <a:r>
              <a:rPr lang="da-DK" sz="2000" b="1" dirty="0">
                <a:solidFill>
                  <a:srgbClr val="C00000"/>
                </a:solidFill>
                <a:effectLst/>
                <a:ea typeface="Times New Roman" panose="02020603050405020304" pitchFamily="18" charset="0"/>
                <a:cs typeface="Arial" panose="020B0604020202020204" pitchFamily="34" charset="0"/>
              </a:rPr>
              <a:t>HUSK</a:t>
            </a:r>
            <a:endParaRPr lang="da-DK" sz="2000" b="1" dirty="0">
              <a:solidFill>
                <a:srgbClr val="C00000"/>
              </a:solidFill>
              <a:ea typeface="Times New Roman" panose="02020603050405020304" pitchFamily="18" charset="0"/>
              <a:cs typeface="Arial" panose="020B0604020202020204" pitchFamily="34" charset="0"/>
            </a:endParaRPr>
          </a:p>
          <a:p>
            <a:pPr>
              <a:spcAft>
                <a:spcPts val="1200"/>
              </a:spcAft>
            </a:pPr>
            <a:r>
              <a:rPr lang="da-DK" b="1" dirty="0">
                <a:ea typeface="Times New Roman" panose="02020603050405020304" pitchFamily="18" charset="0"/>
                <a:cs typeface="Arial" panose="020B0604020202020204" pitchFamily="34" charset="0"/>
              </a:rPr>
              <a:t>E</a:t>
            </a:r>
            <a:r>
              <a:rPr lang="da-DK" b="1" dirty="0">
                <a:effectLst/>
                <a:ea typeface="Times New Roman" panose="02020603050405020304" pitchFamily="18" charset="0"/>
                <a:cs typeface="Arial" panose="020B0604020202020204" pitchFamily="34" charset="0"/>
              </a:rPr>
              <a:t>ksemplerne </a:t>
            </a:r>
            <a:r>
              <a:rPr lang="da-DK" dirty="0">
                <a:effectLst/>
                <a:ea typeface="Times New Roman" panose="02020603050405020304" pitchFamily="18" charset="0"/>
                <a:cs typeface="Arial" panose="020B0604020202020204" pitchFamily="34" charset="0"/>
              </a:rPr>
              <a:t>er</a:t>
            </a:r>
            <a:r>
              <a:rPr lang="da-DK" b="1" dirty="0">
                <a:effectLst/>
                <a:ea typeface="Times New Roman" panose="02020603050405020304" pitchFamily="18" charset="0"/>
                <a:cs typeface="Arial" panose="020B0604020202020204" pitchFamily="34" charset="0"/>
              </a:rPr>
              <a:t> </a:t>
            </a:r>
            <a:r>
              <a:rPr lang="da-DK" dirty="0">
                <a:effectLst/>
                <a:ea typeface="Times New Roman" panose="02020603050405020304" pitchFamily="18" charset="0"/>
                <a:cs typeface="Arial" panose="020B0604020202020204" pitchFamily="34" charset="0"/>
              </a:rPr>
              <a:t>til </a:t>
            </a:r>
            <a:r>
              <a:rPr lang="da-DK" b="1" dirty="0">
                <a:effectLst/>
                <a:ea typeface="Times New Roman" panose="02020603050405020304" pitchFamily="18" charset="0"/>
                <a:cs typeface="Arial" panose="020B0604020202020204" pitchFamily="34" charset="0"/>
              </a:rPr>
              <a:t>inspiration </a:t>
            </a:r>
            <a:r>
              <a:rPr lang="da-DK" dirty="0">
                <a:effectLst/>
                <a:ea typeface="Times New Roman" panose="02020603050405020304" pitchFamily="18" charset="0"/>
                <a:cs typeface="Arial" panose="020B0604020202020204" pitchFamily="34" charset="0"/>
              </a:rPr>
              <a:t>og </a:t>
            </a:r>
            <a:r>
              <a:rPr lang="da-DK" b="1" dirty="0">
                <a:effectLst/>
                <a:ea typeface="Times New Roman" panose="02020603050405020304" pitchFamily="18" charset="0"/>
                <a:cs typeface="Arial" panose="020B0604020202020204" pitchFamily="34" charset="0"/>
              </a:rPr>
              <a:t>hjælp </a:t>
            </a:r>
            <a:endParaRPr lang="da-DK" dirty="0">
              <a:effectLst/>
              <a:ea typeface="Times New Roman" panose="02020603050405020304" pitchFamily="18" charset="0"/>
              <a:cs typeface="Times New Roman" panose="02020603050405020304" pitchFamily="18" charset="0"/>
            </a:endParaRPr>
          </a:p>
          <a:p>
            <a:pPr>
              <a:spcAft>
                <a:spcPts val="1200"/>
              </a:spcAft>
            </a:pPr>
            <a:r>
              <a:rPr lang="da-DK" dirty="0">
                <a:effectLst/>
                <a:ea typeface="Times New Roman" panose="02020603050405020304" pitchFamily="18" charset="0"/>
                <a:cs typeface="Arial" panose="020B0604020202020204" pitchFamily="34" charset="0"/>
              </a:rPr>
              <a:t>Det er vigtigt, at de </a:t>
            </a:r>
            <a:r>
              <a:rPr lang="da-DK" dirty="0" err="1">
                <a:effectLst/>
                <a:ea typeface="Times New Roman" panose="02020603050405020304" pitchFamily="18" charset="0"/>
                <a:cs typeface="Arial" panose="020B0604020202020204" pitchFamily="34" charset="0"/>
              </a:rPr>
              <a:t>handlings-planer</a:t>
            </a:r>
            <a:r>
              <a:rPr lang="da-DK" dirty="0">
                <a:effectLst/>
                <a:ea typeface="Times New Roman" panose="02020603050405020304" pitchFamily="18" charset="0"/>
                <a:cs typeface="Arial" panose="020B0604020202020204" pitchFamily="34" charset="0"/>
              </a:rPr>
              <a:t> du laver, tager </a:t>
            </a:r>
            <a:r>
              <a:rPr lang="da-DK" dirty="0" err="1">
                <a:effectLst/>
                <a:ea typeface="Times New Roman" panose="02020603050405020304" pitchFamily="18" charset="0"/>
                <a:cs typeface="Arial" panose="020B0604020202020204" pitchFamily="34" charset="0"/>
              </a:rPr>
              <a:t>udgangs-punkt</a:t>
            </a:r>
            <a:r>
              <a:rPr lang="da-DK" dirty="0">
                <a:effectLst/>
                <a:ea typeface="Times New Roman" panose="02020603050405020304" pitchFamily="18" charset="0"/>
                <a:cs typeface="Arial" panose="020B0604020202020204" pitchFamily="34" charset="0"/>
              </a:rPr>
              <a:t> i </a:t>
            </a:r>
          </a:p>
          <a:p>
            <a:pPr marL="177800" indent="-177800">
              <a:spcAft>
                <a:spcPts val="1200"/>
              </a:spcAft>
              <a:buFont typeface="Arial" panose="020B0604020202020204" pitchFamily="34" charset="0"/>
              <a:buChar char="•"/>
            </a:pPr>
            <a:r>
              <a:rPr lang="da-DK" dirty="0">
                <a:ea typeface="Times New Roman" panose="02020603050405020304" pitchFamily="18" charset="0"/>
                <a:cs typeface="Arial" panose="020B0604020202020204" pitchFamily="34" charset="0"/>
              </a:rPr>
              <a:t>det du gerne vil opnå med fokus på et område</a:t>
            </a:r>
          </a:p>
          <a:p>
            <a:pPr marL="177800" indent="-177800">
              <a:spcAft>
                <a:spcPts val="1200"/>
              </a:spcAft>
              <a:buFont typeface="Arial" panose="020B0604020202020204" pitchFamily="34" charset="0"/>
              <a:buChar char="•"/>
            </a:pPr>
            <a:r>
              <a:rPr lang="da-DK" dirty="0">
                <a:ea typeface="Times New Roman" panose="02020603050405020304" pitchFamily="18" charset="0"/>
                <a:cs typeface="Arial" panose="020B0604020202020204" pitchFamily="34" charset="0"/>
              </a:rPr>
              <a:t>de </a:t>
            </a:r>
            <a:r>
              <a:rPr lang="da-DK" dirty="0">
                <a:effectLst/>
                <a:ea typeface="Times New Roman" panose="02020603050405020304" pitchFamily="18" charset="0"/>
                <a:cs typeface="Arial" panose="020B0604020202020204" pitchFamily="34" charset="0"/>
              </a:rPr>
              <a:t>muligheder du ser</a:t>
            </a:r>
            <a:endParaRPr lang="da-DK" dirty="0">
              <a:ea typeface="Times New Roman" panose="02020603050405020304" pitchFamily="18" charset="0"/>
              <a:cs typeface="Arial" panose="020B0604020202020204" pitchFamily="34" charset="0"/>
            </a:endParaRPr>
          </a:p>
          <a:p>
            <a:pPr marL="177800" indent="-177800">
              <a:spcAft>
                <a:spcPts val="1200"/>
              </a:spcAft>
              <a:buFont typeface="Arial" panose="020B0604020202020204" pitchFamily="34" charset="0"/>
              <a:buChar char="•"/>
            </a:pPr>
            <a:r>
              <a:rPr lang="da-DK" dirty="0">
                <a:effectLst/>
                <a:ea typeface="Times New Roman" panose="02020603050405020304" pitchFamily="18" charset="0"/>
                <a:cs typeface="Arial" panose="020B0604020202020204" pitchFamily="34" charset="0"/>
              </a:rPr>
              <a:t>de barrierer du mener, der skal nedbrydes</a:t>
            </a:r>
          </a:p>
          <a:p>
            <a:pPr marL="177800" indent="-177800">
              <a:spcAft>
                <a:spcPts val="1200"/>
              </a:spcAft>
              <a:buFont typeface="Arial" panose="020B0604020202020204" pitchFamily="34" charset="0"/>
              <a:buChar char="•"/>
            </a:pPr>
            <a:r>
              <a:rPr lang="da-DK" dirty="0">
                <a:effectLst/>
                <a:ea typeface="Times New Roman" panose="02020603050405020304" pitchFamily="18" charset="0"/>
                <a:cs typeface="Arial" panose="020B0604020202020204" pitchFamily="34" charset="0"/>
              </a:rPr>
              <a:t>ejerskab til det, der skal ske</a:t>
            </a:r>
          </a:p>
          <a:p>
            <a:pPr algn="ctr">
              <a:spcAft>
                <a:spcPts val="1200"/>
              </a:spcAft>
            </a:pPr>
            <a:r>
              <a:rPr lang="da-DK" dirty="0">
                <a:solidFill>
                  <a:srgbClr val="C00000"/>
                </a:solidFill>
                <a:ea typeface="Times New Roman" panose="02020603050405020304" pitchFamily="18" charset="0"/>
                <a:cs typeface="Arial" panose="020B0604020202020204" pitchFamily="34" charset="0"/>
              </a:rPr>
              <a:t>Det er din handlingsplan!</a:t>
            </a:r>
            <a:endParaRPr lang="da-DK" dirty="0">
              <a:solidFill>
                <a:srgbClr val="C00000"/>
              </a:solidFill>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1219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9">
            <a:extLst>
              <a:ext uri="{FF2B5EF4-FFF2-40B4-BE49-F238E27FC236}">
                <a16:creationId xmlns:a16="http://schemas.microsoft.com/office/drawing/2014/main" id="{761F6523-A4CA-CE42-9E96-2F636013891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44" y="0"/>
            <a:ext cx="12204700" cy="6858000"/>
          </a:xfrm>
          <a:prstGeom prst="rect">
            <a:avLst/>
          </a:prstGeom>
        </p:spPr>
      </p:pic>
      <p:sp>
        <p:nvSpPr>
          <p:cNvPr id="8" name="Pladsholder til billede 7">
            <a:extLst>
              <a:ext uri="{FF2B5EF4-FFF2-40B4-BE49-F238E27FC236}">
                <a16:creationId xmlns:a16="http://schemas.microsoft.com/office/drawing/2014/main" id="{4C9B4A57-9C54-A749-8858-8F2F2B53252B}"/>
              </a:ext>
            </a:extLst>
          </p:cNvPr>
          <p:cNvSpPr>
            <a:spLocks noGrp="1"/>
          </p:cNvSpPr>
          <p:nvPr>
            <p:ph type="pic" sz="quarter" idx="14"/>
          </p:nvPr>
        </p:nvSpPr>
        <p:spPr/>
      </p:sp>
      <p:sp>
        <p:nvSpPr>
          <p:cNvPr id="3" name="Pladsholder til tekst 2">
            <a:extLst>
              <a:ext uri="{FF2B5EF4-FFF2-40B4-BE49-F238E27FC236}">
                <a16:creationId xmlns:a16="http://schemas.microsoft.com/office/drawing/2014/main" id="{A200EAEF-5FF7-48BD-A4CE-A103ABECB2EC}"/>
              </a:ext>
            </a:extLst>
          </p:cNvPr>
          <p:cNvSpPr>
            <a:spLocks noGrp="1"/>
          </p:cNvSpPr>
          <p:nvPr>
            <p:ph type="body" sz="quarter" idx="28"/>
          </p:nvPr>
        </p:nvSpPr>
        <p:spPr/>
        <p:txBody>
          <a:bodyPr/>
          <a:lstStyle/>
          <a:p>
            <a:endParaRPr lang="da-DK"/>
          </a:p>
        </p:txBody>
      </p:sp>
      <p:sp>
        <p:nvSpPr>
          <p:cNvPr id="4" name="Titel 3">
            <a:extLst>
              <a:ext uri="{FF2B5EF4-FFF2-40B4-BE49-F238E27FC236}">
                <a16:creationId xmlns:a16="http://schemas.microsoft.com/office/drawing/2014/main" id="{925298A2-D09E-4F77-A0EE-347D5B73DF12}"/>
              </a:ext>
            </a:extLst>
          </p:cNvPr>
          <p:cNvSpPr>
            <a:spLocks noGrp="1"/>
          </p:cNvSpPr>
          <p:nvPr>
            <p:ph type="ctrTitle"/>
          </p:nvPr>
        </p:nvSpPr>
        <p:spPr>
          <a:xfrm>
            <a:off x="511309" y="2751608"/>
            <a:ext cx="11129829" cy="704167"/>
          </a:xfrm>
        </p:spPr>
        <p:txBody>
          <a:bodyPr/>
          <a:lstStyle/>
          <a:p>
            <a:r>
              <a:rPr lang="da-DK" dirty="0"/>
              <a:t>Sådan fokuserer du din ledelse</a:t>
            </a:r>
          </a:p>
        </p:txBody>
      </p:sp>
      <p:sp>
        <p:nvSpPr>
          <p:cNvPr id="5" name="Pladsholder til tekst 4">
            <a:extLst>
              <a:ext uri="{FF2B5EF4-FFF2-40B4-BE49-F238E27FC236}">
                <a16:creationId xmlns:a16="http://schemas.microsoft.com/office/drawing/2014/main" id="{D766C044-D5AE-4EA3-9990-46E6B4D610A4}"/>
              </a:ext>
            </a:extLst>
          </p:cNvPr>
          <p:cNvSpPr>
            <a:spLocks noGrp="1"/>
          </p:cNvSpPr>
          <p:nvPr>
            <p:ph type="body" sz="quarter" idx="27"/>
          </p:nvPr>
        </p:nvSpPr>
        <p:spPr/>
        <p:txBody>
          <a:bodyPr/>
          <a:lstStyle/>
          <a:p>
            <a:pPr marL="342900" indent="-342900">
              <a:lnSpc>
                <a:spcPct val="100000"/>
              </a:lnSpc>
              <a:spcAft>
                <a:spcPts val="0"/>
              </a:spcAft>
              <a:buFont typeface="Arial" panose="020B0604020202020204" pitchFamily="34" charset="0"/>
              <a:buChar char="•"/>
            </a:pPr>
            <a:r>
              <a:rPr lang="da-DK" dirty="0">
                <a:solidFill>
                  <a:schemeClr val="bg1"/>
                </a:solidFill>
              </a:rPr>
              <a:t>tager fat, hvor hjemmeopgaven slap</a:t>
            </a:r>
          </a:p>
        </p:txBody>
      </p:sp>
      <p:sp>
        <p:nvSpPr>
          <p:cNvPr id="6" name="Pladsholder til tekst 5">
            <a:extLst>
              <a:ext uri="{FF2B5EF4-FFF2-40B4-BE49-F238E27FC236}">
                <a16:creationId xmlns:a16="http://schemas.microsoft.com/office/drawing/2014/main" id="{A9A28FEB-B327-49E4-890A-D2F576E8D931}"/>
              </a:ext>
            </a:extLst>
          </p:cNvPr>
          <p:cNvSpPr>
            <a:spLocks noGrp="1"/>
          </p:cNvSpPr>
          <p:nvPr>
            <p:ph type="body" sz="quarter" idx="19"/>
          </p:nvPr>
        </p:nvSpPr>
        <p:spPr/>
        <p:txBody>
          <a:bodyPr/>
          <a:lstStyle/>
          <a:p>
            <a:endParaRPr lang="da-DK"/>
          </a:p>
        </p:txBody>
      </p:sp>
      <p:sp>
        <p:nvSpPr>
          <p:cNvPr id="7" name="Pladsholder til tekst 6">
            <a:extLst>
              <a:ext uri="{FF2B5EF4-FFF2-40B4-BE49-F238E27FC236}">
                <a16:creationId xmlns:a16="http://schemas.microsoft.com/office/drawing/2014/main" id="{415BB378-51AD-4287-85E0-305E10FD4BEB}"/>
              </a:ext>
            </a:extLst>
          </p:cNvPr>
          <p:cNvSpPr>
            <a:spLocks noGrp="1"/>
          </p:cNvSpPr>
          <p:nvPr>
            <p:ph type="body" sz="quarter" idx="26"/>
          </p:nvPr>
        </p:nvSpPr>
        <p:spPr/>
        <p:txBody>
          <a:bodyPr/>
          <a:lstStyle/>
          <a:p>
            <a:endParaRPr lang="da-DK"/>
          </a:p>
        </p:txBody>
      </p:sp>
    </p:spTree>
    <p:extLst>
      <p:ext uri="{BB962C8B-B14F-4D97-AF65-F5344CB8AC3E}">
        <p14:creationId xmlns:p14="http://schemas.microsoft.com/office/powerpoint/2010/main" val="3977876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6868C-942F-4BD1-827D-B55BB287173D}"/>
              </a:ext>
            </a:extLst>
          </p:cNvPr>
          <p:cNvSpPr>
            <a:spLocks noGrp="1"/>
          </p:cNvSpPr>
          <p:nvPr>
            <p:ph type="title"/>
          </p:nvPr>
        </p:nvSpPr>
        <p:spPr/>
        <p:txBody>
          <a:bodyPr/>
          <a:lstStyle/>
          <a:p>
            <a:endParaRPr lang="da-DK"/>
          </a:p>
        </p:txBody>
      </p:sp>
      <p:pic>
        <p:nvPicPr>
          <p:cNvPr id="7" name="Pladsholder til indhold 6">
            <a:extLst>
              <a:ext uri="{FF2B5EF4-FFF2-40B4-BE49-F238E27FC236}">
                <a16:creationId xmlns:a16="http://schemas.microsoft.com/office/drawing/2014/main" id="{8D9E05FA-0432-4A9E-B9AA-28FC5458DEB8}"/>
              </a:ext>
            </a:extLst>
          </p:cNvPr>
          <p:cNvPicPr>
            <a:picLocks noGrp="1" noChangeAspect="1"/>
          </p:cNvPicPr>
          <p:nvPr>
            <p:ph sz="quarter" idx="21"/>
          </p:nvPr>
        </p:nvPicPr>
        <p:blipFill>
          <a:blip r:embed="rId2">
            <a:extLst>
              <a:ext uri="{28A0092B-C50C-407E-A947-70E740481C1C}">
                <a14:useLocalDpi xmlns:a14="http://schemas.microsoft.com/office/drawing/2010/main" val="0"/>
              </a:ext>
            </a:extLst>
          </a:blip>
          <a:stretch>
            <a:fillRect/>
          </a:stretch>
        </p:blipFill>
        <p:spPr>
          <a:xfrm>
            <a:off x="3992086" y="685800"/>
            <a:ext cx="4206240" cy="5486400"/>
          </a:xfrm>
        </p:spPr>
      </p:pic>
      <p:sp>
        <p:nvSpPr>
          <p:cNvPr id="4" name="Pladsholder til tekst 3">
            <a:extLst>
              <a:ext uri="{FF2B5EF4-FFF2-40B4-BE49-F238E27FC236}">
                <a16:creationId xmlns:a16="http://schemas.microsoft.com/office/drawing/2014/main" id="{F1DA3223-FFCE-4230-A18D-73FBB3786712}"/>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DD441B23-E1F3-4D14-9978-1914674FD41E}"/>
              </a:ext>
            </a:extLst>
          </p:cNvPr>
          <p:cNvSpPr>
            <a:spLocks noGrp="1"/>
          </p:cNvSpPr>
          <p:nvPr>
            <p:ph type="body" sz="quarter" idx="24"/>
          </p:nvPr>
        </p:nvSpPr>
        <p:spPr/>
        <p:txBody>
          <a:bodyPr/>
          <a:lstStyle/>
          <a:p>
            <a:endParaRPr lang="da-DK"/>
          </a:p>
        </p:txBody>
      </p:sp>
      <p:pic>
        <p:nvPicPr>
          <p:cNvPr id="8" name="Billede 7">
            <a:hlinkClick r:id="rId3"/>
            <a:extLst>
              <a:ext uri="{FF2B5EF4-FFF2-40B4-BE49-F238E27FC236}">
                <a16:creationId xmlns:a16="http://schemas.microsoft.com/office/drawing/2014/main" id="{24FDF786-4453-4618-AC59-6ABFA8B667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9986" y="5520270"/>
            <a:ext cx="1460728" cy="546249"/>
          </a:xfrm>
          <a:prstGeom prst="rect">
            <a:avLst/>
          </a:prstGeom>
        </p:spPr>
      </p:pic>
      <p:pic>
        <p:nvPicPr>
          <p:cNvPr id="9" name="Billede 8">
            <a:extLst>
              <a:ext uri="{FF2B5EF4-FFF2-40B4-BE49-F238E27FC236}">
                <a16:creationId xmlns:a16="http://schemas.microsoft.com/office/drawing/2014/main" id="{1382BF8A-AD3E-4FA7-9FB5-BA0B985F2896}"/>
              </a:ext>
            </a:extLst>
          </p:cNvPr>
          <p:cNvPicPr>
            <a:picLocks noChangeAspect="1"/>
          </p:cNvPicPr>
          <p:nvPr/>
        </p:nvPicPr>
        <p:blipFill>
          <a:blip r:embed="rId5"/>
          <a:stretch>
            <a:fillRect/>
          </a:stretch>
        </p:blipFill>
        <p:spPr>
          <a:xfrm>
            <a:off x="7251249" y="5704344"/>
            <a:ext cx="635863" cy="252000"/>
          </a:xfrm>
          <a:prstGeom prst="rect">
            <a:avLst/>
          </a:prstGeom>
        </p:spPr>
      </p:pic>
      <p:pic>
        <p:nvPicPr>
          <p:cNvPr id="10" name="Billede 9">
            <a:extLst>
              <a:ext uri="{FF2B5EF4-FFF2-40B4-BE49-F238E27FC236}">
                <a16:creationId xmlns:a16="http://schemas.microsoft.com/office/drawing/2014/main" id="{3880CB3E-44DC-4442-8B73-C488C0A83C05}"/>
              </a:ext>
            </a:extLst>
          </p:cNvPr>
          <p:cNvPicPr>
            <a:picLocks noChangeAspect="1"/>
          </p:cNvPicPr>
          <p:nvPr/>
        </p:nvPicPr>
        <p:blipFill>
          <a:blip r:embed="rId6"/>
          <a:stretch>
            <a:fillRect/>
          </a:stretch>
        </p:blipFill>
        <p:spPr>
          <a:xfrm rot="5400000">
            <a:off x="2831592" y="2557357"/>
            <a:ext cx="2572365" cy="288000"/>
          </a:xfrm>
          <a:prstGeom prst="rect">
            <a:avLst/>
          </a:prstGeom>
        </p:spPr>
      </p:pic>
    </p:spTree>
    <p:extLst>
      <p:ext uri="{BB962C8B-B14F-4D97-AF65-F5344CB8AC3E}">
        <p14:creationId xmlns:p14="http://schemas.microsoft.com/office/powerpoint/2010/main" val="425622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el 24">
            <a:extLst>
              <a:ext uri="{FF2B5EF4-FFF2-40B4-BE49-F238E27FC236}">
                <a16:creationId xmlns:a16="http://schemas.microsoft.com/office/drawing/2014/main" id="{BF4F17FF-812C-4483-8855-27CACB9DF4A0}"/>
              </a:ext>
            </a:extLst>
          </p:cNvPr>
          <p:cNvGraphicFramePr>
            <a:graphicFrameLocks noGrp="1"/>
          </p:cNvGraphicFramePr>
          <p:nvPr>
            <p:extLst/>
          </p:nvPr>
        </p:nvGraphicFramePr>
        <p:xfrm>
          <a:off x="506850" y="1027808"/>
          <a:ext cx="11484000" cy="5801760"/>
        </p:xfrm>
        <a:graphic>
          <a:graphicData uri="http://schemas.openxmlformats.org/drawingml/2006/table">
            <a:tbl>
              <a:tblPr firstRow="1" bandRow="1">
                <a:tableStyleId>{5C22544A-7EE6-4342-B048-85BDC9FD1C3A}</a:tableStyleId>
              </a:tblPr>
              <a:tblGrid>
                <a:gridCol w="2664000">
                  <a:extLst>
                    <a:ext uri="{9D8B030D-6E8A-4147-A177-3AD203B41FA5}">
                      <a16:colId xmlns:a16="http://schemas.microsoft.com/office/drawing/2014/main" val="3921884662"/>
                    </a:ext>
                  </a:extLst>
                </a:gridCol>
                <a:gridCol w="8820000">
                  <a:extLst>
                    <a:ext uri="{9D8B030D-6E8A-4147-A177-3AD203B41FA5}">
                      <a16:colId xmlns:a16="http://schemas.microsoft.com/office/drawing/2014/main" val="2183980540"/>
                    </a:ext>
                  </a:extLst>
                </a:gridCol>
              </a:tblGrid>
              <a:tr h="1087200">
                <a:tc>
                  <a:txBody>
                    <a:bodyPr/>
                    <a:lstStyle/>
                    <a:p>
                      <a:pPr marL="0" indent="0">
                        <a:spcAft>
                          <a:spcPts val="0"/>
                        </a:spcAft>
                        <a:buSzPct val="110000"/>
                        <a:buNone/>
                      </a:pPr>
                      <a:r>
                        <a:rPr lang="da-DK" sz="1800" b="0" dirty="0">
                          <a:solidFill>
                            <a:schemeClr val="tx1"/>
                          </a:solidFill>
                          <a:latin typeface="+mn-lt"/>
                          <a:cs typeface="Arial" panose="020B0604020202020204" pitchFamily="34" charset="0"/>
                        </a:rPr>
                        <a:t>Værktøjet </a:t>
                      </a:r>
                    </a:p>
                    <a:p>
                      <a:pPr marL="0" indent="0">
                        <a:spcAft>
                          <a:spcPts val="0"/>
                        </a:spcAft>
                        <a:buSzPct val="110000"/>
                        <a:buNone/>
                      </a:pPr>
                      <a:r>
                        <a:rPr lang="da-DK" sz="1800" b="0" dirty="0">
                          <a:solidFill>
                            <a:schemeClr val="tx1"/>
                          </a:solidFill>
                          <a:latin typeface="+mn-lt"/>
                          <a:cs typeface="Arial" panose="020B0604020202020204" pitchFamily="34" charset="0"/>
                        </a:rPr>
                        <a:t>Fokuseret Ledelse</a:t>
                      </a:r>
                    </a:p>
                    <a:p>
                      <a:pPr marL="0" indent="0">
                        <a:spcAft>
                          <a:spcPts val="0"/>
                        </a:spcAft>
                        <a:buSzPct val="110000"/>
                        <a:buNone/>
                      </a:pPr>
                      <a:r>
                        <a:rPr lang="da-DK" sz="1400" b="0" dirty="0">
                          <a:solidFill>
                            <a:schemeClr val="tx1"/>
                          </a:solidFill>
                          <a:latin typeface="+mn-lt"/>
                          <a:cs typeface="Arial" panose="020B0604020202020204" pitchFamily="34" charset="0"/>
                        </a:rPr>
                        <a:t>Excel Værktøj - 6 trin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704124"/>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Procesværktøj</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mn-lt"/>
                          <a:cs typeface="Arial" panose="020B0604020202020204" pitchFamily="34" charset="0"/>
                        </a:rPr>
                        <a:t>6 procespile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mn-lt"/>
                          <a:cs typeface="Arial" panose="020B0604020202020204" pitchFamily="34" charset="0"/>
                        </a:rPr>
                        <a:t>28 udsagnskort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mn-lt"/>
                          <a:cs typeface="Arial" panose="020B0604020202020204" pitchFamily="34" charset="0"/>
                        </a:rPr>
                        <a:t>Graf</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15607833"/>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Vejledninger til landmand og rådgiver</a:t>
                      </a:r>
                    </a:p>
                    <a:p>
                      <a:pPr>
                        <a:spcAft>
                          <a:spcPts val="0"/>
                        </a:spcAft>
                      </a:pPr>
                      <a:endParaRPr lang="da-DK" b="0" dirty="0">
                        <a:solidFill>
                          <a:schemeClr val="tx1"/>
                        </a:solidFill>
                        <a:latin typeface="+mn-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73408797"/>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Seks ledelsesmodeller</a:t>
                      </a:r>
                    </a:p>
                    <a:p>
                      <a:pPr>
                        <a:spcAft>
                          <a:spcPts val="0"/>
                        </a:spcAft>
                      </a:pPr>
                      <a:endParaRPr lang="da-DK" b="0" dirty="0">
                        <a:solidFill>
                          <a:schemeClr val="tx1"/>
                        </a:solidFill>
                        <a:latin typeface="+mn-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43429536"/>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Eksempler  på handlingsplaner</a:t>
                      </a:r>
                      <a:endParaRPr lang="da-DK" b="0" dirty="0">
                        <a:solidFill>
                          <a:schemeClr val="tx1"/>
                        </a:solidFill>
                        <a:latin typeface="+mn-lt"/>
                      </a:endParaRPr>
                    </a:p>
                    <a:p>
                      <a:pPr>
                        <a:spcAft>
                          <a:spcPts val="0"/>
                        </a:spcAft>
                      </a:pPr>
                      <a:endParaRPr lang="da-DK" b="0" dirty="0">
                        <a:solidFill>
                          <a:schemeClr val="tx1"/>
                        </a:solidFill>
                        <a:latin typeface="+mn-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6527704"/>
                  </a:ext>
                </a:extLst>
              </a:tr>
              <a:tr h="324000">
                <a:tc>
                  <a:txBody>
                    <a:bodyPr/>
                    <a:lstStyle/>
                    <a:p>
                      <a:pPr>
                        <a:spcAft>
                          <a:spcPts val="0"/>
                        </a:spcAft>
                      </a:pPr>
                      <a:r>
                        <a:rPr lang="da-DK" b="0" dirty="0">
                          <a:solidFill>
                            <a:schemeClr val="tx1"/>
                          </a:solidFill>
                          <a:latin typeface="+mn-lt"/>
                        </a:rPr>
                        <a:t>WWW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r>
                        <a:rPr lang="da-DK" b="0" dirty="0">
                          <a:solidFill>
                            <a:schemeClr val="accent2"/>
                          </a:solidFill>
                          <a:latin typeface="+mn-lt"/>
                        </a:rPr>
                        <a:t>Landbrugsinfo.dk&gt;Ledelses&gt;Fokuseret Ledelse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20755656"/>
                  </a:ext>
                </a:extLst>
              </a:tr>
            </a:tbl>
          </a:graphicData>
        </a:graphic>
      </p:graphicFrame>
      <p:pic>
        <p:nvPicPr>
          <p:cNvPr id="37" name="Billede 36">
            <a:extLst>
              <a:ext uri="{FF2B5EF4-FFF2-40B4-BE49-F238E27FC236}">
                <a16:creationId xmlns:a16="http://schemas.microsoft.com/office/drawing/2014/main" id="{E67C0A8C-AB9F-43D9-8052-8842FCCBC2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3206" y="1084251"/>
            <a:ext cx="903921" cy="720000"/>
          </a:xfrm>
          <a:prstGeom prst="rect">
            <a:avLst/>
          </a:prstGeom>
        </p:spPr>
      </p:pic>
      <p:sp>
        <p:nvSpPr>
          <p:cNvPr id="2" name="Titel 1">
            <a:extLst>
              <a:ext uri="{FF2B5EF4-FFF2-40B4-BE49-F238E27FC236}">
                <a16:creationId xmlns:a16="http://schemas.microsoft.com/office/drawing/2014/main" id="{03C4ADD4-8170-421C-84B6-514B19C098E9}"/>
              </a:ext>
            </a:extLst>
          </p:cNvPr>
          <p:cNvSpPr>
            <a:spLocks noGrp="1"/>
          </p:cNvSpPr>
          <p:nvPr>
            <p:ph type="title"/>
          </p:nvPr>
        </p:nvSpPr>
        <p:spPr>
          <a:xfrm>
            <a:off x="529791" y="392885"/>
            <a:ext cx="11146271" cy="711638"/>
          </a:xfrm>
        </p:spPr>
        <p:txBody>
          <a:bodyPr/>
          <a:lstStyle/>
          <a:p>
            <a:r>
              <a:rPr lang="da-DK" sz="3200" dirty="0"/>
              <a:t>Hjemmeopgaven - Landmandskit !</a:t>
            </a:r>
          </a:p>
        </p:txBody>
      </p:sp>
      <p:sp>
        <p:nvSpPr>
          <p:cNvPr id="4" name="Pladsholder til tekst 3">
            <a:extLst>
              <a:ext uri="{FF2B5EF4-FFF2-40B4-BE49-F238E27FC236}">
                <a16:creationId xmlns:a16="http://schemas.microsoft.com/office/drawing/2014/main" id="{71BC2B19-4CD8-4526-8B81-C17D58B9E969}"/>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614F18D-A4B1-4CC5-ABEE-209F10582CD0}"/>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B8D0140D-CB98-40CE-B5D0-134733568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1005" y="1114677"/>
            <a:ext cx="1296170" cy="936000"/>
          </a:xfrm>
          <a:prstGeom prst="rect">
            <a:avLst/>
          </a:prstGeom>
        </p:spPr>
      </p:pic>
      <p:pic>
        <p:nvPicPr>
          <p:cNvPr id="9" name="Billede 8">
            <a:extLst>
              <a:ext uri="{FF2B5EF4-FFF2-40B4-BE49-F238E27FC236}">
                <a16:creationId xmlns:a16="http://schemas.microsoft.com/office/drawing/2014/main" id="{43E19D6E-2197-442C-A7AF-EFDC977884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716" y="2179002"/>
            <a:ext cx="8568000" cy="675939"/>
          </a:xfrm>
          <a:prstGeom prst="rect">
            <a:avLst/>
          </a:prstGeom>
        </p:spPr>
      </p:pic>
      <p:pic>
        <p:nvPicPr>
          <p:cNvPr id="26" name="Billede 25">
            <a:extLst>
              <a:ext uri="{FF2B5EF4-FFF2-40B4-BE49-F238E27FC236}">
                <a16:creationId xmlns:a16="http://schemas.microsoft.com/office/drawing/2014/main" id="{DF3EC6D8-AF69-4684-9C65-ED13473CFD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9041" y="1103388"/>
            <a:ext cx="1539474" cy="936000"/>
          </a:xfrm>
          <a:prstGeom prst="rect">
            <a:avLst/>
          </a:prstGeom>
        </p:spPr>
      </p:pic>
      <p:pic>
        <p:nvPicPr>
          <p:cNvPr id="27" name="Billede 26">
            <a:extLst>
              <a:ext uri="{FF2B5EF4-FFF2-40B4-BE49-F238E27FC236}">
                <a16:creationId xmlns:a16="http://schemas.microsoft.com/office/drawing/2014/main" id="{A91AF1D6-6907-4992-AAF8-13FA2B8097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4562" y="1105954"/>
            <a:ext cx="955736" cy="540000"/>
          </a:xfrm>
          <a:prstGeom prst="rect">
            <a:avLst/>
          </a:prstGeom>
        </p:spPr>
      </p:pic>
      <p:pic>
        <p:nvPicPr>
          <p:cNvPr id="28" name="Billede 27">
            <a:extLst>
              <a:ext uri="{FF2B5EF4-FFF2-40B4-BE49-F238E27FC236}">
                <a16:creationId xmlns:a16="http://schemas.microsoft.com/office/drawing/2014/main" id="{B3891A39-EDA9-4AF6-BC4A-A148540A8E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6158" y="1247056"/>
            <a:ext cx="955736" cy="540000"/>
          </a:xfrm>
          <a:prstGeom prst="rect">
            <a:avLst/>
          </a:prstGeom>
        </p:spPr>
      </p:pic>
      <p:pic>
        <p:nvPicPr>
          <p:cNvPr id="29" name="Billede 28">
            <a:extLst>
              <a:ext uri="{FF2B5EF4-FFF2-40B4-BE49-F238E27FC236}">
                <a16:creationId xmlns:a16="http://schemas.microsoft.com/office/drawing/2014/main" id="{E09030E5-D162-4B92-969C-F754A941CC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8558" y="1399456"/>
            <a:ext cx="955736" cy="540000"/>
          </a:xfrm>
          <a:prstGeom prst="rect">
            <a:avLst/>
          </a:prstGeom>
        </p:spPr>
      </p:pic>
      <p:pic>
        <p:nvPicPr>
          <p:cNvPr id="30" name="Billede 29">
            <a:extLst>
              <a:ext uri="{FF2B5EF4-FFF2-40B4-BE49-F238E27FC236}">
                <a16:creationId xmlns:a16="http://schemas.microsoft.com/office/drawing/2014/main" id="{806E3727-A03A-4FE8-BEEB-FBE9F71381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0958" y="1551856"/>
            <a:ext cx="955736" cy="540000"/>
          </a:xfrm>
          <a:prstGeom prst="rect">
            <a:avLst/>
          </a:prstGeom>
        </p:spPr>
      </p:pic>
      <p:pic>
        <p:nvPicPr>
          <p:cNvPr id="31" name="Billede 30">
            <a:extLst>
              <a:ext uri="{FF2B5EF4-FFF2-40B4-BE49-F238E27FC236}">
                <a16:creationId xmlns:a16="http://schemas.microsoft.com/office/drawing/2014/main" id="{E16CF4C6-D9CF-4557-B6A7-D77F22F40FD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65062" y="1106831"/>
            <a:ext cx="977944" cy="936000"/>
          </a:xfrm>
          <a:prstGeom prst="rect">
            <a:avLst/>
          </a:prstGeom>
        </p:spPr>
      </p:pic>
      <p:pic>
        <p:nvPicPr>
          <p:cNvPr id="34" name="Billede 33">
            <a:extLst>
              <a:ext uri="{FF2B5EF4-FFF2-40B4-BE49-F238E27FC236}">
                <a16:creationId xmlns:a16="http://schemas.microsoft.com/office/drawing/2014/main" id="{60655413-2A98-4377-BFB9-91F53B04BE9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09022" y="1219719"/>
            <a:ext cx="1008000" cy="632571"/>
          </a:xfrm>
          <a:prstGeom prst="rect">
            <a:avLst/>
          </a:prstGeom>
        </p:spPr>
      </p:pic>
      <p:pic>
        <p:nvPicPr>
          <p:cNvPr id="35" name="Billede 34">
            <a:extLst>
              <a:ext uri="{FF2B5EF4-FFF2-40B4-BE49-F238E27FC236}">
                <a16:creationId xmlns:a16="http://schemas.microsoft.com/office/drawing/2014/main" id="{2F4DFEE2-2F88-49C5-9B2A-7C59DAAD6CC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10625" y="1332606"/>
            <a:ext cx="975226" cy="612000"/>
          </a:xfrm>
          <a:prstGeom prst="rect">
            <a:avLst/>
          </a:prstGeom>
        </p:spPr>
      </p:pic>
      <p:pic>
        <p:nvPicPr>
          <p:cNvPr id="36" name="Billede 35">
            <a:extLst>
              <a:ext uri="{FF2B5EF4-FFF2-40B4-BE49-F238E27FC236}">
                <a16:creationId xmlns:a16="http://schemas.microsoft.com/office/drawing/2014/main" id="{1DA5FC68-5A6C-4582-9B07-1C834A0400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12227" y="1445496"/>
            <a:ext cx="975226" cy="612000"/>
          </a:xfrm>
          <a:prstGeom prst="rect">
            <a:avLst/>
          </a:prstGeom>
        </p:spPr>
      </p:pic>
      <p:pic>
        <p:nvPicPr>
          <p:cNvPr id="38" name="Billede 37">
            <a:extLst>
              <a:ext uri="{FF2B5EF4-FFF2-40B4-BE49-F238E27FC236}">
                <a16:creationId xmlns:a16="http://schemas.microsoft.com/office/drawing/2014/main" id="{40D8BDF7-B27E-4D1E-B95E-E88F78418D7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58633" y="1103388"/>
            <a:ext cx="1112106" cy="936000"/>
          </a:xfrm>
          <a:prstGeom prst="rect">
            <a:avLst/>
          </a:prstGeom>
        </p:spPr>
      </p:pic>
      <p:pic>
        <p:nvPicPr>
          <p:cNvPr id="40" name="Billede 39">
            <a:extLst>
              <a:ext uri="{FF2B5EF4-FFF2-40B4-BE49-F238E27FC236}">
                <a16:creationId xmlns:a16="http://schemas.microsoft.com/office/drawing/2014/main" id="{50F2D323-98D1-41C5-A081-E00B8F087B6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03856" y="2489298"/>
            <a:ext cx="655768" cy="648000"/>
          </a:xfrm>
          <a:prstGeom prst="rect">
            <a:avLst/>
          </a:prstGeom>
        </p:spPr>
      </p:pic>
      <p:pic>
        <p:nvPicPr>
          <p:cNvPr id="32" name="Billede 31">
            <a:extLst>
              <a:ext uri="{FF2B5EF4-FFF2-40B4-BE49-F238E27FC236}">
                <a16:creationId xmlns:a16="http://schemas.microsoft.com/office/drawing/2014/main" id="{962BF392-EA64-4680-9B51-2E8DC8BE907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98360" y="1151987"/>
            <a:ext cx="1056832" cy="900000"/>
          </a:xfrm>
          <a:prstGeom prst="rect">
            <a:avLst/>
          </a:prstGeom>
        </p:spPr>
      </p:pic>
      <p:pic>
        <p:nvPicPr>
          <p:cNvPr id="41" name="Billede 40">
            <a:extLst>
              <a:ext uri="{FF2B5EF4-FFF2-40B4-BE49-F238E27FC236}">
                <a16:creationId xmlns:a16="http://schemas.microsoft.com/office/drawing/2014/main" id="{A28FAE48-9183-4830-8C7E-A7465A032D0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274497" y="3256158"/>
            <a:ext cx="712690" cy="1008000"/>
          </a:xfrm>
          <a:prstGeom prst="rect">
            <a:avLst/>
          </a:prstGeom>
          <a:ln>
            <a:solidFill>
              <a:schemeClr val="bg1">
                <a:lumMod val="75000"/>
              </a:schemeClr>
            </a:solidFill>
          </a:ln>
        </p:spPr>
      </p:pic>
      <p:pic>
        <p:nvPicPr>
          <p:cNvPr id="42" name="Billede 41">
            <a:extLst>
              <a:ext uri="{FF2B5EF4-FFF2-40B4-BE49-F238E27FC236}">
                <a16:creationId xmlns:a16="http://schemas.microsoft.com/office/drawing/2014/main" id="{F65ABB40-C577-47DF-BEDA-66DEBA48237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64715" y="3256158"/>
            <a:ext cx="712690" cy="1008000"/>
          </a:xfrm>
          <a:prstGeom prst="rect">
            <a:avLst/>
          </a:prstGeom>
          <a:ln>
            <a:solidFill>
              <a:schemeClr val="bg1">
                <a:lumMod val="75000"/>
              </a:schemeClr>
            </a:solidFill>
          </a:ln>
        </p:spPr>
      </p:pic>
      <p:pic>
        <p:nvPicPr>
          <p:cNvPr id="43" name="Billede 42">
            <a:extLst>
              <a:ext uri="{FF2B5EF4-FFF2-40B4-BE49-F238E27FC236}">
                <a16:creationId xmlns:a16="http://schemas.microsoft.com/office/drawing/2014/main" id="{F3FA33BC-AE91-400B-AFDB-61F8FD2BB850}"/>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866524" y="3256158"/>
            <a:ext cx="712077" cy="1008000"/>
          </a:xfrm>
          <a:prstGeom prst="rect">
            <a:avLst/>
          </a:prstGeom>
          <a:ln>
            <a:solidFill>
              <a:schemeClr val="bg1">
                <a:lumMod val="75000"/>
              </a:schemeClr>
            </a:solidFill>
          </a:ln>
        </p:spPr>
      </p:pic>
      <p:pic>
        <p:nvPicPr>
          <p:cNvPr id="44" name="Billede 43">
            <a:extLst>
              <a:ext uri="{FF2B5EF4-FFF2-40B4-BE49-F238E27FC236}">
                <a16:creationId xmlns:a16="http://schemas.microsoft.com/office/drawing/2014/main" id="{1ED6EE4D-CA81-4679-BECA-C972578C931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262951" y="5412336"/>
            <a:ext cx="713223" cy="1008000"/>
          </a:xfrm>
          <a:prstGeom prst="rect">
            <a:avLst/>
          </a:prstGeom>
        </p:spPr>
      </p:pic>
      <p:grpSp>
        <p:nvGrpSpPr>
          <p:cNvPr id="51" name="Gruppe 50">
            <a:extLst>
              <a:ext uri="{FF2B5EF4-FFF2-40B4-BE49-F238E27FC236}">
                <a16:creationId xmlns:a16="http://schemas.microsoft.com/office/drawing/2014/main" id="{DFC1DBA3-F465-4850-BEDF-2E379052D997}"/>
              </a:ext>
            </a:extLst>
          </p:cNvPr>
          <p:cNvGrpSpPr>
            <a:grpSpLocks noChangeAspect="1"/>
          </p:cNvGrpSpPr>
          <p:nvPr/>
        </p:nvGrpSpPr>
        <p:grpSpPr>
          <a:xfrm>
            <a:off x="3298678" y="4444227"/>
            <a:ext cx="8568000" cy="768054"/>
            <a:chOff x="3298678" y="4545299"/>
            <a:chExt cx="9236746" cy="828000"/>
          </a:xfrm>
        </p:grpSpPr>
        <p:pic>
          <p:nvPicPr>
            <p:cNvPr id="45" name="Billede 44">
              <a:extLst>
                <a:ext uri="{FF2B5EF4-FFF2-40B4-BE49-F238E27FC236}">
                  <a16:creationId xmlns:a16="http://schemas.microsoft.com/office/drawing/2014/main" id="{AAA37822-C8DD-4E03-9310-CE2428CB839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71390" y="4545299"/>
              <a:ext cx="1472000" cy="828000"/>
            </a:xfrm>
            <a:prstGeom prst="rect">
              <a:avLst/>
            </a:prstGeom>
            <a:ln w="12700">
              <a:solidFill>
                <a:schemeClr val="bg1">
                  <a:lumMod val="50000"/>
                </a:schemeClr>
              </a:solidFill>
            </a:ln>
          </p:spPr>
        </p:pic>
        <p:pic>
          <p:nvPicPr>
            <p:cNvPr id="46" name="Billede 45">
              <a:extLst>
                <a:ext uri="{FF2B5EF4-FFF2-40B4-BE49-F238E27FC236}">
                  <a16:creationId xmlns:a16="http://schemas.microsoft.com/office/drawing/2014/main" id="{A3C82BE7-60AB-4179-AA64-8D6D3600A8E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421019" y="4545299"/>
              <a:ext cx="1472000" cy="828000"/>
            </a:xfrm>
            <a:prstGeom prst="rect">
              <a:avLst/>
            </a:prstGeom>
            <a:ln w="12700">
              <a:solidFill>
                <a:schemeClr val="bg1">
                  <a:lumMod val="50000"/>
                </a:schemeClr>
              </a:solidFill>
            </a:ln>
          </p:spPr>
        </p:pic>
        <p:pic>
          <p:nvPicPr>
            <p:cNvPr id="47" name="Billede 46">
              <a:extLst>
                <a:ext uri="{FF2B5EF4-FFF2-40B4-BE49-F238E27FC236}">
                  <a16:creationId xmlns:a16="http://schemas.microsoft.com/office/drawing/2014/main" id="{76A76BE9-EFD0-4D89-AF14-B2707AEA65DD}"/>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063424" y="4545299"/>
              <a:ext cx="1472000" cy="828000"/>
            </a:xfrm>
            <a:prstGeom prst="rect">
              <a:avLst/>
            </a:prstGeom>
            <a:ln w="12700">
              <a:solidFill>
                <a:schemeClr val="bg1">
                  <a:lumMod val="50000"/>
                </a:schemeClr>
              </a:solidFill>
            </a:ln>
          </p:spPr>
        </p:pic>
        <p:pic>
          <p:nvPicPr>
            <p:cNvPr id="48" name="Billede 47">
              <a:extLst>
                <a:ext uri="{FF2B5EF4-FFF2-40B4-BE49-F238E27FC236}">
                  <a16:creationId xmlns:a16="http://schemas.microsoft.com/office/drawing/2014/main" id="{1A6F9011-E48D-48C7-BDA1-D11389EFE37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504382" y="4545299"/>
              <a:ext cx="1472000" cy="828000"/>
            </a:xfrm>
            <a:prstGeom prst="rect">
              <a:avLst/>
            </a:prstGeom>
            <a:ln w="12700">
              <a:solidFill>
                <a:schemeClr val="bg1">
                  <a:lumMod val="50000"/>
                </a:schemeClr>
              </a:solidFill>
            </a:ln>
          </p:spPr>
        </p:pic>
        <p:pic>
          <p:nvPicPr>
            <p:cNvPr id="49" name="Billede 48">
              <a:extLst>
                <a:ext uri="{FF2B5EF4-FFF2-40B4-BE49-F238E27FC236}">
                  <a16:creationId xmlns:a16="http://schemas.microsoft.com/office/drawing/2014/main" id="{AC229EBD-6D66-403F-968B-95EEFE422E9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955225" y="4545299"/>
              <a:ext cx="1472000" cy="828000"/>
            </a:xfrm>
            <a:prstGeom prst="rect">
              <a:avLst/>
            </a:prstGeom>
            <a:ln w="12700">
              <a:solidFill>
                <a:schemeClr val="bg1">
                  <a:lumMod val="50000"/>
                </a:schemeClr>
              </a:solidFill>
            </a:ln>
          </p:spPr>
        </p:pic>
        <p:pic>
          <p:nvPicPr>
            <p:cNvPr id="50" name="Billede 49">
              <a:extLst>
                <a:ext uri="{FF2B5EF4-FFF2-40B4-BE49-F238E27FC236}">
                  <a16:creationId xmlns:a16="http://schemas.microsoft.com/office/drawing/2014/main" id="{FE066D47-A187-43DC-B3B3-C18318D36D2E}"/>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298678" y="4545299"/>
              <a:ext cx="1472000" cy="828000"/>
            </a:xfrm>
            <a:prstGeom prst="rect">
              <a:avLst/>
            </a:prstGeom>
            <a:ln w="12700">
              <a:solidFill>
                <a:schemeClr val="bg1">
                  <a:lumMod val="50000"/>
                </a:schemeClr>
              </a:solidFill>
            </a:ln>
          </p:spPr>
        </p:pic>
      </p:grpSp>
      <p:pic>
        <p:nvPicPr>
          <p:cNvPr id="57" name="Billede 56">
            <a:extLst>
              <a:ext uri="{FF2B5EF4-FFF2-40B4-BE49-F238E27FC236}">
                <a16:creationId xmlns:a16="http://schemas.microsoft.com/office/drawing/2014/main" id="{CA3C7BC5-2ACD-4997-906E-0438930C3498}"/>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4181015" y="5412559"/>
            <a:ext cx="621995" cy="688181"/>
          </a:xfrm>
          <a:prstGeom prst="rect">
            <a:avLst/>
          </a:prstGeom>
        </p:spPr>
      </p:pic>
      <p:pic>
        <p:nvPicPr>
          <p:cNvPr id="59" name="Billede 58">
            <a:extLst>
              <a:ext uri="{FF2B5EF4-FFF2-40B4-BE49-F238E27FC236}">
                <a16:creationId xmlns:a16="http://schemas.microsoft.com/office/drawing/2014/main" id="{C9E678FB-5015-47D9-9704-DBDDFE0ED95E}"/>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5103869" y="5416740"/>
            <a:ext cx="624090" cy="684000"/>
          </a:xfrm>
          <a:prstGeom prst="rect">
            <a:avLst/>
          </a:prstGeom>
        </p:spPr>
      </p:pic>
      <p:pic>
        <p:nvPicPr>
          <p:cNvPr id="60" name="Billede 59">
            <a:extLst>
              <a:ext uri="{FF2B5EF4-FFF2-40B4-BE49-F238E27FC236}">
                <a16:creationId xmlns:a16="http://schemas.microsoft.com/office/drawing/2014/main" id="{4240B978-EEE8-41EA-A7C1-F57C26848E57}"/>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373877" y="5580305"/>
            <a:ext cx="591398" cy="684000"/>
          </a:xfrm>
          <a:prstGeom prst="rect">
            <a:avLst/>
          </a:prstGeom>
        </p:spPr>
      </p:pic>
      <p:pic>
        <p:nvPicPr>
          <p:cNvPr id="61" name="Billede 60">
            <a:extLst>
              <a:ext uri="{FF2B5EF4-FFF2-40B4-BE49-F238E27FC236}">
                <a16:creationId xmlns:a16="http://schemas.microsoft.com/office/drawing/2014/main" id="{C0F8B3B4-8D0B-4A53-9189-90C4BCD96705}"/>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5254818" y="5580305"/>
            <a:ext cx="623245" cy="684000"/>
          </a:xfrm>
          <a:prstGeom prst="rect">
            <a:avLst/>
          </a:prstGeom>
        </p:spPr>
      </p:pic>
      <p:pic>
        <p:nvPicPr>
          <p:cNvPr id="62" name="Billede 61">
            <a:extLst>
              <a:ext uri="{FF2B5EF4-FFF2-40B4-BE49-F238E27FC236}">
                <a16:creationId xmlns:a16="http://schemas.microsoft.com/office/drawing/2014/main" id="{EC801B3D-AB3D-4F0F-BA38-230831817A2D}"/>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4602003" y="5741081"/>
            <a:ext cx="618818" cy="684000"/>
          </a:xfrm>
          <a:prstGeom prst="rect">
            <a:avLst/>
          </a:prstGeom>
        </p:spPr>
      </p:pic>
      <p:pic>
        <p:nvPicPr>
          <p:cNvPr id="63" name="Billede 62">
            <a:extLst>
              <a:ext uri="{FF2B5EF4-FFF2-40B4-BE49-F238E27FC236}">
                <a16:creationId xmlns:a16="http://schemas.microsoft.com/office/drawing/2014/main" id="{20406815-26D4-45EF-AF5C-39A65299D503}"/>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5520029" y="5741081"/>
            <a:ext cx="619904" cy="684000"/>
          </a:xfrm>
          <a:prstGeom prst="rect">
            <a:avLst/>
          </a:prstGeom>
        </p:spPr>
      </p:pic>
      <p:pic>
        <p:nvPicPr>
          <p:cNvPr id="64" name="Billede 63">
            <a:extLst>
              <a:ext uri="{FF2B5EF4-FFF2-40B4-BE49-F238E27FC236}">
                <a16:creationId xmlns:a16="http://schemas.microsoft.com/office/drawing/2014/main" id="{532B15B7-A3F4-428C-828F-3F663FFC1DB5}"/>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6194136" y="5416740"/>
            <a:ext cx="604271" cy="684000"/>
          </a:xfrm>
          <a:prstGeom prst="rect">
            <a:avLst/>
          </a:prstGeom>
        </p:spPr>
      </p:pic>
      <p:pic>
        <p:nvPicPr>
          <p:cNvPr id="65" name="Billede 64">
            <a:extLst>
              <a:ext uri="{FF2B5EF4-FFF2-40B4-BE49-F238E27FC236}">
                <a16:creationId xmlns:a16="http://schemas.microsoft.com/office/drawing/2014/main" id="{23B24CD0-E537-4D69-874A-3A194377A98E}"/>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6476301" y="5580305"/>
            <a:ext cx="621696" cy="684000"/>
          </a:xfrm>
          <a:prstGeom prst="rect">
            <a:avLst/>
          </a:prstGeom>
        </p:spPr>
      </p:pic>
      <p:pic>
        <p:nvPicPr>
          <p:cNvPr id="66" name="Billede 65">
            <a:extLst>
              <a:ext uri="{FF2B5EF4-FFF2-40B4-BE49-F238E27FC236}">
                <a16:creationId xmlns:a16="http://schemas.microsoft.com/office/drawing/2014/main" id="{3E3399F4-8D93-4F8C-BB24-886F6F859253}"/>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6928412" y="5741081"/>
            <a:ext cx="621142" cy="684000"/>
          </a:xfrm>
          <a:prstGeom prst="rect">
            <a:avLst/>
          </a:prstGeom>
        </p:spPr>
      </p:pic>
      <p:pic>
        <p:nvPicPr>
          <p:cNvPr id="67" name="Billede 66">
            <a:extLst>
              <a:ext uri="{FF2B5EF4-FFF2-40B4-BE49-F238E27FC236}">
                <a16:creationId xmlns:a16="http://schemas.microsoft.com/office/drawing/2014/main" id="{91F8DC53-75E7-40CF-B183-984E3C8C8528}"/>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7584966" y="5416740"/>
            <a:ext cx="600000" cy="684000"/>
          </a:xfrm>
          <a:prstGeom prst="rect">
            <a:avLst/>
          </a:prstGeom>
        </p:spPr>
      </p:pic>
      <p:pic>
        <p:nvPicPr>
          <p:cNvPr id="68" name="Billede 67">
            <a:extLst>
              <a:ext uri="{FF2B5EF4-FFF2-40B4-BE49-F238E27FC236}">
                <a16:creationId xmlns:a16="http://schemas.microsoft.com/office/drawing/2014/main" id="{A1CB8CF5-97CC-4DD2-9C5B-AB9840885B56}"/>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7926447" y="5580305"/>
            <a:ext cx="628449" cy="684000"/>
          </a:xfrm>
          <a:prstGeom prst="rect">
            <a:avLst/>
          </a:prstGeom>
        </p:spPr>
      </p:pic>
      <p:pic>
        <p:nvPicPr>
          <p:cNvPr id="69" name="Billede 68">
            <a:extLst>
              <a:ext uri="{FF2B5EF4-FFF2-40B4-BE49-F238E27FC236}">
                <a16:creationId xmlns:a16="http://schemas.microsoft.com/office/drawing/2014/main" id="{3498252A-D790-41CE-869A-9D7F1A068895}"/>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8322439" y="5741081"/>
            <a:ext cx="618890" cy="684000"/>
          </a:xfrm>
          <a:prstGeom prst="rect">
            <a:avLst/>
          </a:prstGeom>
        </p:spPr>
      </p:pic>
      <p:grpSp>
        <p:nvGrpSpPr>
          <p:cNvPr id="8" name="Gruppe 7">
            <a:extLst>
              <a:ext uri="{FF2B5EF4-FFF2-40B4-BE49-F238E27FC236}">
                <a16:creationId xmlns:a16="http://schemas.microsoft.com/office/drawing/2014/main" id="{D3117E82-8368-4768-A1F0-9CFD5848B679}"/>
              </a:ext>
            </a:extLst>
          </p:cNvPr>
          <p:cNvGrpSpPr/>
          <p:nvPr/>
        </p:nvGrpSpPr>
        <p:grpSpPr>
          <a:xfrm>
            <a:off x="9052173" y="5416740"/>
            <a:ext cx="1371596" cy="1008341"/>
            <a:chOff x="10489089" y="5608133"/>
            <a:chExt cx="1371596" cy="1008341"/>
          </a:xfrm>
        </p:grpSpPr>
        <p:pic>
          <p:nvPicPr>
            <p:cNvPr id="70" name="Billede 69">
              <a:extLst>
                <a:ext uri="{FF2B5EF4-FFF2-40B4-BE49-F238E27FC236}">
                  <a16:creationId xmlns:a16="http://schemas.microsoft.com/office/drawing/2014/main" id="{A65062AB-2841-45CA-B736-520B5ED18DE5}"/>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0489089" y="5608133"/>
              <a:ext cx="621559" cy="684000"/>
            </a:xfrm>
            <a:prstGeom prst="rect">
              <a:avLst/>
            </a:prstGeom>
          </p:spPr>
        </p:pic>
        <p:pic>
          <p:nvPicPr>
            <p:cNvPr id="71" name="Billede 70">
              <a:extLst>
                <a:ext uri="{FF2B5EF4-FFF2-40B4-BE49-F238E27FC236}">
                  <a16:creationId xmlns:a16="http://schemas.microsoft.com/office/drawing/2014/main" id="{C8D7D586-DC47-4B99-AF8F-D531536721B9}"/>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10867420" y="5771698"/>
              <a:ext cx="632015" cy="684000"/>
            </a:xfrm>
            <a:prstGeom prst="rect">
              <a:avLst/>
            </a:prstGeom>
          </p:spPr>
        </p:pic>
        <p:pic>
          <p:nvPicPr>
            <p:cNvPr id="72" name="Billede 71">
              <a:extLst>
                <a:ext uri="{FF2B5EF4-FFF2-40B4-BE49-F238E27FC236}">
                  <a16:creationId xmlns:a16="http://schemas.microsoft.com/office/drawing/2014/main" id="{3C41B9A1-DE8D-4BAE-B7FF-F5634E1F5D67}"/>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1246995" y="5932474"/>
              <a:ext cx="613690" cy="684000"/>
            </a:xfrm>
            <a:prstGeom prst="rect">
              <a:avLst/>
            </a:prstGeom>
          </p:spPr>
        </p:pic>
      </p:grpSp>
      <p:pic>
        <p:nvPicPr>
          <p:cNvPr id="7" name="Billede 6">
            <a:extLst>
              <a:ext uri="{FF2B5EF4-FFF2-40B4-BE49-F238E27FC236}">
                <a16:creationId xmlns:a16="http://schemas.microsoft.com/office/drawing/2014/main" id="{65F32D27-E81A-4A75-BF4A-AED540E3E662}"/>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0919529" y="5582900"/>
            <a:ext cx="591254" cy="684000"/>
          </a:xfrm>
          <a:prstGeom prst="rect">
            <a:avLst/>
          </a:prstGeom>
        </p:spPr>
      </p:pic>
      <p:grpSp>
        <p:nvGrpSpPr>
          <p:cNvPr id="14" name="Gruppe 13">
            <a:extLst>
              <a:ext uri="{FF2B5EF4-FFF2-40B4-BE49-F238E27FC236}">
                <a16:creationId xmlns:a16="http://schemas.microsoft.com/office/drawing/2014/main" id="{5152B8AE-88D9-4FC2-8157-518C47CAEF51}"/>
              </a:ext>
            </a:extLst>
          </p:cNvPr>
          <p:cNvGrpSpPr/>
          <p:nvPr/>
        </p:nvGrpSpPr>
        <p:grpSpPr>
          <a:xfrm>
            <a:off x="5392747" y="2856050"/>
            <a:ext cx="1949359" cy="320170"/>
            <a:chOff x="5345055" y="2856050"/>
            <a:chExt cx="1949359" cy="320170"/>
          </a:xfrm>
        </p:grpSpPr>
        <p:pic>
          <p:nvPicPr>
            <p:cNvPr id="73" name="Billede 72">
              <a:extLst>
                <a:ext uri="{FF2B5EF4-FFF2-40B4-BE49-F238E27FC236}">
                  <a16:creationId xmlns:a16="http://schemas.microsoft.com/office/drawing/2014/main" id="{109A9522-9F20-4C11-888A-4CF7363E1584}"/>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5345055" y="2856050"/>
              <a:ext cx="321449" cy="320170"/>
            </a:xfrm>
            <a:prstGeom prst="rect">
              <a:avLst/>
            </a:prstGeom>
            <a:ln w="3175">
              <a:solidFill>
                <a:schemeClr val="bg1">
                  <a:lumMod val="75000"/>
                </a:schemeClr>
              </a:solidFill>
            </a:ln>
          </p:spPr>
        </p:pic>
        <p:pic>
          <p:nvPicPr>
            <p:cNvPr id="74" name="Billede 73">
              <a:extLst>
                <a:ext uri="{FF2B5EF4-FFF2-40B4-BE49-F238E27FC236}">
                  <a16:creationId xmlns:a16="http://schemas.microsoft.com/office/drawing/2014/main" id="{BDE2E19F-9CBC-47E4-BFD3-E94A1EB2364E}"/>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5667081" y="2856050"/>
              <a:ext cx="321449" cy="320170"/>
            </a:xfrm>
            <a:prstGeom prst="rect">
              <a:avLst/>
            </a:prstGeom>
            <a:ln w="3175">
              <a:solidFill>
                <a:schemeClr val="bg1">
                  <a:lumMod val="75000"/>
                </a:schemeClr>
              </a:solidFill>
            </a:ln>
          </p:spPr>
        </p:pic>
        <p:pic>
          <p:nvPicPr>
            <p:cNvPr id="75" name="Billede 74">
              <a:extLst>
                <a:ext uri="{FF2B5EF4-FFF2-40B4-BE49-F238E27FC236}">
                  <a16:creationId xmlns:a16="http://schemas.microsoft.com/office/drawing/2014/main" id="{B26B7016-E938-4814-89E1-BAD9C2A922AE}"/>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5991343" y="2856050"/>
              <a:ext cx="321449" cy="320170"/>
            </a:xfrm>
            <a:prstGeom prst="rect">
              <a:avLst/>
            </a:prstGeom>
            <a:ln w="3175">
              <a:solidFill>
                <a:schemeClr val="bg1">
                  <a:lumMod val="75000"/>
                </a:schemeClr>
              </a:solidFill>
            </a:ln>
          </p:spPr>
        </p:pic>
        <p:pic>
          <p:nvPicPr>
            <p:cNvPr id="76" name="Billede 75">
              <a:extLst>
                <a:ext uri="{FF2B5EF4-FFF2-40B4-BE49-F238E27FC236}">
                  <a16:creationId xmlns:a16="http://schemas.microsoft.com/office/drawing/2014/main" id="{7A706F8F-3FA6-42B1-A4BB-EC56B5ACA6F9}"/>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6315811" y="2856050"/>
              <a:ext cx="321449" cy="320170"/>
            </a:xfrm>
            <a:prstGeom prst="rect">
              <a:avLst/>
            </a:prstGeom>
            <a:ln w="3175">
              <a:solidFill>
                <a:schemeClr val="bg1">
                  <a:lumMod val="75000"/>
                </a:schemeClr>
              </a:solidFill>
            </a:ln>
          </p:spPr>
        </p:pic>
        <p:pic>
          <p:nvPicPr>
            <p:cNvPr id="77" name="Billede 76">
              <a:extLst>
                <a:ext uri="{FF2B5EF4-FFF2-40B4-BE49-F238E27FC236}">
                  <a16:creationId xmlns:a16="http://schemas.microsoft.com/office/drawing/2014/main" id="{92F81854-267A-4FA7-AC80-9BE54AA40661}"/>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6644151" y="2856050"/>
              <a:ext cx="321449" cy="320170"/>
            </a:xfrm>
            <a:prstGeom prst="rect">
              <a:avLst/>
            </a:prstGeom>
            <a:ln w="3175">
              <a:solidFill>
                <a:schemeClr val="bg1">
                  <a:lumMod val="75000"/>
                </a:schemeClr>
              </a:solidFill>
            </a:ln>
          </p:spPr>
        </p:pic>
        <p:pic>
          <p:nvPicPr>
            <p:cNvPr id="78" name="Billede 77">
              <a:extLst>
                <a:ext uri="{FF2B5EF4-FFF2-40B4-BE49-F238E27FC236}">
                  <a16:creationId xmlns:a16="http://schemas.microsoft.com/office/drawing/2014/main" id="{5190662C-4787-43C4-B0AC-A7B44C6E9B02}"/>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972965" y="2856050"/>
              <a:ext cx="321449" cy="320170"/>
            </a:xfrm>
            <a:prstGeom prst="rect">
              <a:avLst/>
            </a:prstGeom>
            <a:ln w="3175">
              <a:solidFill>
                <a:schemeClr val="bg1">
                  <a:lumMod val="75000"/>
                </a:schemeClr>
              </a:solidFill>
            </a:ln>
          </p:spPr>
        </p:pic>
      </p:grpSp>
      <p:grpSp>
        <p:nvGrpSpPr>
          <p:cNvPr id="11" name="Gruppe 10">
            <a:extLst>
              <a:ext uri="{FF2B5EF4-FFF2-40B4-BE49-F238E27FC236}">
                <a16:creationId xmlns:a16="http://schemas.microsoft.com/office/drawing/2014/main" id="{3371555B-F4CF-47AD-94AE-CD1E0C107893}"/>
              </a:ext>
            </a:extLst>
          </p:cNvPr>
          <p:cNvGrpSpPr/>
          <p:nvPr/>
        </p:nvGrpSpPr>
        <p:grpSpPr>
          <a:xfrm>
            <a:off x="7578873" y="2856050"/>
            <a:ext cx="1955579" cy="320170"/>
            <a:chOff x="7665969" y="3201074"/>
            <a:chExt cx="1955579" cy="320170"/>
          </a:xfrm>
        </p:grpSpPr>
        <p:pic>
          <p:nvPicPr>
            <p:cNvPr id="79" name="Billede 78">
              <a:extLst>
                <a:ext uri="{FF2B5EF4-FFF2-40B4-BE49-F238E27FC236}">
                  <a16:creationId xmlns:a16="http://schemas.microsoft.com/office/drawing/2014/main" id="{5C57D429-A171-4E12-9010-7542282359AE}"/>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7665969" y="3201074"/>
              <a:ext cx="321449" cy="320170"/>
            </a:xfrm>
            <a:prstGeom prst="rect">
              <a:avLst/>
            </a:prstGeom>
            <a:ln w="3175">
              <a:solidFill>
                <a:schemeClr val="bg1">
                  <a:lumMod val="75000"/>
                </a:schemeClr>
              </a:solidFill>
            </a:ln>
          </p:spPr>
        </p:pic>
        <p:pic>
          <p:nvPicPr>
            <p:cNvPr id="80" name="Billede 79">
              <a:extLst>
                <a:ext uri="{FF2B5EF4-FFF2-40B4-BE49-F238E27FC236}">
                  <a16:creationId xmlns:a16="http://schemas.microsoft.com/office/drawing/2014/main" id="{9B82B886-B1D7-4E52-AEB3-9FFFD6567A3D}"/>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7987995" y="3201074"/>
              <a:ext cx="321449" cy="320170"/>
            </a:xfrm>
            <a:prstGeom prst="rect">
              <a:avLst/>
            </a:prstGeom>
            <a:ln w="3175">
              <a:solidFill>
                <a:schemeClr val="bg1">
                  <a:lumMod val="75000"/>
                </a:schemeClr>
              </a:solidFill>
            </a:ln>
          </p:spPr>
        </p:pic>
        <p:pic>
          <p:nvPicPr>
            <p:cNvPr id="81" name="Billede 80">
              <a:extLst>
                <a:ext uri="{FF2B5EF4-FFF2-40B4-BE49-F238E27FC236}">
                  <a16:creationId xmlns:a16="http://schemas.microsoft.com/office/drawing/2014/main" id="{A6049D89-8667-41BA-924C-E80899979136}"/>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8312258" y="3201074"/>
              <a:ext cx="321449" cy="320170"/>
            </a:xfrm>
            <a:prstGeom prst="rect">
              <a:avLst/>
            </a:prstGeom>
            <a:ln w="3175">
              <a:solidFill>
                <a:schemeClr val="bg1">
                  <a:lumMod val="75000"/>
                </a:schemeClr>
              </a:solidFill>
            </a:ln>
          </p:spPr>
        </p:pic>
        <p:pic>
          <p:nvPicPr>
            <p:cNvPr id="82" name="Billede 81">
              <a:extLst>
                <a:ext uri="{FF2B5EF4-FFF2-40B4-BE49-F238E27FC236}">
                  <a16:creationId xmlns:a16="http://schemas.microsoft.com/office/drawing/2014/main" id="{B72B4243-59C6-49B5-8D3C-35B33E86B920}"/>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8644676" y="3201074"/>
              <a:ext cx="321449" cy="320170"/>
            </a:xfrm>
            <a:prstGeom prst="rect">
              <a:avLst/>
            </a:prstGeom>
            <a:ln w="3175">
              <a:solidFill>
                <a:schemeClr val="bg1">
                  <a:lumMod val="75000"/>
                </a:schemeClr>
              </a:solidFill>
            </a:ln>
          </p:spPr>
        </p:pic>
        <p:pic>
          <p:nvPicPr>
            <p:cNvPr id="83" name="Billede 82">
              <a:extLst>
                <a:ext uri="{FF2B5EF4-FFF2-40B4-BE49-F238E27FC236}">
                  <a16:creationId xmlns:a16="http://schemas.microsoft.com/office/drawing/2014/main" id="{904773F9-B5C2-4E59-8A0B-8286875A4CAC}"/>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8972439" y="3201074"/>
              <a:ext cx="321449" cy="320170"/>
            </a:xfrm>
            <a:prstGeom prst="rect">
              <a:avLst/>
            </a:prstGeom>
            <a:ln w="3175">
              <a:solidFill>
                <a:schemeClr val="bg1">
                  <a:lumMod val="75000"/>
                </a:schemeClr>
              </a:solidFill>
            </a:ln>
          </p:spPr>
        </p:pic>
        <p:pic>
          <p:nvPicPr>
            <p:cNvPr id="84" name="Billede 83">
              <a:extLst>
                <a:ext uri="{FF2B5EF4-FFF2-40B4-BE49-F238E27FC236}">
                  <a16:creationId xmlns:a16="http://schemas.microsoft.com/office/drawing/2014/main" id="{C9374718-7DB8-4BE0-9E73-9F8A81B18231}"/>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9300099" y="3201074"/>
              <a:ext cx="321449" cy="320170"/>
            </a:xfrm>
            <a:prstGeom prst="rect">
              <a:avLst/>
            </a:prstGeom>
            <a:ln w="3175">
              <a:solidFill>
                <a:schemeClr val="bg1">
                  <a:lumMod val="75000"/>
                </a:schemeClr>
              </a:solidFill>
            </a:ln>
          </p:spPr>
        </p:pic>
      </p:grpSp>
      <p:grpSp>
        <p:nvGrpSpPr>
          <p:cNvPr id="12" name="Gruppe 11">
            <a:extLst>
              <a:ext uri="{FF2B5EF4-FFF2-40B4-BE49-F238E27FC236}">
                <a16:creationId xmlns:a16="http://schemas.microsoft.com/office/drawing/2014/main" id="{606ED694-9FC2-49BA-9DCB-5E64AE3F59B3}"/>
              </a:ext>
            </a:extLst>
          </p:cNvPr>
          <p:cNvGrpSpPr/>
          <p:nvPr/>
        </p:nvGrpSpPr>
        <p:grpSpPr>
          <a:xfrm>
            <a:off x="9789790" y="2856050"/>
            <a:ext cx="1940367" cy="320170"/>
            <a:chOff x="9799796" y="3201074"/>
            <a:chExt cx="1940367" cy="320170"/>
          </a:xfrm>
        </p:grpSpPr>
        <p:pic>
          <p:nvPicPr>
            <p:cNvPr id="85" name="Billede 84">
              <a:extLst>
                <a:ext uri="{FF2B5EF4-FFF2-40B4-BE49-F238E27FC236}">
                  <a16:creationId xmlns:a16="http://schemas.microsoft.com/office/drawing/2014/main" id="{188E76AD-C4F2-4C31-912D-DC4D0B31535C}"/>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9799796" y="3201074"/>
              <a:ext cx="321449" cy="320170"/>
            </a:xfrm>
            <a:prstGeom prst="rect">
              <a:avLst/>
            </a:prstGeom>
            <a:ln w="3175">
              <a:solidFill>
                <a:schemeClr val="bg1">
                  <a:lumMod val="75000"/>
                </a:schemeClr>
              </a:solidFill>
            </a:ln>
          </p:spPr>
        </p:pic>
        <p:pic>
          <p:nvPicPr>
            <p:cNvPr id="86" name="Billede 85">
              <a:extLst>
                <a:ext uri="{FF2B5EF4-FFF2-40B4-BE49-F238E27FC236}">
                  <a16:creationId xmlns:a16="http://schemas.microsoft.com/office/drawing/2014/main" id="{B0016578-F00B-41E2-A87D-01B5DE1AE40D}"/>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10120091" y="3201074"/>
              <a:ext cx="321449" cy="320170"/>
            </a:xfrm>
            <a:prstGeom prst="rect">
              <a:avLst/>
            </a:prstGeom>
            <a:ln w="3175">
              <a:solidFill>
                <a:schemeClr val="bg1">
                  <a:lumMod val="75000"/>
                </a:schemeClr>
              </a:solidFill>
            </a:ln>
          </p:spPr>
        </p:pic>
        <p:pic>
          <p:nvPicPr>
            <p:cNvPr id="87" name="Billede 86">
              <a:extLst>
                <a:ext uri="{FF2B5EF4-FFF2-40B4-BE49-F238E27FC236}">
                  <a16:creationId xmlns:a16="http://schemas.microsoft.com/office/drawing/2014/main" id="{F5F18016-B7DE-49D5-AA5A-E8CBF43C4DE2}"/>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10450237" y="3201074"/>
              <a:ext cx="321449" cy="320170"/>
            </a:xfrm>
            <a:prstGeom prst="rect">
              <a:avLst/>
            </a:prstGeom>
            <a:ln w="3175">
              <a:solidFill>
                <a:schemeClr val="bg1">
                  <a:lumMod val="75000"/>
                </a:schemeClr>
              </a:solidFill>
            </a:ln>
          </p:spPr>
        </p:pic>
        <p:pic>
          <p:nvPicPr>
            <p:cNvPr id="88" name="Billede 87">
              <a:extLst>
                <a:ext uri="{FF2B5EF4-FFF2-40B4-BE49-F238E27FC236}">
                  <a16:creationId xmlns:a16="http://schemas.microsoft.com/office/drawing/2014/main" id="{0BDF32CF-3DD3-4D97-827C-BC7050969E7E}"/>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10772974" y="3201074"/>
              <a:ext cx="321449" cy="320170"/>
            </a:xfrm>
            <a:prstGeom prst="rect">
              <a:avLst/>
            </a:prstGeom>
            <a:ln w="3175">
              <a:solidFill>
                <a:schemeClr val="bg1">
                  <a:lumMod val="75000"/>
                </a:schemeClr>
              </a:solidFill>
            </a:ln>
          </p:spPr>
        </p:pic>
        <p:pic>
          <p:nvPicPr>
            <p:cNvPr id="89" name="Billede 88">
              <a:extLst>
                <a:ext uri="{FF2B5EF4-FFF2-40B4-BE49-F238E27FC236}">
                  <a16:creationId xmlns:a16="http://schemas.microsoft.com/office/drawing/2014/main" id="{EF71B495-07AE-43CB-970B-C8A53FDF72FA}"/>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11091631" y="3201074"/>
              <a:ext cx="321449" cy="320170"/>
            </a:xfrm>
            <a:prstGeom prst="rect">
              <a:avLst/>
            </a:prstGeom>
            <a:ln w="3175">
              <a:solidFill>
                <a:schemeClr val="bg1">
                  <a:lumMod val="75000"/>
                </a:schemeClr>
              </a:solidFill>
            </a:ln>
          </p:spPr>
        </p:pic>
        <p:pic>
          <p:nvPicPr>
            <p:cNvPr id="90" name="Billede 89">
              <a:extLst>
                <a:ext uri="{FF2B5EF4-FFF2-40B4-BE49-F238E27FC236}">
                  <a16:creationId xmlns:a16="http://schemas.microsoft.com/office/drawing/2014/main" id="{7CA3E585-43F2-410A-8E7F-5FC8FA978AAA}"/>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11418714" y="3201074"/>
              <a:ext cx="321449" cy="320170"/>
            </a:xfrm>
            <a:prstGeom prst="rect">
              <a:avLst/>
            </a:prstGeom>
            <a:ln w="3175">
              <a:solidFill>
                <a:schemeClr val="bg1">
                  <a:lumMod val="75000"/>
                </a:schemeClr>
              </a:solidFill>
            </a:ln>
          </p:spPr>
        </p:pic>
      </p:grpSp>
      <p:grpSp>
        <p:nvGrpSpPr>
          <p:cNvPr id="13" name="Gruppe 12">
            <a:extLst>
              <a:ext uri="{FF2B5EF4-FFF2-40B4-BE49-F238E27FC236}">
                <a16:creationId xmlns:a16="http://schemas.microsoft.com/office/drawing/2014/main" id="{E1DFBEC9-4888-4DD9-BD8F-349302B158CE}"/>
              </a:ext>
            </a:extLst>
          </p:cNvPr>
          <p:cNvGrpSpPr/>
          <p:nvPr/>
        </p:nvGrpSpPr>
        <p:grpSpPr>
          <a:xfrm>
            <a:off x="3205798" y="2856050"/>
            <a:ext cx="1956734" cy="320170"/>
            <a:chOff x="3299716" y="2856050"/>
            <a:chExt cx="1956734" cy="320170"/>
          </a:xfrm>
        </p:grpSpPr>
        <p:pic>
          <p:nvPicPr>
            <p:cNvPr id="52" name="Billede 51">
              <a:extLst>
                <a:ext uri="{FF2B5EF4-FFF2-40B4-BE49-F238E27FC236}">
                  <a16:creationId xmlns:a16="http://schemas.microsoft.com/office/drawing/2014/main" id="{64ACC1DF-9BA2-45C4-97B1-7EE50BB4AE64}"/>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3299716" y="2856050"/>
              <a:ext cx="321450" cy="320170"/>
            </a:xfrm>
            <a:prstGeom prst="rect">
              <a:avLst/>
            </a:prstGeom>
            <a:ln w="3175">
              <a:solidFill>
                <a:schemeClr val="bg1">
                  <a:lumMod val="75000"/>
                </a:schemeClr>
              </a:solidFill>
            </a:ln>
          </p:spPr>
        </p:pic>
        <p:pic>
          <p:nvPicPr>
            <p:cNvPr id="53" name="Billede 52">
              <a:extLst>
                <a:ext uri="{FF2B5EF4-FFF2-40B4-BE49-F238E27FC236}">
                  <a16:creationId xmlns:a16="http://schemas.microsoft.com/office/drawing/2014/main" id="{3986CCE5-7D5C-4AD8-8D0F-289E385D02DB}"/>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3621680" y="2856050"/>
              <a:ext cx="321450" cy="320170"/>
            </a:xfrm>
            <a:prstGeom prst="rect">
              <a:avLst/>
            </a:prstGeom>
            <a:ln w="3175">
              <a:solidFill>
                <a:schemeClr val="bg1">
                  <a:lumMod val="75000"/>
                </a:schemeClr>
              </a:solidFill>
            </a:ln>
          </p:spPr>
        </p:pic>
        <p:pic>
          <p:nvPicPr>
            <p:cNvPr id="54" name="Billede 53">
              <a:extLst>
                <a:ext uri="{FF2B5EF4-FFF2-40B4-BE49-F238E27FC236}">
                  <a16:creationId xmlns:a16="http://schemas.microsoft.com/office/drawing/2014/main" id="{3E67AB89-8EE0-4795-9E6B-1B291D445D83}"/>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3951545" y="2856050"/>
              <a:ext cx="321450" cy="320170"/>
            </a:xfrm>
            <a:prstGeom prst="rect">
              <a:avLst/>
            </a:prstGeom>
            <a:ln w="3175">
              <a:solidFill>
                <a:schemeClr val="bg1">
                  <a:lumMod val="75000"/>
                </a:schemeClr>
              </a:solidFill>
            </a:ln>
          </p:spPr>
        </p:pic>
        <p:pic>
          <p:nvPicPr>
            <p:cNvPr id="55" name="Billede 54">
              <a:extLst>
                <a:ext uri="{FF2B5EF4-FFF2-40B4-BE49-F238E27FC236}">
                  <a16:creationId xmlns:a16="http://schemas.microsoft.com/office/drawing/2014/main" id="{6B7D226E-3D4F-4E18-BE8D-96E34B0021F4}"/>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4277515" y="2856050"/>
              <a:ext cx="321450" cy="320170"/>
            </a:xfrm>
            <a:prstGeom prst="rect">
              <a:avLst/>
            </a:prstGeom>
            <a:ln w="3175">
              <a:solidFill>
                <a:schemeClr val="bg1">
                  <a:lumMod val="75000"/>
                </a:schemeClr>
              </a:solidFill>
            </a:ln>
          </p:spPr>
        </p:pic>
        <p:pic>
          <p:nvPicPr>
            <p:cNvPr id="56" name="Billede 55">
              <a:extLst>
                <a:ext uri="{FF2B5EF4-FFF2-40B4-BE49-F238E27FC236}">
                  <a16:creationId xmlns:a16="http://schemas.microsoft.com/office/drawing/2014/main" id="{5A933A18-ED77-40AD-B97E-687628EFBEAD}"/>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606186" y="2856050"/>
              <a:ext cx="321450" cy="320170"/>
            </a:xfrm>
            <a:prstGeom prst="rect">
              <a:avLst/>
            </a:prstGeom>
            <a:ln w="3175">
              <a:solidFill>
                <a:schemeClr val="bg1">
                  <a:lumMod val="75000"/>
                </a:schemeClr>
              </a:solidFill>
            </a:ln>
          </p:spPr>
        </p:pic>
        <p:pic>
          <p:nvPicPr>
            <p:cNvPr id="58" name="Billede 57">
              <a:extLst>
                <a:ext uri="{FF2B5EF4-FFF2-40B4-BE49-F238E27FC236}">
                  <a16:creationId xmlns:a16="http://schemas.microsoft.com/office/drawing/2014/main" id="{D9C600A4-C61E-4621-B94D-C4E3944C9707}"/>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4935000" y="2856050"/>
              <a:ext cx="321450" cy="320170"/>
            </a:xfrm>
            <a:prstGeom prst="rect">
              <a:avLst/>
            </a:prstGeom>
            <a:ln w="3175">
              <a:solidFill>
                <a:schemeClr val="bg1">
                  <a:lumMod val="75000"/>
                </a:schemeClr>
              </a:solidFill>
            </a:ln>
          </p:spPr>
        </p:pic>
      </p:grpSp>
      <p:pic>
        <p:nvPicPr>
          <p:cNvPr id="91" name="Billede 90">
            <a:extLst>
              <a:ext uri="{FF2B5EF4-FFF2-40B4-BE49-F238E27FC236}">
                <a16:creationId xmlns:a16="http://schemas.microsoft.com/office/drawing/2014/main" id="{3EAB7618-AD77-47F9-BDC7-C4073AA477A8}"/>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5027302" y="2903757"/>
            <a:ext cx="324312" cy="320169"/>
          </a:xfrm>
          <a:prstGeom prst="rect">
            <a:avLst/>
          </a:prstGeom>
          <a:ln w="3175">
            <a:solidFill>
              <a:schemeClr val="bg1">
                <a:lumMod val="75000"/>
              </a:schemeClr>
            </a:solidFill>
          </a:ln>
        </p:spPr>
      </p:pic>
      <p:pic>
        <p:nvPicPr>
          <p:cNvPr id="92" name="Billede 91">
            <a:extLst>
              <a:ext uri="{FF2B5EF4-FFF2-40B4-BE49-F238E27FC236}">
                <a16:creationId xmlns:a16="http://schemas.microsoft.com/office/drawing/2014/main" id="{270F0A60-ACD1-490F-83B4-6950E4427FBB}"/>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7201808" y="2903757"/>
            <a:ext cx="324312" cy="320169"/>
          </a:xfrm>
          <a:prstGeom prst="rect">
            <a:avLst/>
          </a:prstGeom>
          <a:ln w="3175">
            <a:solidFill>
              <a:schemeClr val="bg1">
                <a:lumMod val="75000"/>
              </a:schemeClr>
            </a:solidFill>
          </a:ln>
        </p:spPr>
      </p:pic>
      <p:pic>
        <p:nvPicPr>
          <p:cNvPr id="93" name="Billede 92">
            <a:extLst>
              <a:ext uri="{FF2B5EF4-FFF2-40B4-BE49-F238E27FC236}">
                <a16:creationId xmlns:a16="http://schemas.microsoft.com/office/drawing/2014/main" id="{252D4EA4-8C2F-4D33-A408-F55C27A8F59A}"/>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9419909" y="2903757"/>
            <a:ext cx="324312" cy="320170"/>
          </a:xfrm>
          <a:prstGeom prst="rect">
            <a:avLst/>
          </a:prstGeom>
          <a:ln w="3175">
            <a:solidFill>
              <a:schemeClr val="bg1">
                <a:lumMod val="75000"/>
              </a:schemeClr>
            </a:solidFill>
          </a:ln>
        </p:spPr>
      </p:pic>
      <p:pic>
        <p:nvPicPr>
          <p:cNvPr id="94" name="Billede 93">
            <a:extLst>
              <a:ext uri="{FF2B5EF4-FFF2-40B4-BE49-F238E27FC236}">
                <a16:creationId xmlns:a16="http://schemas.microsoft.com/office/drawing/2014/main" id="{6EB0E993-011E-41D7-A107-501571C56FE1}"/>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11606333" y="2903757"/>
            <a:ext cx="324312" cy="320170"/>
          </a:xfrm>
          <a:prstGeom prst="rect">
            <a:avLst/>
          </a:prstGeom>
          <a:ln w="3175">
            <a:solidFill>
              <a:schemeClr val="bg1">
                <a:lumMod val="75000"/>
              </a:schemeClr>
            </a:solidFill>
          </a:ln>
        </p:spPr>
      </p:pic>
      <p:sp>
        <p:nvSpPr>
          <p:cNvPr id="3" name="Rektangel 2">
            <a:extLst>
              <a:ext uri="{FF2B5EF4-FFF2-40B4-BE49-F238E27FC236}">
                <a16:creationId xmlns:a16="http://schemas.microsoft.com/office/drawing/2014/main" id="{BF0D4B29-A510-5E48-9780-0E79DBD1AD7F}"/>
              </a:ext>
            </a:extLst>
          </p:cNvPr>
          <p:cNvSpPr/>
          <p:nvPr/>
        </p:nvSpPr>
        <p:spPr>
          <a:xfrm>
            <a:off x="345233" y="1054359"/>
            <a:ext cx="11775232" cy="5458408"/>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dirty="0">
                <a:solidFill>
                  <a:srgbClr val="FF0000"/>
                </a:solidFill>
              </a:rPr>
              <a:t>Individuelle udskrifter</a:t>
            </a:r>
          </a:p>
          <a:p>
            <a:pPr algn="ctr"/>
            <a:r>
              <a:rPr lang="da-DK" sz="3600" dirty="0">
                <a:solidFill>
                  <a:srgbClr val="FF0000"/>
                </a:solidFill>
              </a:rPr>
              <a:t>fra excel-værktøjet</a:t>
            </a:r>
          </a:p>
        </p:txBody>
      </p:sp>
      <p:sp>
        <p:nvSpPr>
          <p:cNvPr id="95" name="Rektangel 94">
            <a:extLst>
              <a:ext uri="{FF2B5EF4-FFF2-40B4-BE49-F238E27FC236}">
                <a16:creationId xmlns:a16="http://schemas.microsoft.com/office/drawing/2014/main" id="{54BB5BBF-DF83-464F-8889-45C6FEA033CD}"/>
              </a:ext>
            </a:extLst>
          </p:cNvPr>
          <p:cNvSpPr/>
          <p:nvPr/>
        </p:nvSpPr>
        <p:spPr>
          <a:xfrm>
            <a:off x="497633" y="6515891"/>
            <a:ext cx="11775232" cy="979714"/>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1747670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el 24">
            <a:extLst>
              <a:ext uri="{FF2B5EF4-FFF2-40B4-BE49-F238E27FC236}">
                <a16:creationId xmlns:a16="http://schemas.microsoft.com/office/drawing/2014/main" id="{BF4F17FF-812C-4483-8855-27CACB9DF4A0}"/>
              </a:ext>
            </a:extLst>
          </p:cNvPr>
          <p:cNvGraphicFramePr>
            <a:graphicFrameLocks noGrp="1"/>
          </p:cNvGraphicFramePr>
          <p:nvPr>
            <p:extLst/>
          </p:nvPr>
        </p:nvGraphicFramePr>
        <p:xfrm>
          <a:off x="506850" y="1027808"/>
          <a:ext cx="11484000" cy="5801760"/>
        </p:xfrm>
        <a:graphic>
          <a:graphicData uri="http://schemas.openxmlformats.org/drawingml/2006/table">
            <a:tbl>
              <a:tblPr firstRow="1" bandRow="1">
                <a:tableStyleId>{5C22544A-7EE6-4342-B048-85BDC9FD1C3A}</a:tableStyleId>
              </a:tblPr>
              <a:tblGrid>
                <a:gridCol w="2664000">
                  <a:extLst>
                    <a:ext uri="{9D8B030D-6E8A-4147-A177-3AD203B41FA5}">
                      <a16:colId xmlns:a16="http://schemas.microsoft.com/office/drawing/2014/main" val="3921884662"/>
                    </a:ext>
                  </a:extLst>
                </a:gridCol>
                <a:gridCol w="8820000">
                  <a:extLst>
                    <a:ext uri="{9D8B030D-6E8A-4147-A177-3AD203B41FA5}">
                      <a16:colId xmlns:a16="http://schemas.microsoft.com/office/drawing/2014/main" val="2183980540"/>
                    </a:ext>
                  </a:extLst>
                </a:gridCol>
              </a:tblGrid>
              <a:tr h="1087200">
                <a:tc>
                  <a:txBody>
                    <a:bodyPr/>
                    <a:lstStyle/>
                    <a:p>
                      <a:pPr marL="0" indent="0">
                        <a:spcAft>
                          <a:spcPts val="0"/>
                        </a:spcAft>
                        <a:buSzPct val="110000"/>
                        <a:buNone/>
                      </a:pPr>
                      <a:r>
                        <a:rPr lang="da-DK" sz="1800" b="0" dirty="0">
                          <a:solidFill>
                            <a:schemeClr val="tx1"/>
                          </a:solidFill>
                          <a:latin typeface="+mn-lt"/>
                          <a:cs typeface="Arial" panose="020B0604020202020204" pitchFamily="34" charset="0"/>
                        </a:rPr>
                        <a:t>Værktøjet </a:t>
                      </a:r>
                    </a:p>
                    <a:p>
                      <a:pPr marL="0" indent="0">
                        <a:spcAft>
                          <a:spcPts val="0"/>
                        </a:spcAft>
                        <a:buSzPct val="110000"/>
                        <a:buNone/>
                      </a:pPr>
                      <a:r>
                        <a:rPr lang="da-DK" sz="1800" b="0" dirty="0">
                          <a:solidFill>
                            <a:schemeClr val="tx1"/>
                          </a:solidFill>
                          <a:latin typeface="+mn-lt"/>
                          <a:cs typeface="Arial" panose="020B0604020202020204" pitchFamily="34" charset="0"/>
                        </a:rPr>
                        <a:t>Fokuseret Ledelse</a:t>
                      </a:r>
                    </a:p>
                    <a:p>
                      <a:pPr marL="0" indent="0">
                        <a:spcAft>
                          <a:spcPts val="0"/>
                        </a:spcAft>
                        <a:buSzPct val="110000"/>
                        <a:buNone/>
                      </a:pPr>
                      <a:r>
                        <a:rPr lang="da-DK" sz="1400" b="0" dirty="0">
                          <a:solidFill>
                            <a:schemeClr val="tx1"/>
                          </a:solidFill>
                          <a:latin typeface="+mn-lt"/>
                          <a:cs typeface="Arial" panose="020B0604020202020204" pitchFamily="34" charset="0"/>
                        </a:rPr>
                        <a:t>Excel Værktøj - 6 trin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704124"/>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Procesværktøj</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mn-lt"/>
                          <a:cs typeface="Arial" panose="020B0604020202020204" pitchFamily="34" charset="0"/>
                        </a:rPr>
                        <a:t>6 procespile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mn-lt"/>
                          <a:cs typeface="Arial" panose="020B0604020202020204" pitchFamily="34" charset="0"/>
                        </a:rPr>
                        <a:t>28 udsagnskort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mn-lt"/>
                          <a:cs typeface="Arial" panose="020B0604020202020204" pitchFamily="34" charset="0"/>
                        </a:rPr>
                        <a:t>Graf</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15607833"/>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Vejledninger til landmand og rådgiver</a:t>
                      </a:r>
                    </a:p>
                    <a:p>
                      <a:pPr>
                        <a:spcAft>
                          <a:spcPts val="0"/>
                        </a:spcAft>
                      </a:pPr>
                      <a:endParaRPr lang="da-DK" b="0" dirty="0">
                        <a:solidFill>
                          <a:schemeClr val="tx1"/>
                        </a:solidFill>
                        <a:latin typeface="+mn-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73408797"/>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Seks ledelsesmodeller</a:t>
                      </a:r>
                    </a:p>
                    <a:p>
                      <a:pPr>
                        <a:spcAft>
                          <a:spcPts val="0"/>
                        </a:spcAft>
                      </a:pPr>
                      <a:endParaRPr lang="da-DK" b="0" dirty="0">
                        <a:solidFill>
                          <a:schemeClr val="tx1"/>
                        </a:solidFill>
                        <a:latin typeface="+mn-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43429536"/>
                  </a:ext>
                </a:extLst>
              </a:tr>
              <a:tr h="108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dirty="0">
                          <a:solidFill>
                            <a:schemeClr val="tx1"/>
                          </a:solidFill>
                          <a:latin typeface="+mn-lt"/>
                          <a:cs typeface="Arial" panose="020B0604020202020204" pitchFamily="34" charset="0"/>
                        </a:rPr>
                        <a:t>Eksempler  på handlingsplaner</a:t>
                      </a:r>
                      <a:endParaRPr lang="da-DK" b="0" dirty="0">
                        <a:solidFill>
                          <a:schemeClr val="tx1"/>
                        </a:solidFill>
                        <a:latin typeface="+mn-lt"/>
                      </a:endParaRPr>
                    </a:p>
                    <a:p>
                      <a:pPr>
                        <a:spcAft>
                          <a:spcPts val="0"/>
                        </a:spcAft>
                      </a:pPr>
                      <a:endParaRPr lang="da-DK" b="0" dirty="0">
                        <a:solidFill>
                          <a:schemeClr val="tx1"/>
                        </a:solidFill>
                        <a:latin typeface="+mn-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endParaRPr lang="da-DK" b="0" dirty="0">
                        <a:solidFill>
                          <a:schemeClr val="tx1"/>
                        </a:solidFill>
                        <a:latin typeface="+mn-l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6527704"/>
                  </a:ext>
                </a:extLst>
              </a:tr>
              <a:tr h="324000">
                <a:tc>
                  <a:txBody>
                    <a:bodyPr/>
                    <a:lstStyle/>
                    <a:p>
                      <a:pPr>
                        <a:spcAft>
                          <a:spcPts val="0"/>
                        </a:spcAft>
                      </a:pPr>
                      <a:r>
                        <a:rPr lang="da-DK" b="0" dirty="0">
                          <a:solidFill>
                            <a:schemeClr val="tx1"/>
                          </a:solidFill>
                          <a:latin typeface="+mn-lt"/>
                        </a:rPr>
                        <a:t>WWW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spcAft>
                          <a:spcPts val="0"/>
                        </a:spcAft>
                      </a:pPr>
                      <a:r>
                        <a:rPr lang="da-DK" b="0" dirty="0">
                          <a:solidFill>
                            <a:schemeClr val="accent2"/>
                          </a:solidFill>
                          <a:latin typeface="+mn-lt"/>
                        </a:rPr>
                        <a:t>Landbrugsinfo.dk&gt;Ledelses&gt;Fokuseret Ledelse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20755656"/>
                  </a:ext>
                </a:extLst>
              </a:tr>
            </a:tbl>
          </a:graphicData>
        </a:graphic>
      </p:graphicFrame>
      <p:pic>
        <p:nvPicPr>
          <p:cNvPr id="37" name="Billede 36">
            <a:extLst>
              <a:ext uri="{FF2B5EF4-FFF2-40B4-BE49-F238E27FC236}">
                <a16:creationId xmlns:a16="http://schemas.microsoft.com/office/drawing/2014/main" id="{E67C0A8C-AB9F-43D9-8052-8842FCCBC2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3206" y="1084251"/>
            <a:ext cx="903921" cy="720000"/>
          </a:xfrm>
          <a:prstGeom prst="rect">
            <a:avLst/>
          </a:prstGeom>
        </p:spPr>
      </p:pic>
      <p:sp>
        <p:nvSpPr>
          <p:cNvPr id="2" name="Titel 1">
            <a:extLst>
              <a:ext uri="{FF2B5EF4-FFF2-40B4-BE49-F238E27FC236}">
                <a16:creationId xmlns:a16="http://schemas.microsoft.com/office/drawing/2014/main" id="{03C4ADD4-8170-421C-84B6-514B19C098E9}"/>
              </a:ext>
            </a:extLst>
          </p:cNvPr>
          <p:cNvSpPr>
            <a:spLocks noGrp="1"/>
          </p:cNvSpPr>
          <p:nvPr>
            <p:ph type="title"/>
          </p:nvPr>
        </p:nvSpPr>
        <p:spPr>
          <a:xfrm>
            <a:off x="529791" y="392885"/>
            <a:ext cx="11146271" cy="711638"/>
          </a:xfrm>
        </p:spPr>
        <p:txBody>
          <a:bodyPr/>
          <a:lstStyle/>
          <a:p>
            <a:r>
              <a:rPr lang="da-DK" sz="3200" dirty="0"/>
              <a:t>Indhold i Koncept Fokuseret Ledelse –landmandskit</a:t>
            </a:r>
          </a:p>
        </p:txBody>
      </p:sp>
      <p:sp>
        <p:nvSpPr>
          <p:cNvPr id="4" name="Pladsholder til tekst 3">
            <a:extLst>
              <a:ext uri="{FF2B5EF4-FFF2-40B4-BE49-F238E27FC236}">
                <a16:creationId xmlns:a16="http://schemas.microsoft.com/office/drawing/2014/main" id="{71BC2B19-4CD8-4526-8B81-C17D58B9E969}"/>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614F18D-A4B1-4CC5-ABEE-209F10582CD0}"/>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B8D0140D-CB98-40CE-B5D0-134733568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1005" y="1114677"/>
            <a:ext cx="1296170" cy="936000"/>
          </a:xfrm>
          <a:prstGeom prst="rect">
            <a:avLst/>
          </a:prstGeom>
        </p:spPr>
      </p:pic>
      <p:pic>
        <p:nvPicPr>
          <p:cNvPr id="9" name="Billede 8">
            <a:extLst>
              <a:ext uri="{FF2B5EF4-FFF2-40B4-BE49-F238E27FC236}">
                <a16:creationId xmlns:a16="http://schemas.microsoft.com/office/drawing/2014/main" id="{43E19D6E-2197-442C-A7AF-EFDC977884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716" y="2179002"/>
            <a:ext cx="8568000" cy="675939"/>
          </a:xfrm>
          <a:prstGeom prst="rect">
            <a:avLst/>
          </a:prstGeom>
        </p:spPr>
      </p:pic>
      <p:pic>
        <p:nvPicPr>
          <p:cNvPr id="26" name="Billede 25">
            <a:extLst>
              <a:ext uri="{FF2B5EF4-FFF2-40B4-BE49-F238E27FC236}">
                <a16:creationId xmlns:a16="http://schemas.microsoft.com/office/drawing/2014/main" id="{DF3EC6D8-AF69-4684-9C65-ED13473CFD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9041" y="1103388"/>
            <a:ext cx="1539474" cy="936000"/>
          </a:xfrm>
          <a:prstGeom prst="rect">
            <a:avLst/>
          </a:prstGeom>
        </p:spPr>
      </p:pic>
      <p:pic>
        <p:nvPicPr>
          <p:cNvPr id="27" name="Billede 26">
            <a:extLst>
              <a:ext uri="{FF2B5EF4-FFF2-40B4-BE49-F238E27FC236}">
                <a16:creationId xmlns:a16="http://schemas.microsoft.com/office/drawing/2014/main" id="{A91AF1D6-6907-4992-AAF8-13FA2B8097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4562" y="1105954"/>
            <a:ext cx="955736" cy="540000"/>
          </a:xfrm>
          <a:prstGeom prst="rect">
            <a:avLst/>
          </a:prstGeom>
        </p:spPr>
      </p:pic>
      <p:pic>
        <p:nvPicPr>
          <p:cNvPr id="28" name="Billede 27">
            <a:extLst>
              <a:ext uri="{FF2B5EF4-FFF2-40B4-BE49-F238E27FC236}">
                <a16:creationId xmlns:a16="http://schemas.microsoft.com/office/drawing/2014/main" id="{B3891A39-EDA9-4AF6-BC4A-A148540A8E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6158" y="1247056"/>
            <a:ext cx="955736" cy="540000"/>
          </a:xfrm>
          <a:prstGeom prst="rect">
            <a:avLst/>
          </a:prstGeom>
        </p:spPr>
      </p:pic>
      <p:pic>
        <p:nvPicPr>
          <p:cNvPr id="29" name="Billede 28">
            <a:extLst>
              <a:ext uri="{FF2B5EF4-FFF2-40B4-BE49-F238E27FC236}">
                <a16:creationId xmlns:a16="http://schemas.microsoft.com/office/drawing/2014/main" id="{E09030E5-D162-4B92-969C-F754A941CC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8558" y="1399456"/>
            <a:ext cx="955736" cy="540000"/>
          </a:xfrm>
          <a:prstGeom prst="rect">
            <a:avLst/>
          </a:prstGeom>
        </p:spPr>
      </p:pic>
      <p:pic>
        <p:nvPicPr>
          <p:cNvPr id="30" name="Billede 29">
            <a:extLst>
              <a:ext uri="{FF2B5EF4-FFF2-40B4-BE49-F238E27FC236}">
                <a16:creationId xmlns:a16="http://schemas.microsoft.com/office/drawing/2014/main" id="{806E3727-A03A-4FE8-BEEB-FBE9F71381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0958" y="1551856"/>
            <a:ext cx="955736" cy="540000"/>
          </a:xfrm>
          <a:prstGeom prst="rect">
            <a:avLst/>
          </a:prstGeom>
        </p:spPr>
      </p:pic>
      <p:pic>
        <p:nvPicPr>
          <p:cNvPr id="31" name="Billede 30">
            <a:extLst>
              <a:ext uri="{FF2B5EF4-FFF2-40B4-BE49-F238E27FC236}">
                <a16:creationId xmlns:a16="http://schemas.microsoft.com/office/drawing/2014/main" id="{E16CF4C6-D9CF-4557-B6A7-D77F22F40FD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65062" y="1106831"/>
            <a:ext cx="977944" cy="936000"/>
          </a:xfrm>
          <a:prstGeom prst="rect">
            <a:avLst/>
          </a:prstGeom>
        </p:spPr>
      </p:pic>
      <p:pic>
        <p:nvPicPr>
          <p:cNvPr id="34" name="Billede 33">
            <a:extLst>
              <a:ext uri="{FF2B5EF4-FFF2-40B4-BE49-F238E27FC236}">
                <a16:creationId xmlns:a16="http://schemas.microsoft.com/office/drawing/2014/main" id="{60655413-2A98-4377-BFB9-91F53B04BE9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09022" y="1219719"/>
            <a:ext cx="1008000" cy="632571"/>
          </a:xfrm>
          <a:prstGeom prst="rect">
            <a:avLst/>
          </a:prstGeom>
        </p:spPr>
      </p:pic>
      <p:pic>
        <p:nvPicPr>
          <p:cNvPr id="35" name="Billede 34">
            <a:extLst>
              <a:ext uri="{FF2B5EF4-FFF2-40B4-BE49-F238E27FC236}">
                <a16:creationId xmlns:a16="http://schemas.microsoft.com/office/drawing/2014/main" id="{2F4DFEE2-2F88-49C5-9B2A-7C59DAAD6CC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10625" y="1332606"/>
            <a:ext cx="975226" cy="612000"/>
          </a:xfrm>
          <a:prstGeom prst="rect">
            <a:avLst/>
          </a:prstGeom>
        </p:spPr>
      </p:pic>
      <p:pic>
        <p:nvPicPr>
          <p:cNvPr id="36" name="Billede 35">
            <a:extLst>
              <a:ext uri="{FF2B5EF4-FFF2-40B4-BE49-F238E27FC236}">
                <a16:creationId xmlns:a16="http://schemas.microsoft.com/office/drawing/2014/main" id="{1DA5FC68-5A6C-4582-9B07-1C834A0400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12227" y="1445496"/>
            <a:ext cx="975226" cy="612000"/>
          </a:xfrm>
          <a:prstGeom prst="rect">
            <a:avLst/>
          </a:prstGeom>
        </p:spPr>
      </p:pic>
      <p:pic>
        <p:nvPicPr>
          <p:cNvPr id="38" name="Billede 37">
            <a:extLst>
              <a:ext uri="{FF2B5EF4-FFF2-40B4-BE49-F238E27FC236}">
                <a16:creationId xmlns:a16="http://schemas.microsoft.com/office/drawing/2014/main" id="{40D8BDF7-B27E-4D1E-B95E-E88F78418D7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58633" y="1103388"/>
            <a:ext cx="1112106" cy="936000"/>
          </a:xfrm>
          <a:prstGeom prst="rect">
            <a:avLst/>
          </a:prstGeom>
        </p:spPr>
      </p:pic>
      <p:pic>
        <p:nvPicPr>
          <p:cNvPr id="40" name="Billede 39">
            <a:extLst>
              <a:ext uri="{FF2B5EF4-FFF2-40B4-BE49-F238E27FC236}">
                <a16:creationId xmlns:a16="http://schemas.microsoft.com/office/drawing/2014/main" id="{50F2D323-98D1-41C5-A081-E00B8F087B6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03856" y="2489298"/>
            <a:ext cx="655768" cy="648000"/>
          </a:xfrm>
          <a:prstGeom prst="rect">
            <a:avLst/>
          </a:prstGeom>
        </p:spPr>
      </p:pic>
      <p:pic>
        <p:nvPicPr>
          <p:cNvPr id="32" name="Billede 31">
            <a:extLst>
              <a:ext uri="{FF2B5EF4-FFF2-40B4-BE49-F238E27FC236}">
                <a16:creationId xmlns:a16="http://schemas.microsoft.com/office/drawing/2014/main" id="{962BF392-EA64-4680-9B51-2E8DC8BE907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98360" y="1151987"/>
            <a:ext cx="1056832" cy="900000"/>
          </a:xfrm>
          <a:prstGeom prst="rect">
            <a:avLst/>
          </a:prstGeom>
        </p:spPr>
      </p:pic>
      <p:pic>
        <p:nvPicPr>
          <p:cNvPr id="41" name="Billede 40">
            <a:extLst>
              <a:ext uri="{FF2B5EF4-FFF2-40B4-BE49-F238E27FC236}">
                <a16:creationId xmlns:a16="http://schemas.microsoft.com/office/drawing/2014/main" id="{A28FAE48-9183-4830-8C7E-A7465A032D0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274497" y="3256158"/>
            <a:ext cx="712690" cy="1008000"/>
          </a:xfrm>
          <a:prstGeom prst="rect">
            <a:avLst/>
          </a:prstGeom>
          <a:ln>
            <a:solidFill>
              <a:schemeClr val="bg1">
                <a:lumMod val="75000"/>
              </a:schemeClr>
            </a:solidFill>
          </a:ln>
        </p:spPr>
      </p:pic>
      <p:pic>
        <p:nvPicPr>
          <p:cNvPr id="42" name="Billede 41">
            <a:extLst>
              <a:ext uri="{FF2B5EF4-FFF2-40B4-BE49-F238E27FC236}">
                <a16:creationId xmlns:a16="http://schemas.microsoft.com/office/drawing/2014/main" id="{F65ABB40-C577-47DF-BEDA-66DEBA48237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64715" y="3256158"/>
            <a:ext cx="712690" cy="1008000"/>
          </a:xfrm>
          <a:prstGeom prst="rect">
            <a:avLst/>
          </a:prstGeom>
          <a:ln>
            <a:solidFill>
              <a:schemeClr val="bg1">
                <a:lumMod val="75000"/>
              </a:schemeClr>
            </a:solidFill>
          </a:ln>
        </p:spPr>
      </p:pic>
      <p:pic>
        <p:nvPicPr>
          <p:cNvPr id="43" name="Billede 42">
            <a:extLst>
              <a:ext uri="{FF2B5EF4-FFF2-40B4-BE49-F238E27FC236}">
                <a16:creationId xmlns:a16="http://schemas.microsoft.com/office/drawing/2014/main" id="{F3FA33BC-AE91-400B-AFDB-61F8FD2BB850}"/>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866524" y="3256158"/>
            <a:ext cx="712077" cy="1008000"/>
          </a:xfrm>
          <a:prstGeom prst="rect">
            <a:avLst/>
          </a:prstGeom>
          <a:ln>
            <a:solidFill>
              <a:schemeClr val="bg1">
                <a:lumMod val="75000"/>
              </a:schemeClr>
            </a:solidFill>
          </a:ln>
        </p:spPr>
      </p:pic>
      <p:pic>
        <p:nvPicPr>
          <p:cNvPr id="44" name="Billede 43">
            <a:extLst>
              <a:ext uri="{FF2B5EF4-FFF2-40B4-BE49-F238E27FC236}">
                <a16:creationId xmlns:a16="http://schemas.microsoft.com/office/drawing/2014/main" id="{1ED6EE4D-CA81-4679-BECA-C972578C931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262951" y="5412336"/>
            <a:ext cx="713223" cy="1008000"/>
          </a:xfrm>
          <a:prstGeom prst="rect">
            <a:avLst/>
          </a:prstGeom>
        </p:spPr>
      </p:pic>
      <p:grpSp>
        <p:nvGrpSpPr>
          <p:cNvPr id="51" name="Gruppe 50">
            <a:extLst>
              <a:ext uri="{FF2B5EF4-FFF2-40B4-BE49-F238E27FC236}">
                <a16:creationId xmlns:a16="http://schemas.microsoft.com/office/drawing/2014/main" id="{DFC1DBA3-F465-4850-BEDF-2E379052D997}"/>
              </a:ext>
            </a:extLst>
          </p:cNvPr>
          <p:cNvGrpSpPr>
            <a:grpSpLocks noChangeAspect="1"/>
          </p:cNvGrpSpPr>
          <p:nvPr/>
        </p:nvGrpSpPr>
        <p:grpSpPr>
          <a:xfrm>
            <a:off x="3298678" y="4444227"/>
            <a:ext cx="8568000" cy="768054"/>
            <a:chOff x="3298678" y="4545299"/>
            <a:chExt cx="9236746" cy="828000"/>
          </a:xfrm>
        </p:grpSpPr>
        <p:pic>
          <p:nvPicPr>
            <p:cNvPr id="45" name="Billede 44">
              <a:extLst>
                <a:ext uri="{FF2B5EF4-FFF2-40B4-BE49-F238E27FC236}">
                  <a16:creationId xmlns:a16="http://schemas.microsoft.com/office/drawing/2014/main" id="{AAA37822-C8DD-4E03-9310-CE2428CB839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71390" y="4545299"/>
              <a:ext cx="1472000" cy="828000"/>
            </a:xfrm>
            <a:prstGeom prst="rect">
              <a:avLst/>
            </a:prstGeom>
            <a:ln w="12700">
              <a:solidFill>
                <a:schemeClr val="bg1">
                  <a:lumMod val="50000"/>
                </a:schemeClr>
              </a:solidFill>
            </a:ln>
          </p:spPr>
        </p:pic>
        <p:pic>
          <p:nvPicPr>
            <p:cNvPr id="46" name="Billede 45">
              <a:extLst>
                <a:ext uri="{FF2B5EF4-FFF2-40B4-BE49-F238E27FC236}">
                  <a16:creationId xmlns:a16="http://schemas.microsoft.com/office/drawing/2014/main" id="{A3C82BE7-60AB-4179-AA64-8D6D3600A8E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421019" y="4545299"/>
              <a:ext cx="1472000" cy="828000"/>
            </a:xfrm>
            <a:prstGeom prst="rect">
              <a:avLst/>
            </a:prstGeom>
            <a:ln w="12700">
              <a:solidFill>
                <a:schemeClr val="bg1">
                  <a:lumMod val="50000"/>
                </a:schemeClr>
              </a:solidFill>
            </a:ln>
          </p:spPr>
        </p:pic>
        <p:pic>
          <p:nvPicPr>
            <p:cNvPr id="47" name="Billede 46">
              <a:extLst>
                <a:ext uri="{FF2B5EF4-FFF2-40B4-BE49-F238E27FC236}">
                  <a16:creationId xmlns:a16="http://schemas.microsoft.com/office/drawing/2014/main" id="{76A76BE9-EFD0-4D89-AF14-B2707AEA65DD}"/>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063424" y="4545299"/>
              <a:ext cx="1472000" cy="828000"/>
            </a:xfrm>
            <a:prstGeom prst="rect">
              <a:avLst/>
            </a:prstGeom>
            <a:ln w="12700">
              <a:solidFill>
                <a:schemeClr val="bg1">
                  <a:lumMod val="50000"/>
                </a:schemeClr>
              </a:solidFill>
            </a:ln>
          </p:spPr>
        </p:pic>
        <p:pic>
          <p:nvPicPr>
            <p:cNvPr id="48" name="Billede 47">
              <a:extLst>
                <a:ext uri="{FF2B5EF4-FFF2-40B4-BE49-F238E27FC236}">
                  <a16:creationId xmlns:a16="http://schemas.microsoft.com/office/drawing/2014/main" id="{1A6F9011-E48D-48C7-BDA1-D11389EFE37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504382" y="4545299"/>
              <a:ext cx="1472000" cy="828000"/>
            </a:xfrm>
            <a:prstGeom prst="rect">
              <a:avLst/>
            </a:prstGeom>
            <a:ln w="12700">
              <a:solidFill>
                <a:schemeClr val="bg1">
                  <a:lumMod val="50000"/>
                </a:schemeClr>
              </a:solidFill>
            </a:ln>
          </p:spPr>
        </p:pic>
        <p:pic>
          <p:nvPicPr>
            <p:cNvPr id="49" name="Billede 48">
              <a:extLst>
                <a:ext uri="{FF2B5EF4-FFF2-40B4-BE49-F238E27FC236}">
                  <a16:creationId xmlns:a16="http://schemas.microsoft.com/office/drawing/2014/main" id="{AC229EBD-6D66-403F-968B-95EEFE422E9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955225" y="4545299"/>
              <a:ext cx="1472000" cy="828000"/>
            </a:xfrm>
            <a:prstGeom prst="rect">
              <a:avLst/>
            </a:prstGeom>
            <a:ln w="12700">
              <a:solidFill>
                <a:schemeClr val="bg1">
                  <a:lumMod val="50000"/>
                </a:schemeClr>
              </a:solidFill>
            </a:ln>
          </p:spPr>
        </p:pic>
        <p:pic>
          <p:nvPicPr>
            <p:cNvPr id="50" name="Billede 49">
              <a:extLst>
                <a:ext uri="{FF2B5EF4-FFF2-40B4-BE49-F238E27FC236}">
                  <a16:creationId xmlns:a16="http://schemas.microsoft.com/office/drawing/2014/main" id="{FE066D47-A187-43DC-B3B3-C18318D36D2E}"/>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298678" y="4545299"/>
              <a:ext cx="1472000" cy="828000"/>
            </a:xfrm>
            <a:prstGeom prst="rect">
              <a:avLst/>
            </a:prstGeom>
            <a:ln w="12700">
              <a:solidFill>
                <a:schemeClr val="bg1">
                  <a:lumMod val="50000"/>
                </a:schemeClr>
              </a:solidFill>
            </a:ln>
          </p:spPr>
        </p:pic>
      </p:grpSp>
      <p:pic>
        <p:nvPicPr>
          <p:cNvPr id="57" name="Billede 56">
            <a:extLst>
              <a:ext uri="{FF2B5EF4-FFF2-40B4-BE49-F238E27FC236}">
                <a16:creationId xmlns:a16="http://schemas.microsoft.com/office/drawing/2014/main" id="{CA3C7BC5-2ACD-4997-906E-0438930C3498}"/>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4181015" y="5412559"/>
            <a:ext cx="621995" cy="688181"/>
          </a:xfrm>
          <a:prstGeom prst="rect">
            <a:avLst/>
          </a:prstGeom>
        </p:spPr>
      </p:pic>
      <p:pic>
        <p:nvPicPr>
          <p:cNvPr id="59" name="Billede 58">
            <a:extLst>
              <a:ext uri="{FF2B5EF4-FFF2-40B4-BE49-F238E27FC236}">
                <a16:creationId xmlns:a16="http://schemas.microsoft.com/office/drawing/2014/main" id="{C9E678FB-5015-47D9-9704-DBDDFE0ED95E}"/>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5103869" y="5416740"/>
            <a:ext cx="624090" cy="684000"/>
          </a:xfrm>
          <a:prstGeom prst="rect">
            <a:avLst/>
          </a:prstGeom>
        </p:spPr>
      </p:pic>
      <p:pic>
        <p:nvPicPr>
          <p:cNvPr id="60" name="Billede 59">
            <a:extLst>
              <a:ext uri="{FF2B5EF4-FFF2-40B4-BE49-F238E27FC236}">
                <a16:creationId xmlns:a16="http://schemas.microsoft.com/office/drawing/2014/main" id="{4240B978-EEE8-41EA-A7C1-F57C26848E57}"/>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373877" y="5580305"/>
            <a:ext cx="591398" cy="684000"/>
          </a:xfrm>
          <a:prstGeom prst="rect">
            <a:avLst/>
          </a:prstGeom>
        </p:spPr>
      </p:pic>
      <p:pic>
        <p:nvPicPr>
          <p:cNvPr id="61" name="Billede 60">
            <a:extLst>
              <a:ext uri="{FF2B5EF4-FFF2-40B4-BE49-F238E27FC236}">
                <a16:creationId xmlns:a16="http://schemas.microsoft.com/office/drawing/2014/main" id="{C0F8B3B4-8D0B-4A53-9189-90C4BCD96705}"/>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5254818" y="5580305"/>
            <a:ext cx="623245" cy="684000"/>
          </a:xfrm>
          <a:prstGeom prst="rect">
            <a:avLst/>
          </a:prstGeom>
        </p:spPr>
      </p:pic>
      <p:pic>
        <p:nvPicPr>
          <p:cNvPr id="62" name="Billede 61">
            <a:extLst>
              <a:ext uri="{FF2B5EF4-FFF2-40B4-BE49-F238E27FC236}">
                <a16:creationId xmlns:a16="http://schemas.microsoft.com/office/drawing/2014/main" id="{EC801B3D-AB3D-4F0F-BA38-230831817A2D}"/>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4602003" y="5741081"/>
            <a:ext cx="618818" cy="684000"/>
          </a:xfrm>
          <a:prstGeom prst="rect">
            <a:avLst/>
          </a:prstGeom>
        </p:spPr>
      </p:pic>
      <p:pic>
        <p:nvPicPr>
          <p:cNvPr id="63" name="Billede 62">
            <a:extLst>
              <a:ext uri="{FF2B5EF4-FFF2-40B4-BE49-F238E27FC236}">
                <a16:creationId xmlns:a16="http://schemas.microsoft.com/office/drawing/2014/main" id="{20406815-26D4-45EF-AF5C-39A65299D503}"/>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5520029" y="5741081"/>
            <a:ext cx="619904" cy="684000"/>
          </a:xfrm>
          <a:prstGeom prst="rect">
            <a:avLst/>
          </a:prstGeom>
        </p:spPr>
      </p:pic>
      <p:pic>
        <p:nvPicPr>
          <p:cNvPr id="64" name="Billede 63">
            <a:extLst>
              <a:ext uri="{FF2B5EF4-FFF2-40B4-BE49-F238E27FC236}">
                <a16:creationId xmlns:a16="http://schemas.microsoft.com/office/drawing/2014/main" id="{532B15B7-A3F4-428C-828F-3F663FFC1DB5}"/>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6194136" y="5416740"/>
            <a:ext cx="604271" cy="684000"/>
          </a:xfrm>
          <a:prstGeom prst="rect">
            <a:avLst/>
          </a:prstGeom>
        </p:spPr>
      </p:pic>
      <p:pic>
        <p:nvPicPr>
          <p:cNvPr id="65" name="Billede 64">
            <a:extLst>
              <a:ext uri="{FF2B5EF4-FFF2-40B4-BE49-F238E27FC236}">
                <a16:creationId xmlns:a16="http://schemas.microsoft.com/office/drawing/2014/main" id="{23B24CD0-E537-4D69-874A-3A194377A98E}"/>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6476301" y="5580305"/>
            <a:ext cx="621696" cy="684000"/>
          </a:xfrm>
          <a:prstGeom prst="rect">
            <a:avLst/>
          </a:prstGeom>
        </p:spPr>
      </p:pic>
      <p:pic>
        <p:nvPicPr>
          <p:cNvPr id="66" name="Billede 65">
            <a:extLst>
              <a:ext uri="{FF2B5EF4-FFF2-40B4-BE49-F238E27FC236}">
                <a16:creationId xmlns:a16="http://schemas.microsoft.com/office/drawing/2014/main" id="{3E3399F4-8D93-4F8C-BB24-886F6F859253}"/>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6928412" y="5741081"/>
            <a:ext cx="621142" cy="684000"/>
          </a:xfrm>
          <a:prstGeom prst="rect">
            <a:avLst/>
          </a:prstGeom>
        </p:spPr>
      </p:pic>
      <p:pic>
        <p:nvPicPr>
          <p:cNvPr id="67" name="Billede 66">
            <a:extLst>
              <a:ext uri="{FF2B5EF4-FFF2-40B4-BE49-F238E27FC236}">
                <a16:creationId xmlns:a16="http://schemas.microsoft.com/office/drawing/2014/main" id="{91F8DC53-75E7-40CF-B183-984E3C8C8528}"/>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7584966" y="5416740"/>
            <a:ext cx="600000" cy="684000"/>
          </a:xfrm>
          <a:prstGeom prst="rect">
            <a:avLst/>
          </a:prstGeom>
        </p:spPr>
      </p:pic>
      <p:pic>
        <p:nvPicPr>
          <p:cNvPr id="68" name="Billede 67">
            <a:extLst>
              <a:ext uri="{FF2B5EF4-FFF2-40B4-BE49-F238E27FC236}">
                <a16:creationId xmlns:a16="http://schemas.microsoft.com/office/drawing/2014/main" id="{A1CB8CF5-97CC-4DD2-9C5B-AB9840885B56}"/>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7926447" y="5580305"/>
            <a:ext cx="628449" cy="684000"/>
          </a:xfrm>
          <a:prstGeom prst="rect">
            <a:avLst/>
          </a:prstGeom>
        </p:spPr>
      </p:pic>
      <p:pic>
        <p:nvPicPr>
          <p:cNvPr id="69" name="Billede 68">
            <a:extLst>
              <a:ext uri="{FF2B5EF4-FFF2-40B4-BE49-F238E27FC236}">
                <a16:creationId xmlns:a16="http://schemas.microsoft.com/office/drawing/2014/main" id="{3498252A-D790-41CE-869A-9D7F1A068895}"/>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8322439" y="5741081"/>
            <a:ext cx="618890" cy="684000"/>
          </a:xfrm>
          <a:prstGeom prst="rect">
            <a:avLst/>
          </a:prstGeom>
        </p:spPr>
      </p:pic>
      <p:grpSp>
        <p:nvGrpSpPr>
          <p:cNvPr id="8" name="Gruppe 7">
            <a:extLst>
              <a:ext uri="{FF2B5EF4-FFF2-40B4-BE49-F238E27FC236}">
                <a16:creationId xmlns:a16="http://schemas.microsoft.com/office/drawing/2014/main" id="{D3117E82-8368-4768-A1F0-9CFD5848B679}"/>
              </a:ext>
            </a:extLst>
          </p:cNvPr>
          <p:cNvGrpSpPr/>
          <p:nvPr/>
        </p:nvGrpSpPr>
        <p:grpSpPr>
          <a:xfrm>
            <a:off x="9052173" y="5416740"/>
            <a:ext cx="1371596" cy="1008341"/>
            <a:chOff x="10489089" y="5608133"/>
            <a:chExt cx="1371596" cy="1008341"/>
          </a:xfrm>
        </p:grpSpPr>
        <p:pic>
          <p:nvPicPr>
            <p:cNvPr id="70" name="Billede 69">
              <a:extLst>
                <a:ext uri="{FF2B5EF4-FFF2-40B4-BE49-F238E27FC236}">
                  <a16:creationId xmlns:a16="http://schemas.microsoft.com/office/drawing/2014/main" id="{A65062AB-2841-45CA-B736-520B5ED18DE5}"/>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0489089" y="5608133"/>
              <a:ext cx="621559" cy="684000"/>
            </a:xfrm>
            <a:prstGeom prst="rect">
              <a:avLst/>
            </a:prstGeom>
          </p:spPr>
        </p:pic>
        <p:pic>
          <p:nvPicPr>
            <p:cNvPr id="71" name="Billede 70">
              <a:extLst>
                <a:ext uri="{FF2B5EF4-FFF2-40B4-BE49-F238E27FC236}">
                  <a16:creationId xmlns:a16="http://schemas.microsoft.com/office/drawing/2014/main" id="{C8D7D586-DC47-4B99-AF8F-D531536721B9}"/>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10867420" y="5771698"/>
              <a:ext cx="632015" cy="684000"/>
            </a:xfrm>
            <a:prstGeom prst="rect">
              <a:avLst/>
            </a:prstGeom>
          </p:spPr>
        </p:pic>
        <p:pic>
          <p:nvPicPr>
            <p:cNvPr id="72" name="Billede 71">
              <a:extLst>
                <a:ext uri="{FF2B5EF4-FFF2-40B4-BE49-F238E27FC236}">
                  <a16:creationId xmlns:a16="http://schemas.microsoft.com/office/drawing/2014/main" id="{3C41B9A1-DE8D-4BAE-B7FF-F5634E1F5D67}"/>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1246995" y="5932474"/>
              <a:ext cx="613690" cy="684000"/>
            </a:xfrm>
            <a:prstGeom prst="rect">
              <a:avLst/>
            </a:prstGeom>
          </p:spPr>
        </p:pic>
      </p:grpSp>
      <p:pic>
        <p:nvPicPr>
          <p:cNvPr id="7" name="Billede 6">
            <a:extLst>
              <a:ext uri="{FF2B5EF4-FFF2-40B4-BE49-F238E27FC236}">
                <a16:creationId xmlns:a16="http://schemas.microsoft.com/office/drawing/2014/main" id="{65F32D27-E81A-4A75-BF4A-AED540E3E662}"/>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0919529" y="5582900"/>
            <a:ext cx="591254" cy="684000"/>
          </a:xfrm>
          <a:prstGeom prst="rect">
            <a:avLst/>
          </a:prstGeom>
        </p:spPr>
      </p:pic>
      <p:grpSp>
        <p:nvGrpSpPr>
          <p:cNvPr id="14" name="Gruppe 13">
            <a:extLst>
              <a:ext uri="{FF2B5EF4-FFF2-40B4-BE49-F238E27FC236}">
                <a16:creationId xmlns:a16="http://schemas.microsoft.com/office/drawing/2014/main" id="{5152B8AE-88D9-4FC2-8157-518C47CAEF51}"/>
              </a:ext>
            </a:extLst>
          </p:cNvPr>
          <p:cNvGrpSpPr/>
          <p:nvPr/>
        </p:nvGrpSpPr>
        <p:grpSpPr>
          <a:xfrm>
            <a:off x="5392747" y="2856050"/>
            <a:ext cx="1949359" cy="320170"/>
            <a:chOff x="5345055" y="2856050"/>
            <a:chExt cx="1949359" cy="320170"/>
          </a:xfrm>
        </p:grpSpPr>
        <p:pic>
          <p:nvPicPr>
            <p:cNvPr id="73" name="Billede 72">
              <a:extLst>
                <a:ext uri="{FF2B5EF4-FFF2-40B4-BE49-F238E27FC236}">
                  <a16:creationId xmlns:a16="http://schemas.microsoft.com/office/drawing/2014/main" id="{109A9522-9F20-4C11-888A-4CF7363E1584}"/>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5345055" y="2856050"/>
              <a:ext cx="321449" cy="320170"/>
            </a:xfrm>
            <a:prstGeom prst="rect">
              <a:avLst/>
            </a:prstGeom>
            <a:ln w="3175">
              <a:solidFill>
                <a:schemeClr val="bg1">
                  <a:lumMod val="75000"/>
                </a:schemeClr>
              </a:solidFill>
            </a:ln>
          </p:spPr>
        </p:pic>
        <p:pic>
          <p:nvPicPr>
            <p:cNvPr id="74" name="Billede 73">
              <a:extLst>
                <a:ext uri="{FF2B5EF4-FFF2-40B4-BE49-F238E27FC236}">
                  <a16:creationId xmlns:a16="http://schemas.microsoft.com/office/drawing/2014/main" id="{BDE2E19F-9CBC-47E4-BFD3-E94A1EB2364E}"/>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5667081" y="2856050"/>
              <a:ext cx="321449" cy="320170"/>
            </a:xfrm>
            <a:prstGeom prst="rect">
              <a:avLst/>
            </a:prstGeom>
            <a:ln w="3175">
              <a:solidFill>
                <a:schemeClr val="bg1">
                  <a:lumMod val="75000"/>
                </a:schemeClr>
              </a:solidFill>
            </a:ln>
          </p:spPr>
        </p:pic>
        <p:pic>
          <p:nvPicPr>
            <p:cNvPr id="75" name="Billede 74">
              <a:extLst>
                <a:ext uri="{FF2B5EF4-FFF2-40B4-BE49-F238E27FC236}">
                  <a16:creationId xmlns:a16="http://schemas.microsoft.com/office/drawing/2014/main" id="{B26B7016-E938-4814-89E1-BAD9C2A922AE}"/>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5991343" y="2856050"/>
              <a:ext cx="321449" cy="320170"/>
            </a:xfrm>
            <a:prstGeom prst="rect">
              <a:avLst/>
            </a:prstGeom>
            <a:ln w="3175">
              <a:solidFill>
                <a:schemeClr val="bg1">
                  <a:lumMod val="75000"/>
                </a:schemeClr>
              </a:solidFill>
            </a:ln>
          </p:spPr>
        </p:pic>
        <p:pic>
          <p:nvPicPr>
            <p:cNvPr id="76" name="Billede 75">
              <a:extLst>
                <a:ext uri="{FF2B5EF4-FFF2-40B4-BE49-F238E27FC236}">
                  <a16:creationId xmlns:a16="http://schemas.microsoft.com/office/drawing/2014/main" id="{7A706F8F-3FA6-42B1-A4BB-EC56B5ACA6F9}"/>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6315811" y="2856050"/>
              <a:ext cx="321449" cy="320170"/>
            </a:xfrm>
            <a:prstGeom prst="rect">
              <a:avLst/>
            </a:prstGeom>
            <a:ln w="3175">
              <a:solidFill>
                <a:schemeClr val="bg1">
                  <a:lumMod val="75000"/>
                </a:schemeClr>
              </a:solidFill>
            </a:ln>
          </p:spPr>
        </p:pic>
        <p:pic>
          <p:nvPicPr>
            <p:cNvPr id="77" name="Billede 76">
              <a:extLst>
                <a:ext uri="{FF2B5EF4-FFF2-40B4-BE49-F238E27FC236}">
                  <a16:creationId xmlns:a16="http://schemas.microsoft.com/office/drawing/2014/main" id="{92F81854-267A-4FA7-AC80-9BE54AA40661}"/>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6644151" y="2856050"/>
              <a:ext cx="321449" cy="320170"/>
            </a:xfrm>
            <a:prstGeom prst="rect">
              <a:avLst/>
            </a:prstGeom>
            <a:ln w="3175">
              <a:solidFill>
                <a:schemeClr val="bg1">
                  <a:lumMod val="75000"/>
                </a:schemeClr>
              </a:solidFill>
            </a:ln>
          </p:spPr>
        </p:pic>
        <p:pic>
          <p:nvPicPr>
            <p:cNvPr id="78" name="Billede 77">
              <a:extLst>
                <a:ext uri="{FF2B5EF4-FFF2-40B4-BE49-F238E27FC236}">
                  <a16:creationId xmlns:a16="http://schemas.microsoft.com/office/drawing/2014/main" id="{5190662C-4787-43C4-B0AC-A7B44C6E9B02}"/>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972965" y="2856050"/>
              <a:ext cx="321449" cy="320170"/>
            </a:xfrm>
            <a:prstGeom prst="rect">
              <a:avLst/>
            </a:prstGeom>
            <a:ln w="3175">
              <a:solidFill>
                <a:schemeClr val="bg1">
                  <a:lumMod val="75000"/>
                </a:schemeClr>
              </a:solidFill>
            </a:ln>
          </p:spPr>
        </p:pic>
      </p:grpSp>
      <p:grpSp>
        <p:nvGrpSpPr>
          <p:cNvPr id="11" name="Gruppe 10">
            <a:extLst>
              <a:ext uri="{FF2B5EF4-FFF2-40B4-BE49-F238E27FC236}">
                <a16:creationId xmlns:a16="http://schemas.microsoft.com/office/drawing/2014/main" id="{3371555B-F4CF-47AD-94AE-CD1E0C107893}"/>
              </a:ext>
            </a:extLst>
          </p:cNvPr>
          <p:cNvGrpSpPr/>
          <p:nvPr/>
        </p:nvGrpSpPr>
        <p:grpSpPr>
          <a:xfrm>
            <a:off x="7578873" y="2856050"/>
            <a:ext cx="1955579" cy="320170"/>
            <a:chOff x="7665969" y="3201074"/>
            <a:chExt cx="1955579" cy="320170"/>
          </a:xfrm>
        </p:grpSpPr>
        <p:pic>
          <p:nvPicPr>
            <p:cNvPr id="79" name="Billede 78">
              <a:extLst>
                <a:ext uri="{FF2B5EF4-FFF2-40B4-BE49-F238E27FC236}">
                  <a16:creationId xmlns:a16="http://schemas.microsoft.com/office/drawing/2014/main" id="{5C57D429-A171-4E12-9010-7542282359AE}"/>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7665969" y="3201074"/>
              <a:ext cx="321449" cy="320170"/>
            </a:xfrm>
            <a:prstGeom prst="rect">
              <a:avLst/>
            </a:prstGeom>
            <a:ln w="3175">
              <a:solidFill>
                <a:schemeClr val="bg1">
                  <a:lumMod val="75000"/>
                </a:schemeClr>
              </a:solidFill>
            </a:ln>
          </p:spPr>
        </p:pic>
        <p:pic>
          <p:nvPicPr>
            <p:cNvPr id="80" name="Billede 79">
              <a:extLst>
                <a:ext uri="{FF2B5EF4-FFF2-40B4-BE49-F238E27FC236}">
                  <a16:creationId xmlns:a16="http://schemas.microsoft.com/office/drawing/2014/main" id="{9B82B886-B1D7-4E52-AEB3-9FFFD6567A3D}"/>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7987995" y="3201074"/>
              <a:ext cx="321449" cy="320170"/>
            </a:xfrm>
            <a:prstGeom prst="rect">
              <a:avLst/>
            </a:prstGeom>
            <a:ln w="3175">
              <a:solidFill>
                <a:schemeClr val="bg1">
                  <a:lumMod val="75000"/>
                </a:schemeClr>
              </a:solidFill>
            </a:ln>
          </p:spPr>
        </p:pic>
        <p:pic>
          <p:nvPicPr>
            <p:cNvPr id="81" name="Billede 80">
              <a:extLst>
                <a:ext uri="{FF2B5EF4-FFF2-40B4-BE49-F238E27FC236}">
                  <a16:creationId xmlns:a16="http://schemas.microsoft.com/office/drawing/2014/main" id="{A6049D89-8667-41BA-924C-E80899979136}"/>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8312258" y="3201074"/>
              <a:ext cx="321449" cy="320170"/>
            </a:xfrm>
            <a:prstGeom prst="rect">
              <a:avLst/>
            </a:prstGeom>
            <a:ln w="3175">
              <a:solidFill>
                <a:schemeClr val="bg1">
                  <a:lumMod val="75000"/>
                </a:schemeClr>
              </a:solidFill>
            </a:ln>
          </p:spPr>
        </p:pic>
        <p:pic>
          <p:nvPicPr>
            <p:cNvPr id="82" name="Billede 81">
              <a:extLst>
                <a:ext uri="{FF2B5EF4-FFF2-40B4-BE49-F238E27FC236}">
                  <a16:creationId xmlns:a16="http://schemas.microsoft.com/office/drawing/2014/main" id="{B72B4243-59C6-49B5-8D3C-35B33E86B920}"/>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8644676" y="3201074"/>
              <a:ext cx="321449" cy="320170"/>
            </a:xfrm>
            <a:prstGeom prst="rect">
              <a:avLst/>
            </a:prstGeom>
            <a:ln w="3175">
              <a:solidFill>
                <a:schemeClr val="bg1">
                  <a:lumMod val="75000"/>
                </a:schemeClr>
              </a:solidFill>
            </a:ln>
          </p:spPr>
        </p:pic>
        <p:pic>
          <p:nvPicPr>
            <p:cNvPr id="83" name="Billede 82">
              <a:extLst>
                <a:ext uri="{FF2B5EF4-FFF2-40B4-BE49-F238E27FC236}">
                  <a16:creationId xmlns:a16="http://schemas.microsoft.com/office/drawing/2014/main" id="{904773F9-B5C2-4E59-8A0B-8286875A4CAC}"/>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8972439" y="3201074"/>
              <a:ext cx="321449" cy="320170"/>
            </a:xfrm>
            <a:prstGeom prst="rect">
              <a:avLst/>
            </a:prstGeom>
            <a:ln w="3175">
              <a:solidFill>
                <a:schemeClr val="bg1">
                  <a:lumMod val="75000"/>
                </a:schemeClr>
              </a:solidFill>
            </a:ln>
          </p:spPr>
        </p:pic>
        <p:pic>
          <p:nvPicPr>
            <p:cNvPr id="84" name="Billede 83">
              <a:extLst>
                <a:ext uri="{FF2B5EF4-FFF2-40B4-BE49-F238E27FC236}">
                  <a16:creationId xmlns:a16="http://schemas.microsoft.com/office/drawing/2014/main" id="{C9374718-7DB8-4BE0-9E73-9F8A81B18231}"/>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9300099" y="3201074"/>
              <a:ext cx="321449" cy="320170"/>
            </a:xfrm>
            <a:prstGeom prst="rect">
              <a:avLst/>
            </a:prstGeom>
            <a:ln w="3175">
              <a:solidFill>
                <a:schemeClr val="bg1">
                  <a:lumMod val="75000"/>
                </a:schemeClr>
              </a:solidFill>
            </a:ln>
          </p:spPr>
        </p:pic>
      </p:grpSp>
      <p:grpSp>
        <p:nvGrpSpPr>
          <p:cNvPr id="12" name="Gruppe 11">
            <a:extLst>
              <a:ext uri="{FF2B5EF4-FFF2-40B4-BE49-F238E27FC236}">
                <a16:creationId xmlns:a16="http://schemas.microsoft.com/office/drawing/2014/main" id="{606ED694-9FC2-49BA-9DCB-5E64AE3F59B3}"/>
              </a:ext>
            </a:extLst>
          </p:cNvPr>
          <p:cNvGrpSpPr/>
          <p:nvPr/>
        </p:nvGrpSpPr>
        <p:grpSpPr>
          <a:xfrm>
            <a:off x="9789790" y="2856050"/>
            <a:ext cx="1940367" cy="320170"/>
            <a:chOff x="9799796" y="3201074"/>
            <a:chExt cx="1940367" cy="320170"/>
          </a:xfrm>
        </p:grpSpPr>
        <p:pic>
          <p:nvPicPr>
            <p:cNvPr id="85" name="Billede 84">
              <a:extLst>
                <a:ext uri="{FF2B5EF4-FFF2-40B4-BE49-F238E27FC236}">
                  <a16:creationId xmlns:a16="http://schemas.microsoft.com/office/drawing/2014/main" id="{188E76AD-C4F2-4C31-912D-DC4D0B31535C}"/>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9799796" y="3201074"/>
              <a:ext cx="321449" cy="320170"/>
            </a:xfrm>
            <a:prstGeom prst="rect">
              <a:avLst/>
            </a:prstGeom>
            <a:ln w="3175">
              <a:solidFill>
                <a:schemeClr val="bg1">
                  <a:lumMod val="75000"/>
                </a:schemeClr>
              </a:solidFill>
            </a:ln>
          </p:spPr>
        </p:pic>
        <p:pic>
          <p:nvPicPr>
            <p:cNvPr id="86" name="Billede 85">
              <a:extLst>
                <a:ext uri="{FF2B5EF4-FFF2-40B4-BE49-F238E27FC236}">
                  <a16:creationId xmlns:a16="http://schemas.microsoft.com/office/drawing/2014/main" id="{B0016578-F00B-41E2-A87D-01B5DE1AE40D}"/>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10120091" y="3201074"/>
              <a:ext cx="321449" cy="320170"/>
            </a:xfrm>
            <a:prstGeom prst="rect">
              <a:avLst/>
            </a:prstGeom>
            <a:ln w="3175">
              <a:solidFill>
                <a:schemeClr val="bg1">
                  <a:lumMod val="75000"/>
                </a:schemeClr>
              </a:solidFill>
            </a:ln>
          </p:spPr>
        </p:pic>
        <p:pic>
          <p:nvPicPr>
            <p:cNvPr id="87" name="Billede 86">
              <a:extLst>
                <a:ext uri="{FF2B5EF4-FFF2-40B4-BE49-F238E27FC236}">
                  <a16:creationId xmlns:a16="http://schemas.microsoft.com/office/drawing/2014/main" id="{F5F18016-B7DE-49D5-AA5A-E8CBF43C4DE2}"/>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10450237" y="3201074"/>
              <a:ext cx="321449" cy="320170"/>
            </a:xfrm>
            <a:prstGeom prst="rect">
              <a:avLst/>
            </a:prstGeom>
            <a:ln w="3175">
              <a:solidFill>
                <a:schemeClr val="bg1">
                  <a:lumMod val="75000"/>
                </a:schemeClr>
              </a:solidFill>
            </a:ln>
          </p:spPr>
        </p:pic>
        <p:pic>
          <p:nvPicPr>
            <p:cNvPr id="88" name="Billede 87">
              <a:extLst>
                <a:ext uri="{FF2B5EF4-FFF2-40B4-BE49-F238E27FC236}">
                  <a16:creationId xmlns:a16="http://schemas.microsoft.com/office/drawing/2014/main" id="{0BDF32CF-3DD3-4D97-827C-BC7050969E7E}"/>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10772974" y="3201074"/>
              <a:ext cx="321449" cy="320170"/>
            </a:xfrm>
            <a:prstGeom prst="rect">
              <a:avLst/>
            </a:prstGeom>
            <a:ln w="3175">
              <a:solidFill>
                <a:schemeClr val="bg1">
                  <a:lumMod val="75000"/>
                </a:schemeClr>
              </a:solidFill>
            </a:ln>
          </p:spPr>
        </p:pic>
        <p:pic>
          <p:nvPicPr>
            <p:cNvPr id="89" name="Billede 88">
              <a:extLst>
                <a:ext uri="{FF2B5EF4-FFF2-40B4-BE49-F238E27FC236}">
                  <a16:creationId xmlns:a16="http://schemas.microsoft.com/office/drawing/2014/main" id="{EF71B495-07AE-43CB-970B-C8A53FDF72FA}"/>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11091631" y="3201074"/>
              <a:ext cx="321449" cy="320170"/>
            </a:xfrm>
            <a:prstGeom prst="rect">
              <a:avLst/>
            </a:prstGeom>
            <a:ln w="3175">
              <a:solidFill>
                <a:schemeClr val="bg1">
                  <a:lumMod val="75000"/>
                </a:schemeClr>
              </a:solidFill>
            </a:ln>
          </p:spPr>
        </p:pic>
        <p:pic>
          <p:nvPicPr>
            <p:cNvPr id="90" name="Billede 89">
              <a:extLst>
                <a:ext uri="{FF2B5EF4-FFF2-40B4-BE49-F238E27FC236}">
                  <a16:creationId xmlns:a16="http://schemas.microsoft.com/office/drawing/2014/main" id="{7CA3E585-43F2-410A-8E7F-5FC8FA978AAA}"/>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11418714" y="3201074"/>
              <a:ext cx="321449" cy="320170"/>
            </a:xfrm>
            <a:prstGeom prst="rect">
              <a:avLst/>
            </a:prstGeom>
            <a:ln w="3175">
              <a:solidFill>
                <a:schemeClr val="bg1">
                  <a:lumMod val="75000"/>
                </a:schemeClr>
              </a:solidFill>
            </a:ln>
          </p:spPr>
        </p:pic>
      </p:grpSp>
      <p:grpSp>
        <p:nvGrpSpPr>
          <p:cNvPr id="13" name="Gruppe 12">
            <a:extLst>
              <a:ext uri="{FF2B5EF4-FFF2-40B4-BE49-F238E27FC236}">
                <a16:creationId xmlns:a16="http://schemas.microsoft.com/office/drawing/2014/main" id="{E1DFBEC9-4888-4DD9-BD8F-349302B158CE}"/>
              </a:ext>
            </a:extLst>
          </p:cNvPr>
          <p:cNvGrpSpPr/>
          <p:nvPr/>
        </p:nvGrpSpPr>
        <p:grpSpPr>
          <a:xfrm>
            <a:off x="3205798" y="2856050"/>
            <a:ext cx="1956734" cy="320170"/>
            <a:chOff x="3299716" y="2856050"/>
            <a:chExt cx="1956734" cy="320170"/>
          </a:xfrm>
        </p:grpSpPr>
        <p:pic>
          <p:nvPicPr>
            <p:cNvPr id="52" name="Billede 51">
              <a:extLst>
                <a:ext uri="{FF2B5EF4-FFF2-40B4-BE49-F238E27FC236}">
                  <a16:creationId xmlns:a16="http://schemas.microsoft.com/office/drawing/2014/main" id="{64ACC1DF-9BA2-45C4-97B1-7EE50BB4AE64}"/>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3299716" y="2856050"/>
              <a:ext cx="321450" cy="320170"/>
            </a:xfrm>
            <a:prstGeom prst="rect">
              <a:avLst/>
            </a:prstGeom>
            <a:ln w="3175">
              <a:solidFill>
                <a:schemeClr val="bg1">
                  <a:lumMod val="75000"/>
                </a:schemeClr>
              </a:solidFill>
            </a:ln>
          </p:spPr>
        </p:pic>
        <p:pic>
          <p:nvPicPr>
            <p:cNvPr id="53" name="Billede 52">
              <a:extLst>
                <a:ext uri="{FF2B5EF4-FFF2-40B4-BE49-F238E27FC236}">
                  <a16:creationId xmlns:a16="http://schemas.microsoft.com/office/drawing/2014/main" id="{3986CCE5-7D5C-4AD8-8D0F-289E385D02DB}"/>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3621680" y="2856050"/>
              <a:ext cx="321450" cy="320170"/>
            </a:xfrm>
            <a:prstGeom prst="rect">
              <a:avLst/>
            </a:prstGeom>
            <a:ln w="3175">
              <a:solidFill>
                <a:schemeClr val="bg1">
                  <a:lumMod val="75000"/>
                </a:schemeClr>
              </a:solidFill>
            </a:ln>
          </p:spPr>
        </p:pic>
        <p:pic>
          <p:nvPicPr>
            <p:cNvPr id="54" name="Billede 53">
              <a:extLst>
                <a:ext uri="{FF2B5EF4-FFF2-40B4-BE49-F238E27FC236}">
                  <a16:creationId xmlns:a16="http://schemas.microsoft.com/office/drawing/2014/main" id="{3E67AB89-8EE0-4795-9E6B-1B291D445D83}"/>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3951545" y="2856050"/>
              <a:ext cx="321450" cy="320170"/>
            </a:xfrm>
            <a:prstGeom prst="rect">
              <a:avLst/>
            </a:prstGeom>
            <a:ln w="3175">
              <a:solidFill>
                <a:schemeClr val="bg1">
                  <a:lumMod val="75000"/>
                </a:schemeClr>
              </a:solidFill>
            </a:ln>
          </p:spPr>
        </p:pic>
        <p:pic>
          <p:nvPicPr>
            <p:cNvPr id="55" name="Billede 54">
              <a:extLst>
                <a:ext uri="{FF2B5EF4-FFF2-40B4-BE49-F238E27FC236}">
                  <a16:creationId xmlns:a16="http://schemas.microsoft.com/office/drawing/2014/main" id="{6B7D226E-3D4F-4E18-BE8D-96E34B0021F4}"/>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4277515" y="2856050"/>
              <a:ext cx="321450" cy="320170"/>
            </a:xfrm>
            <a:prstGeom prst="rect">
              <a:avLst/>
            </a:prstGeom>
            <a:ln w="3175">
              <a:solidFill>
                <a:schemeClr val="bg1">
                  <a:lumMod val="75000"/>
                </a:schemeClr>
              </a:solidFill>
            </a:ln>
          </p:spPr>
        </p:pic>
        <p:pic>
          <p:nvPicPr>
            <p:cNvPr id="56" name="Billede 55">
              <a:extLst>
                <a:ext uri="{FF2B5EF4-FFF2-40B4-BE49-F238E27FC236}">
                  <a16:creationId xmlns:a16="http://schemas.microsoft.com/office/drawing/2014/main" id="{5A933A18-ED77-40AD-B97E-687628EFBEAD}"/>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606186" y="2856050"/>
              <a:ext cx="321450" cy="320170"/>
            </a:xfrm>
            <a:prstGeom prst="rect">
              <a:avLst/>
            </a:prstGeom>
            <a:ln w="3175">
              <a:solidFill>
                <a:schemeClr val="bg1">
                  <a:lumMod val="75000"/>
                </a:schemeClr>
              </a:solidFill>
            </a:ln>
          </p:spPr>
        </p:pic>
        <p:pic>
          <p:nvPicPr>
            <p:cNvPr id="58" name="Billede 57">
              <a:extLst>
                <a:ext uri="{FF2B5EF4-FFF2-40B4-BE49-F238E27FC236}">
                  <a16:creationId xmlns:a16="http://schemas.microsoft.com/office/drawing/2014/main" id="{D9C600A4-C61E-4621-B94D-C4E3944C9707}"/>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4935000" y="2856050"/>
              <a:ext cx="321450" cy="320170"/>
            </a:xfrm>
            <a:prstGeom prst="rect">
              <a:avLst/>
            </a:prstGeom>
            <a:ln w="3175">
              <a:solidFill>
                <a:schemeClr val="bg1">
                  <a:lumMod val="75000"/>
                </a:schemeClr>
              </a:solidFill>
            </a:ln>
          </p:spPr>
        </p:pic>
      </p:grpSp>
      <p:pic>
        <p:nvPicPr>
          <p:cNvPr id="91" name="Billede 90">
            <a:extLst>
              <a:ext uri="{FF2B5EF4-FFF2-40B4-BE49-F238E27FC236}">
                <a16:creationId xmlns:a16="http://schemas.microsoft.com/office/drawing/2014/main" id="{3EAB7618-AD77-47F9-BDC7-C4073AA477A8}"/>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5027302" y="2903757"/>
            <a:ext cx="324312" cy="320169"/>
          </a:xfrm>
          <a:prstGeom prst="rect">
            <a:avLst/>
          </a:prstGeom>
          <a:ln w="3175">
            <a:solidFill>
              <a:schemeClr val="bg1">
                <a:lumMod val="75000"/>
              </a:schemeClr>
            </a:solidFill>
          </a:ln>
        </p:spPr>
      </p:pic>
      <p:pic>
        <p:nvPicPr>
          <p:cNvPr id="92" name="Billede 91">
            <a:extLst>
              <a:ext uri="{FF2B5EF4-FFF2-40B4-BE49-F238E27FC236}">
                <a16:creationId xmlns:a16="http://schemas.microsoft.com/office/drawing/2014/main" id="{270F0A60-ACD1-490F-83B4-6950E4427FBB}"/>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7201808" y="2903757"/>
            <a:ext cx="324312" cy="320169"/>
          </a:xfrm>
          <a:prstGeom prst="rect">
            <a:avLst/>
          </a:prstGeom>
          <a:ln w="3175">
            <a:solidFill>
              <a:schemeClr val="bg1">
                <a:lumMod val="75000"/>
              </a:schemeClr>
            </a:solidFill>
          </a:ln>
        </p:spPr>
      </p:pic>
      <p:pic>
        <p:nvPicPr>
          <p:cNvPr id="93" name="Billede 92">
            <a:extLst>
              <a:ext uri="{FF2B5EF4-FFF2-40B4-BE49-F238E27FC236}">
                <a16:creationId xmlns:a16="http://schemas.microsoft.com/office/drawing/2014/main" id="{252D4EA4-8C2F-4D33-A408-F55C27A8F59A}"/>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9419909" y="2903757"/>
            <a:ext cx="324312" cy="320170"/>
          </a:xfrm>
          <a:prstGeom prst="rect">
            <a:avLst/>
          </a:prstGeom>
          <a:ln w="3175">
            <a:solidFill>
              <a:schemeClr val="bg1">
                <a:lumMod val="75000"/>
              </a:schemeClr>
            </a:solidFill>
          </a:ln>
        </p:spPr>
      </p:pic>
      <p:pic>
        <p:nvPicPr>
          <p:cNvPr id="94" name="Billede 93">
            <a:extLst>
              <a:ext uri="{FF2B5EF4-FFF2-40B4-BE49-F238E27FC236}">
                <a16:creationId xmlns:a16="http://schemas.microsoft.com/office/drawing/2014/main" id="{6EB0E993-011E-41D7-A107-501571C56FE1}"/>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11606333" y="2903757"/>
            <a:ext cx="324312" cy="320170"/>
          </a:xfrm>
          <a:prstGeom prst="rect">
            <a:avLst/>
          </a:prstGeom>
          <a:ln w="3175">
            <a:solidFill>
              <a:schemeClr val="bg1">
                <a:lumMod val="75000"/>
              </a:schemeClr>
            </a:solidFill>
          </a:ln>
        </p:spPr>
      </p:pic>
      <p:sp>
        <p:nvSpPr>
          <p:cNvPr id="3" name="Rektangel 2">
            <a:extLst>
              <a:ext uri="{FF2B5EF4-FFF2-40B4-BE49-F238E27FC236}">
                <a16:creationId xmlns:a16="http://schemas.microsoft.com/office/drawing/2014/main" id="{BF0D4B29-A510-5E48-9780-0E79DBD1AD7F}"/>
              </a:ext>
            </a:extLst>
          </p:cNvPr>
          <p:cNvSpPr/>
          <p:nvPr/>
        </p:nvSpPr>
        <p:spPr>
          <a:xfrm>
            <a:off x="345233" y="4357396"/>
            <a:ext cx="11775232" cy="979714"/>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95" name="Rektangel 94">
            <a:extLst>
              <a:ext uri="{FF2B5EF4-FFF2-40B4-BE49-F238E27FC236}">
                <a16:creationId xmlns:a16="http://schemas.microsoft.com/office/drawing/2014/main" id="{54BB5BBF-DF83-464F-8889-45C6FEA033CD}"/>
              </a:ext>
            </a:extLst>
          </p:cNvPr>
          <p:cNvSpPr/>
          <p:nvPr/>
        </p:nvSpPr>
        <p:spPr>
          <a:xfrm>
            <a:off x="497633" y="6515891"/>
            <a:ext cx="11775232" cy="979714"/>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159889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lede 48">
            <a:extLst>
              <a:ext uri="{FF2B5EF4-FFF2-40B4-BE49-F238E27FC236}">
                <a16:creationId xmlns:a16="http://schemas.microsoft.com/office/drawing/2014/main" id="{85680C0A-D854-4D21-89BA-C749163D6A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5240" y="4050209"/>
            <a:ext cx="1290883" cy="1274400"/>
          </a:xfrm>
          <a:prstGeom prst="rect">
            <a:avLst/>
          </a:prstGeom>
          <a:ln w="3175">
            <a:solidFill>
              <a:schemeClr val="bg1">
                <a:lumMod val="75000"/>
              </a:schemeClr>
            </a:solidFill>
          </a:ln>
        </p:spPr>
      </p:pic>
      <p:sp>
        <p:nvSpPr>
          <p:cNvPr id="8" name="Titel 7">
            <a:extLst>
              <a:ext uri="{FF2B5EF4-FFF2-40B4-BE49-F238E27FC236}">
                <a16:creationId xmlns:a16="http://schemas.microsoft.com/office/drawing/2014/main" id="{2F209AE2-CB6E-48A5-98E2-BC3A371FF76A}"/>
              </a:ext>
            </a:extLst>
          </p:cNvPr>
          <p:cNvSpPr>
            <a:spLocks noGrp="1"/>
          </p:cNvSpPr>
          <p:nvPr>
            <p:ph type="title"/>
          </p:nvPr>
        </p:nvSpPr>
        <p:spPr/>
        <p:txBody>
          <a:bodyPr/>
          <a:lstStyle/>
          <a:p>
            <a:r>
              <a:rPr lang="da-DK" dirty="0"/>
              <a:t>24 + 4 udsagnskort</a:t>
            </a:r>
          </a:p>
        </p:txBody>
      </p:sp>
      <p:sp>
        <p:nvSpPr>
          <p:cNvPr id="10" name="Pladsholder til tekst 9">
            <a:extLst>
              <a:ext uri="{FF2B5EF4-FFF2-40B4-BE49-F238E27FC236}">
                <a16:creationId xmlns:a16="http://schemas.microsoft.com/office/drawing/2014/main" id="{B81F18B3-41F9-4F33-9445-80099B1D3A56}"/>
              </a:ext>
            </a:extLst>
          </p:cNvPr>
          <p:cNvSpPr>
            <a:spLocks noGrp="1"/>
          </p:cNvSpPr>
          <p:nvPr>
            <p:ph type="body" sz="quarter" idx="25"/>
          </p:nvPr>
        </p:nvSpPr>
        <p:spPr/>
        <p:txBody>
          <a:bodyPr/>
          <a:lstStyle/>
          <a:p>
            <a:endParaRPr lang="da-DK"/>
          </a:p>
        </p:txBody>
      </p:sp>
      <p:sp>
        <p:nvSpPr>
          <p:cNvPr id="9" name="Pladsholder til tekst 8">
            <a:extLst>
              <a:ext uri="{FF2B5EF4-FFF2-40B4-BE49-F238E27FC236}">
                <a16:creationId xmlns:a16="http://schemas.microsoft.com/office/drawing/2014/main" id="{9A8D13A2-BDA4-4EEA-9A99-975AB6782CE3}"/>
              </a:ext>
            </a:extLst>
          </p:cNvPr>
          <p:cNvSpPr>
            <a:spLocks noGrp="1"/>
          </p:cNvSpPr>
          <p:nvPr>
            <p:ph type="body" sz="quarter" idx="24"/>
          </p:nvPr>
        </p:nvSpPr>
        <p:spPr/>
        <p:txBody>
          <a:bodyPr/>
          <a:lstStyle/>
          <a:p>
            <a:endParaRPr lang="da-DK"/>
          </a:p>
        </p:txBody>
      </p:sp>
      <p:pic>
        <p:nvPicPr>
          <p:cNvPr id="14" name="Billede 13">
            <a:extLst>
              <a:ext uri="{FF2B5EF4-FFF2-40B4-BE49-F238E27FC236}">
                <a16:creationId xmlns:a16="http://schemas.microsoft.com/office/drawing/2014/main" id="{3859B79E-013E-48A5-90C1-9211AA01A4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270" y="2671046"/>
            <a:ext cx="1279025" cy="1273935"/>
          </a:xfrm>
          <a:prstGeom prst="rect">
            <a:avLst/>
          </a:prstGeom>
          <a:ln w="3175">
            <a:solidFill>
              <a:schemeClr val="bg1">
                <a:lumMod val="75000"/>
              </a:schemeClr>
            </a:solidFill>
          </a:ln>
        </p:spPr>
      </p:pic>
      <p:pic>
        <p:nvPicPr>
          <p:cNvPr id="15" name="Billede 14">
            <a:extLst>
              <a:ext uri="{FF2B5EF4-FFF2-40B4-BE49-F238E27FC236}">
                <a16:creationId xmlns:a16="http://schemas.microsoft.com/office/drawing/2014/main" id="{2C98454F-F890-431D-AA89-23A3E303F8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4968" y="2671046"/>
            <a:ext cx="1279025" cy="1273935"/>
          </a:xfrm>
          <a:prstGeom prst="rect">
            <a:avLst/>
          </a:prstGeom>
          <a:ln w="3175">
            <a:solidFill>
              <a:schemeClr val="bg1">
                <a:lumMod val="75000"/>
              </a:schemeClr>
            </a:solidFill>
          </a:ln>
        </p:spPr>
      </p:pic>
      <p:pic>
        <p:nvPicPr>
          <p:cNvPr id="16" name="Billede 15">
            <a:extLst>
              <a:ext uri="{FF2B5EF4-FFF2-40B4-BE49-F238E27FC236}">
                <a16:creationId xmlns:a16="http://schemas.microsoft.com/office/drawing/2014/main" id="{239F68A2-B442-4A0D-B707-E054A3ADDE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3382" y="2671046"/>
            <a:ext cx="1279025" cy="1273935"/>
          </a:xfrm>
          <a:prstGeom prst="rect">
            <a:avLst/>
          </a:prstGeom>
          <a:ln w="3175">
            <a:solidFill>
              <a:schemeClr val="bg1">
                <a:lumMod val="75000"/>
              </a:schemeClr>
            </a:solidFill>
          </a:ln>
        </p:spPr>
      </p:pic>
      <p:pic>
        <p:nvPicPr>
          <p:cNvPr id="17" name="Billede 16">
            <a:extLst>
              <a:ext uri="{FF2B5EF4-FFF2-40B4-BE49-F238E27FC236}">
                <a16:creationId xmlns:a16="http://schemas.microsoft.com/office/drawing/2014/main" id="{653E3254-2F1B-4E6B-A10F-BC6850DC83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6297" y="2671046"/>
            <a:ext cx="1279025" cy="1273935"/>
          </a:xfrm>
          <a:prstGeom prst="rect">
            <a:avLst/>
          </a:prstGeom>
          <a:ln w="3175">
            <a:solidFill>
              <a:schemeClr val="bg1">
                <a:lumMod val="75000"/>
              </a:schemeClr>
            </a:solidFill>
          </a:ln>
        </p:spPr>
      </p:pic>
      <p:pic>
        <p:nvPicPr>
          <p:cNvPr id="18" name="Billede 17">
            <a:extLst>
              <a:ext uri="{FF2B5EF4-FFF2-40B4-BE49-F238E27FC236}">
                <a16:creationId xmlns:a16="http://schemas.microsoft.com/office/drawing/2014/main" id="{D805F2B9-8248-4138-9885-EE9B94931F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7911" y="2671046"/>
            <a:ext cx="1279025" cy="1273935"/>
          </a:xfrm>
          <a:prstGeom prst="rect">
            <a:avLst/>
          </a:prstGeom>
          <a:ln w="3175">
            <a:solidFill>
              <a:schemeClr val="bg1">
                <a:lumMod val="75000"/>
              </a:schemeClr>
            </a:solidFill>
          </a:ln>
        </p:spPr>
      </p:pic>
      <p:pic>
        <p:nvPicPr>
          <p:cNvPr id="19" name="Billede 18">
            <a:extLst>
              <a:ext uri="{FF2B5EF4-FFF2-40B4-BE49-F238E27FC236}">
                <a16:creationId xmlns:a16="http://schemas.microsoft.com/office/drawing/2014/main" id="{E4819AEB-1481-42F4-B995-3EE0B1D1F5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84192" y="2671046"/>
            <a:ext cx="1279025" cy="1273935"/>
          </a:xfrm>
          <a:prstGeom prst="rect">
            <a:avLst/>
          </a:prstGeom>
          <a:ln w="3175">
            <a:solidFill>
              <a:schemeClr val="bg1">
                <a:lumMod val="75000"/>
              </a:schemeClr>
            </a:solidFill>
          </a:ln>
        </p:spPr>
      </p:pic>
      <p:pic>
        <p:nvPicPr>
          <p:cNvPr id="21" name="Billede 20">
            <a:extLst>
              <a:ext uri="{FF2B5EF4-FFF2-40B4-BE49-F238E27FC236}">
                <a16:creationId xmlns:a16="http://schemas.microsoft.com/office/drawing/2014/main" id="{A30DD48B-E4B7-40EC-AEA9-56B8603941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1270" y="4050209"/>
            <a:ext cx="1279025" cy="1273935"/>
          </a:xfrm>
          <a:prstGeom prst="rect">
            <a:avLst/>
          </a:prstGeom>
          <a:ln w="3175">
            <a:solidFill>
              <a:schemeClr val="bg1">
                <a:lumMod val="75000"/>
              </a:schemeClr>
            </a:solidFill>
          </a:ln>
        </p:spPr>
      </p:pic>
      <p:pic>
        <p:nvPicPr>
          <p:cNvPr id="22" name="Billede 21">
            <a:extLst>
              <a:ext uri="{FF2B5EF4-FFF2-40B4-BE49-F238E27FC236}">
                <a16:creationId xmlns:a16="http://schemas.microsoft.com/office/drawing/2014/main" id="{9EF95C47-D54D-4B64-9A0B-1B1B8AE908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4968" y="4050209"/>
            <a:ext cx="1279025" cy="1273935"/>
          </a:xfrm>
          <a:prstGeom prst="rect">
            <a:avLst/>
          </a:prstGeom>
          <a:ln w="3175">
            <a:solidFill>
              <a:schemeClr val="bg1">
                <a:lumMod val="75000"/>
              </a:schemeClr>
            </a:solidFill>
          </a:ln>
        </p:spPr>
      </p:pic>
      <p:pic>
        <p:nvPicPr>
          <p:cNvPr id="23" name="Billede 22">
            <a:extLst>
              <a:ext uri="{FF2B5EF4-FFF2-40B4-BE49-F238E27FC236}">
                <a16:creationId xmlns:a16="http://schemas.microsoft.com/office/drawing/2014/main" id="{11557A0E-2779-430B-A5D9-D6F612415CF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23382" y="4050209"/>
            <a:ext cx="1279025" cy="1273935"/>
          </a:xfrm>
          <a:prstGeom prst="rect">
            <a:avLst/>
          </a:prstGeom>
          <a:ln w="3175">
            <a:solidFill>
              <a:schemeClr val="bg1">
                <a:lumMod val="75000"/>
              </a:schemeClr>
            </a:solidFill>
          </a:ln>
        </p:spPr>
      </p:pic>
      <p:pic>
        <p:nvPicPr>
          <p:cNvPr id="24" name="Billede 23">
            <a:extLst>
              <a:ext uri="{FF2B5EF4-FFF2-40B4-BE49-F238E27FC236}">
                <a16:creationId xmlns:a16="http://schemas.microsoft.com/office/drawing/2014/main" id="{A43F1844-F44C-429D-B837-537D7CD3E04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36297" y="4050209"/>
            <a:ext cx="1279025" cy="1273935"/>
          </a:xfrm>
          <a:prstGeom prst="rect">
            <a:avLst/>
          </a:prstGeom>
          <a:ln w="3175">
            <a:solidFill>
              <a:schemeClr val="bg1">
                <a:lumMod val="75000"/>
              </a:schemeClr>
            </a:solidFill>
          </a:ln>
        </p:spPr>
      </p:pic>
      <p:pic>
        <p:nvPicPr>
          <p:cNvPr id="25" name="Billede 24">
            <a:extLst>
              <a:ext uri="{FF2B5EF4-FFF2-40B4-BE49-F238E27FC236}">
                <a16:creationId xmlns:a16="http://schemas.microsoft.com/office/drawing/2014/main" id="{9DA0D019-3F1D-4A52-9B33-09F42FC5B16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67911" y="4050209"/>
            <a:ext cx="1279025" cy="1273935"/>
          </a:xfrm>
          <a:prstGeom prst="rect">
            <a:avLst/>
          </a:prstGeom>
          <a:ln w="3175">
            <a:solidFill>
              <a:schemeClr val="bg1">
                <a:lumMod val="75000"/>
              </a:schemeClr>
            </a:solidFill>
          </a:ln>
        </p:spPr>
      </p:pic>
      <p:pic>
        <p:nvPicPr>
          <p:cNvPr id="26" name="Billede 25">
            <a:extLst>
              <a:ext uri="{FF2B5EF4-FFF2-40B4-BE49-F238E27FC236}">
                <a16:creationId xmlns:a16="http://schemas.microsoft.com/office/drawing/2014/main" id="{4136E72B-9863-4983-9ADF-34519E384B6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84192" y="4050209"/>
            <a:ext cx="1279025" cy="1273935"/>
          </a:xfrm>
          <a:prstGeom prst="rect">
            <a:avLst/>
          </a:prstGeom>
          <a:ln w="3175">
            <a:solidFill>
              <a:schemeClr val="bg1">
                <a:lumMod val="75000"/>
              </a:schemeClr>
            </a:solidFill>
          </a:ln>
        </p:spPr>
      </p:pic>
      <p:pic>
        <p:nvPicPr>
          <p:cNvPr id="28" name="Billede 27">
            <a:extLst>
              <a:ext uri="{FF2B5EF4-FFF2-40B4-BE49-F238E27FC236}">
                <a16:creationId xmlns:a16="http://schemas.microsoft.com/office/drawing/2014/main" id="{90F36D54-5F38-4009-B2CE-072B10228FA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1270" y="5439687"/>
            <a:ext cx="1279025" cy="1273935"/>
          </a:xfrm>
          <a:prstGeom prst="rect">
            <a:avLst/>
          </a:prstGeom>
          <a:ln w="3175">
            <a:solidFill>
              <a:schemeClr val="bg1">
                <a:lumMod val="75000"/>
              </a:schemeClr>
            </a:solidFill>
          </a:ln>
        </p:spPr>
      </p:pic>
      <p:pic>
        <p:nvPicPr>
          <p:cNvPr id="29" name="Billede 28">
            <a:extLst>
              <a:ext uri="{FF2B5EF4-FFF2-40B4-BE49-F238E27FC236}">
                <a16:creationId xmlns:a16="http://schemas.microsoft.com/office/drawing/2014/main" id="{F3B4732A-4D68-4313-B48E-B5674C2EC2D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94968" y="5439687"/>
            <a:ext cx="1279025" cy="1273935"/>
          </a:xfrm>
          <a:prstGeom prst="rect">
            <a:avLst/>
          </a:prstGeom>
          <a:ln w="3175">
            <a:solidFill>
              <a:schemeClr val="bg1">
                <a:lumMod val="75000"/>
              </a:schemeClr>
            </a:solidFill>
          </a:ln>
        </p:spPr>
      </p:pic>
      <p:pic>
        <p:nvPicPr>
          <p:cNvPr id="30" name="Billede 29">
            <a:extLst>
              <a:ext uri="{FF2B5EF4-FFF2-40B4-BE49-F238E27FC236}">
                <a16:creationId xmlns:a16="http://schemas.microsoft.com/office/drawing/2014/main" id="{D0D06A4E-080B-4BB3-8A0A-240CD3D7FC4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123382" y="5439687"/>
            <a:ext cx="1279025" cy="1273935"/>
          </a:xfrm>
          <a:prstGeom prst="rect">
            <a:avLst/>
          </a:prstGeom>
          <a:ln w="3175">
            <a:solidFill>
              <a:schemeClr val="bg1">
                <a:lumMod val="75000"/>
              </a:schemeClr>
            </a:solidFill>
          </a:ln>
        </p:spPr>
      </p:pic>
      <p:pic>
        <p:nvPicPr>
          <p:cNvPr id="31" name="Billede 30">
            <a:extLst>
              <a:ext uri="{FF2B5EF4-FFF2-40B4-BE49-F238E27FC236}">
                <a16:creationId xmlns:a16="http://schemas.microsoft.com/office/drawing/2014/main" id="{4D73A232-7ABD-44AF-8916-19C79C57A8B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436297" y="5439687"/>
            <a:ext cx="1279025" cy="1273935"/>
          </a:xfrm>
          <a:prstGeom prst="rect">
            <a:avLst/>
          </a:prstGeom>
          <a:ln w="3175">
            <a:solidFill>
              <a:schemeClr val="bg1">
                <a:lumMod val="75000"/>
              </a:schemeClr>
            </a:solidFill>
          </a:ln>
        </p:spPr>
      </p:pic>
      <p:pic>
        <p:nvPicPr>
          <p:cNvPr id="32" name="Billede 31">
            <a:extLst>
              <a:ext uri="{FF2B5EF4-FFF2-40B4-BE49-F238E27FC236}">
                <a16:creationId xmlns:a16="http://schemas.microsoft.com/office/drawing/2014/main" id="{8A87E3CE-E47A-41E7-85B8-B4CDBC8838B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767911" y="5439687"/>
            <a:ext cx="1279025" cy="1273935"/>
          </a:xfrm>
          <a:prstGeom prst="rect">
            <a:avLst/>
          </a:prstGeom>
          <a:ln w="3175">
            <a:solidFill>
              <a:schemeClr val="bg1">
                <a:lumMod val="75000"/>
              </a:schemeClr>
            </a:solidFill>
          </a:ln>
        </p:spPr>
      </p:pic>
      <p:pic>
        <p:nvPicPr>
          <p:cNvPr id="33" name="Billede 32">
            <a:extLst>
              <a:ext uri="{FF2B5EF4-FFF2-40B4-BE49-F238E27FC236}">
                <a16:creationId xmlns:a16="http://schemas.microsoft.com/office/drawing/2014/main" id="{78073EAC-BF35-43F3-A5BD-BFCF9C89DC5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084192" y="5439687"/>
            <a:ext cx="1279025" cy="1273935"/>
          </a:xfrm>
          <a:prstGeom prst="rect">
            <a:avLst/>
          </a:prstGeom>
          <a:ln w="3175">
            <a:solidFill>
              <a:schemeClr val="bg1">
                <a:lumMod val="75000"/>
              </a:schemeClr>
            </a:solidFill>
          </a:ln>
        </p:spPr>
      </p:pic>
      <p:pic>
        <p:nvPicPr>
          <p:cNvPr id="35" name="Billede 34">
            <a:extLst>
              <a:ext uri="{FF2B5EF4-FFF2-40B4-BE49-F238E27FC236}">
                <a16:creationId xmlns:a16="http://schemas.microsoft.com/office/drawing/2014/main" id="{60D55FBD-AC81-4800-B0D0-D62790F3185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1270" y="1277622"/>
            <a:ext cx="1279029" cy="1273935"/>
          </a:xfrm>
          <a:prstGeom prst="rect">
            <a:avLst/>
          </a:prstGeom>
          <a:ln w="3175">
            <a:solidFill>
              <a:schemeClr val="bg1">
                <a:lumMod val="75000"/>
              </a:schemeClr>
            </a:solidFill>
          </a:ln>
        </p:spPr>
      </p:pic>
      <p:pic>
        <p:nvPicPr>
          <p:cNvPr id="36" name="Billede 35">
            <a:extLst>
              <a:ext uri="{FF2B5EF4-FFF2-40B4-BE49-F238E27FC236}">
                <a16:creationId xmlns:a16="http://schemas.microsoft.com/office/drawing/2014/main" id="{C9561EB9-AE4F-45E1-97B6-1BADDC8D144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794964" y="1277622"/>
            <a:ext cx="1279029" cy="1273935"/>
          </a:xfrm>
          <a:prstGeom prst="rect">
            <a:avLst/>
          </a:prstGeom>
          <a:ln w="3175">
            <a:solidFill>
              <a:schemeClr val="bg1">
                <a:lumMod val="75000"/>
              </a:schemeClr>
            </a:solidFill>
          </a:ln>
        </p:spPr>
      </p:pic>
      <p:pic>
        <p:nvPicPr>
          <p:cNvPr id="37" name="Billede 36">
            <a:extLst>
              <a:ext uri="{FF2B5EF4-FFF2-40B4-BE49-F238E27FC236}">
                <a16:creationId xmlns:a16="http://schemas.microsoft.com/office/drawing/2014/main" id="{F80D0D28-201C-4F62-928A-F1BB22C8376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123378" y="1277622"/>
            <a:ext cx="1279029" cy="1273935"/>
          </a:xfrm>
          <a:prstGeom prst="rect">
            <a:avLst/>
          </a:prstGeom>
          <a:ln w="3175">
            <a:solidFill>
              <a:schemeClr val="bg1">
                <a:lumMod val="75000"/>
              </a:schemeClr>
            </a:solidFill>
          </a:ln>
        </p:spPr>
      </p:pic>
      <p:pic>
        <p:nvPicPr>
          <p:cNvPr id="38" name="Billede 37">
            <a:extLst>
              <a:ext uri="{FF2B5EF4-FFF2-40B4-BE49-F238E27FC236}">
                <a16:creationId xmlns:a16="http://schemas.microsoft.com/office/drawing/2014/main" id="{98E8D04A-62E6-457B-8D87-4C226E7BDB9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436293" y="1277622"/>
            <a:ext cx="1279029" cy="1273935"/>
          </a:xfrm>
          <a:prstGeom prst="rect">
            <a:avLst/>
          </a:prstGeom>
          <a:ln w="3175">
            <a:solidFill>
              <a:schemeClr val="bg1">
                <a:lumMod val="75000"/>
              </a:schemeClr>
            </a:solidFill>
          </a:ln>
        </p:spPr>
      </p:pic>
      <p:pic>
        <p:nvPicPr>
          <p:cNvPr id="39" name="Billede 38">
            <a:extLst>
              <a:ext uri="{FF2B5EF4-FFF2-40B4-BE49-F238E27FC236}">
                <a16:creationId xmlns:a16="http://schemas.microsoft.com/office/drawing/2014/main" id="{DE8ED45A-BACB-45CF-8245-233B2B7AED6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767907" y="1277622"/>
            <a:ext cx="1279029" cy="1273935"/>
          </a:xfrm>
          <a:prstGeom prst="rect">
            <a:avLst/>
          </a:prstGeom>
          <a:ln w="3175">
            <a:solidFill>
              <a:schemeClr val="bg1">
                <a:lumMod val="75000"/>
              </a:schemeClr>
            </a:solidFill>
          </a:ln>
        </p:spPr>
      </p:pic>
      <p:pic>
        <p:nvPicPr>
          <p:cNvPr id="40" name="Billede 39">
            <a:extLst>
              <a:ext uri="{FF2B5EF4-FFF2-40B4-BE49-F238E27FC236}">
                <a16:creationId xmlns:a16="http://schemas.microsoft.com/office/drawing/2014/main" id="{BAE9D643-7571-4EE8-8637-7853B0E2D6D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084188" y="1277622"/>
            <a:ext cx="1279029" cy="1273935"/>
          </a:xfrm>
          <a:prstGeom prst="rect">
            <a:avLst/>
          </a:prstGeom>
          <a:ln w="3175">
            <a:solidFill>
              <a:schemeClr val="bg1">
                <a:lumMod val="75000"/>
              </a:schemeClr>
            </a:solidFill>
          </a:ln>
        </p:spPr>
      </p:pic>
      <p:pic>
        <p:nvPicPr>
          <p:cNvPr id="41" name="Billede 40">
            <a:extLst>
              <a:ext uri="{FF2B5EF4-FFF2-40B4-BE49-F238E27FC236}">
                <a16:creationId xmlns:a16="http://schemas.microsoft.com/office/drawing/2014/main" id="{6EF37688-A1A1-4D9E-80DB-E1D5C1D615C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103067">
            <a:off x="8203607" y="1126961"/>
            <a:ext cx="1290421" cy="1273935"/>
          </a:xfrm>
          <a:prstGeom prst="rect">
            <a:avLst/>
          </a:prstGeom>
          <a:ln w="3175">
            <a:solidFill>
              <a:schemeClr val="bg1">
                <a:lumMod val="75000"/>
              </a:schemeClr>
            </a:solidFill>
          </a:ln>
        </p:spPr>
      </p:pic>
      <p:pic>
        <p:nvPicPr>
          <p:cNvPr id="42" name="Billede 41">
            <a:extLst>
              <a:ext uri="{FF2B5EF4-FFF2-40B4-BE49-F238E27FC236}">
                <a16:creationId xmlns:a16="http://schemas.microsoft.com/office/drawing/2014/main" id="{D730F455-7B2B-499F-97D2-762FD682819F}"/>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rot="20346832">
            <a:off x="8014947" y="2729015"/>
            <a:ext cx="1290421" cy="1273935"/>
          </a:xfrm>
          <a:prstGeom prst="rect">
            <a:avLst/>
          </a:prstGeom>
          <a:ln w="3175">
            <a:solidFill>
              <a:schemeClr val="bg1">
                <a:lumMod val="75000"/>
              </a:schemeClr>
            </a:solidFill>
          </a:ln>
        </p:spPr>
      </p:pic>
      <p:pic>
        <p:nvPicPr>
          <p:cNvPr id="43" name="Billede 42">
            <a:extLst>
              <a:ext uri="{FF2B5EF4-FFF2-40B4-BE49-F238E27FC236}">
                <a16:creationId xmlns:a16="http://schemas.microsoft.com/office/drawing/2014/main" id="{E1928C25-3599-43FB-913E-327C277EBF96}"/>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rot="20674588">
            <a:off x="8905175" y="3630181"/>
            <a:ext cx="1290416" cy="1273935"/>
          </a:xfrm>
          <a:prstGeom prst="rect">
            <a:avLst/>
          </a:prstGeom>
          <a:ln w="3175">
            <a:solidFill>
              <a:schemeClr val="bg1">
                <a:lumMod val="75000"/>
              </a:schemeClr>
            </a:solidFill>
          </a:ln>
        </p:spPr>
      </p:pic>
      <p:pic>
        <p:nvPicPr>
          <p:cNvPr id="44" name="Billede 43">
            <a:extLst>
              <a:ext uri="{FF2B5EF4-FFF2-40B4-BE49-F238E27FC236}">
                <a16:creationId xmlns:a16="http://schemas.microsoft.com/office/drawing/2014/main" id="{10E7DBAB-2D3E-4E4C-B2EA-A82EE1275EB2}"/>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20640999">
            <a:off x="8221124" y="5257905"/>
            <a:ext cx="1290416" cy="1273935"/>
          </a:xfrm>
          <a:prstGeom prst="rect">
            <a:avLst/>
          </a:prstGeom>
          <a:ln w="3175">
            <a:solidFill>
              <a:schemeClr val="bg1">
                <a:lumMod val="75000"/>
              </a:schemeClr>
            </a:solidFill>
          </a:ln>
        </p:spPr>
      </p:pic>
      <p:pic>
        <p:nvPicPr>
          <p:cNvPr id="46" name="Billede 45">
            <a:extLst>
              <a:ext uri="{FF2B5EF4-FFF2-40B4-BE49-F238E27FC236}">
                <a16:creationId xmlns:a16="http://schemas.microsoft.com/office/drawing/2014/main" id="{A0CE62E5-28D0-429B-84E1-BB7CC6E6CE98}"/>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446629" y="1277622"/>
            <a:ext cx="1279494" cy="1274400"/>
          </a:xfrm>
          <a:prstGeom prst="rect">
            <a:avLst/>
          </a:prstGeom>
          <a:ln w="3175">
            <a:solidFill>
              <a:schemeClr val="bg1">
                <a:lumMod val="75000"/>
              </a:schemeClr>
            </a:solidFill>
          </a:ln>
        </p:spPr>
      </p:pic>
      <p:pic>
        <p:nvPicPr>
          <p:cNvPr id="47" name="Billede 46">
            <a:extLst>
              <a:ext uri="{FF2B5EF4-FFF2-40B4-BE49-F238E27FC236}">
                <a16:creationId xmlns:a16="http://schemas.microsoft.com/office/drawing/2014/main" id="{8C4DA1ED-ECF9-475F-89DD-11B4F7485BFA}"/>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446631" y="2681603"/>
            <a:ext cx="1279492" cy="1274400"/>
          </a:xfrm>
          <a:prstGeom prst="rect">
            <a:avLst/>
          </a:prstGeom>
          <a:ln w="3175">
            <a:solidFill>
              <a:schemeClr val="bg1">
                <a:lumMod val="75000"/>
              </a:schemeClr>
            </a:solidFill>
          </a:ln>
        </p:spPr>
      </p:pic>
      <p:pic>
        <p:nvPicPr>
          <p:cNvPr id="48" name="Billede 47">
            <a:extLst>
              <a:ext uri="{FF2B5EF4-FFF2-40B4-BE49-F238E27FC236}">
                <a16:creationId xmlns:a16="http://schemas.microsoft.com/office/drawing/2014/main" id="{D61A4DD3-2D49-4F27-BE59-32BFCFC872B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446631" y="5474364"/>
            <a:ext cx="1279492" cy="1274400"/>
          </a:xfrm>
          <a:prstGeom prst="rect">
            <a:avLst/>
          </a:prstGeom>
          <a:ln w="3175">
            <a:solidFill>
              <a:schemeClr val="bg1">
                <a:lumMod val="75000"/>
              </a:schemeClr>
            </a:solidFill>
          </a:ln>
        </p:spPr>
      </p:pic>
    </p:spTree>
    <p:extLst>
      <p:ext uri="{BB962C8B-B14F-4D97-AF65-F5344CB8AC3E}">
        <p14:creationId xmlns:p14="http://schemas.microsoft.com/office/powerpoint/2010/main" val="1316816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Billede 25">
            <a:extLst>
              <a:ext uri="{FF2B5EF4-FFF2-40B4-BE49-F238E27FC236}">
                <a16:creationId xmlns:a16="http://schemas.microsoft.com/office/drawing/2014/main" id="{4958BD37-62FC-4AD2-B7DA-23F2F310955E}"/>
              </a:ext>
            </a:extLst>
          </p:cNvPr>
          <p:cNvPicPr>
            <a:picLocks noChangeAspect="1"/>
          </p:cNvPicPr>
          <p:nvPr/>
        </p:nvPicPr>
        <p:blipFill rotWithShape="1">
          <a:blip r:embed="rId2" cstate="screen">
            <a:clrChange>
              <a:clrFrom>
                <a:srgbClr val="DAE3F3"/>
              </a:clrFrom>
              <a:clrTo>
                <a:srgbClr val="DAE3F3">
                  <a:alpha val="0"/>
                </a:srgbClr>
              </a:clrTo>
            </a:clrChange>
            <a:extLst>
              <a:ext uri="{28A0092B-C50C-407E-A947-70E740481C1C}">
                <a14:useLocalDpi xmlns:a14="http://schemas.microsoft.com/office/drawing/2010/main"/>
              </a:ext>
            </a:extLst>
          </a:blip>
          <a:srcRect/>
          <a:stretch/>
        </p:blipFill>
        <p:spPr>
          <a:xfrm>
            <a:off x="390450" y="1062000"/>
            <a:ext cx="4142221" cy="1800000"/>
          </a:xfrm>
          <a:prstGeom prst="rect">
            <a:avLst/>
          </a:prstGeom>
        </p:spPr>
      </p:pic>
      <p:sp>
        <p:nvSpPr>
          <p:cNvPr id="14" name="Rektangel 13">
            <a:extLst>
              <a:ext uri="{FF2B5EF4-FFF2-40B4-BE49-F238E27FC236}">
                <a16:creationId xmlns:a16="http://schemas.microsoft.com/office/drawing/2014/main" id="{A549B02E-A550-495E-8360-D0F8B7C36DCD}"/>
              </a:ext>
            </a:extLst>
          </p:cNvPr>
          <p:cNvSpPr/>
          <p:nvPr/>
        </p:nvSpPr>
        <p:spPr>
          <a:xfrm rot="17700000" flipV="1">
            <a:off x="3957950" y="2149086"/>
            <a:ext cx="1206875" cy="401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6" name="Billede 15">
            <a:extLst>
              <a:ext uri="{FF2B5EF4-FFF2-40B4-BE49-F238E27FC236}">
                <a16:creationId xmlns:a16="http://schemas.microsoft.com/office/drawing/2014/main" id="{A35748C7-F0ED-4A50-BB18-6F7583137C58}"/>
              </a:ext>
            </a:extLst>
          </p:cNvPr>
          <p:cNvPicPr>
            <a:picLocks noChangeAspect="1"/>
          </p:cNvPicPr>
          <p:nvPr/>
        </p:nvPicPr>
        <p:blipFill>
          <a:blip r:embed="rId3" cstate="screen">
            <a:clrChange>
              <a:clrFrom>
                <a:srgbClr val="DAE3F3"/>
              </a:clrFrom>
              <a:clrTo>
                <a:srgbClr val="DAE3F3">
                  <a:alpha val="0"/>
                </a:srgbClr>
              </a:clrTo>
            </a:clrChange>
            <a:extLst>
              <a:ext uri="{28A0092B-C50C-407E-A947-70E740481C1C}">
                <a14:useLocalDpi xmlns:a14="http://schemas.microsoft.com/office/drawing/2010/main"/>
              </a:ext>
            </a:extLst>
          </a:blip>
          <a:stretch>
            <a:fillRect/>
          </a:stretch>
        </p:blipFill>
        <p:spPr>
          <a:xfrm>
            <a:off x="358174" y="2862000"/>
            <a:ext cx="4395450" cy="1800000"/>
          </a:xfrm>
          <a:prstGeom prst="rect">
            <a:avLst/>
          </a:prstGeom>
        </p:spPr>
      </p:pic>
      <p:pic>
        <p:nvPicPr>
          <p:cNvPr id="25" name="Billede 24">
            <a:extLst>
              <a:ext uri="{FF2B5EF4-FFF2-40B4-BE49-F238E27FC236}">
                <a16:creationId xmlns:a16="http://schemas.microsoft.com/office/drawing/2014/main" id="{7695A312-A260-46F7-BC64-844CA7ED4EC3}"/>
              </a:ext>
            </a:extLst>
          </p:cNvPr>
          <p:cNvPicPr>
            <a:picLocks noChangeAspect="1"/>
          </p:cNvPicPr>
          <p:nvPr/>
        </p:nvPicPr>
        <p:blipFill>
          <a:blip r:embed="rId4" cstate="screen">
            <a:clrChange>
              <a:clrFrom>
                <a:srgbClr val="DAE3F3"/>
              </a:clrFrom>
              <a:clrTo>
                <a:srgbClr val="DAE3F3">
                  <a:alpha val="0"/>
                </a:srgbClr>
              </a:clrTo>
            </a:clrChange>
            <a:extLst>
              <a:ext uri="{28A0092B-C50C-407E-A947-70E740481C1C}">
                <a14:useLocalDpi xmlns:a14="http://schemas.microsoft.com/office/drawing/2010/main"/>
              </a:ext>
            </a:extLst>
          </a:blip>
          <a:stretch>
            <a:fillRect/>
          </a:stretch>
        </p:blipFill>
        <p:spPr>
          <a:xfrm>
            <a:off x="4132041" y="2862000"/>
            <a:ext cx="4395450" cy="1800000"/>
          </a:xfrm>
          <a:prstGeom prst="rect">
            <a:avLst/>
          </a:prstGeom>
        </p:spPr>
      </p:pic>
      <p:sp>
        <p:nvSpPr>
          <p:cNvPr id="8" name="Titel 7">
            <a:extLst>
              <a:ext uri="{FF2B5EF4-FFF2-40B4-BE49-F238E27FC236}">
                <a16:creationId xmlns:a16="http://schemas.microsoft.com/office/drawing/2014/main" id="{4D0D69AE-CA84-4822-B087-5DEB5E350689}"/>
              </a:ext>
            </a:extLst>
          </p:cNvPr>
          <p:cNvSpPr>
            <a:spLocks noGrp="1"/>
          </p:cNvSpPr>
          <p:nvPr>
            <p:ph type="title"/>
          </p:nvPr>
        </p:nvSpPr>
        <p:spPr>
          <a:xfrm>
            <a:off x="529792" y="392885"/>
            <a:ext cx="10583685" cy="711638"/>
          </a:xfrm>
        </p:spPr>
        <p:txBody>
          <a:bodyPr/>
          <a:lstStyle/>
          <a:p>
            <a:r>
              <a:rPr lang="da-DK" dirty="0"/>
              <a:t>Seks procespile</a:t>
            </a:r>
          </a:p>
        </p:txBody>
      </p:sp>
      <p:sp>
        <p:nvSpPr>
          <p:cNvPr id="10" name="Pladsholder til tekst 9">
            <a:extLst>
              <a:ext uri="{FF2B5EF4-FFF2-40B4-BE49-F238E27FC236}">
                <a16:creationId xmlns:a16="http://schemas.microsoft.com/office/drawing/2014/main" id="{53FABD82-6DD1-4240-8AA7-26D1F81BD698}"/>
              </a:ext>
            </a:extLst>
          </p:cNvPr>
          <p:cNvSpPr>
            <a:spLocks noGrp="1"/>
          </p:cNvSpPr>
          <p:nvPr>
            <p:ph type="body" sz="quarter" idx="25"/>
          </p:nvPr>
        </p:nvSpPr>
        <p:spPr/>
        <p:txBody>
          <a:bodyPr/>
          <a:lstStyle/>
          <a:p>
            <a:endParaRPr lang="da-DK"/>
          </a:p>
        </p:txBody>
      </p:sp>
      <p:sp>
        <p:nvSpPr>
          <p:cNvPr id="9" name="Pladsholder til tekst 8">
            <a:extLst>
              <a:ext uri="{FF2B5EF4-FFF2-40B4-BE49-F238E27FC236}">
                <a16:creationId xmlns:a16="http://schemas.microsoft.com/office/drawing/2014/main" id="{10C9A6EC-DBFC-49BE-BF2C-8D42317AAB70}"/>
              </a:ext>
            </a:extLst>
          </p:cNvPr>
          <p:cNvSpPr>
            <a:spLocks noGrp="1"/>
          </p:cNvSpPr>
          <p:nvPr>
            <p:ph type="body" sz="quarter" idx="24"/>
          </p:nvPr>
        </p:nvSpPr>
        <p:spPr/>
        <p:txBody>
          <a:bodyPr/>
          <a:lstStyle/>
          <a:p>
            <a:endParaRPr lang="da-DK"/>
          </a:p>
        </p:txBody>
      </p:sp>
      <p:pic>
        <p:nvPicPr>
          <p:cNvPr id="15" name="Billede 14">
            <a:extLst>
              <a:ext uri="{FF2B5EF4-FFF2-40B4-BE49-F238E27FC236}">
                <a16:creationId xmlns:a16="http://schemas.microsoft.com/office/drawing/2014/main" id="{967AF702-F8D7-418A-AAA5-8BB86E6539B0}"/>
              </a:ext>
            </a:extLst>
          </p:cNvPr>
          <p:cNvPicPr>
            <a:picLocks noChangeAspect="1"/>
          </p:cNvPicPr>
          <p:nvPr/>
        </p:nvPicPr>
        <p:blipFill>
          <a:blip r:embed="rId5" cstate="screen">
            <a:clrChange>
              <a:clrFrom>
                <a:srgbClr val="DAE3F3"/>
              </a:clrFrom>
              <a:clrTo>
                <a:srgbClr val="DAE3F3">
                  <a:alpha val="0"/>
                </a:srgbClr>
              </a:clrTo>
            </a:clrChange>
            <a:extLst>
              <a:ext uri="{28A0092B-C50C-407E-A947-70E740481C1C}">
                <a14:useLocalDpi xmlns:a14="http://schemas.microsoft.com/office/drawing/2010/main"/>
              </a:ext>
            </a:extLst>
          </a:blip>
          <a:stretch>
            <a:fillRect/>
          </a:stretch>
        </p:blipFill>
        <p:spPr>
          <a:xfrm>
            <a:off x="7911143" y="4657048"/>
            <a:ext cx="4125990" cy="1800000"/>
          </a:xfrm>
          <a:prstGeom prst="rect">
            <a:avLst/>
          </a:prstGeom>
        </p:spPr>
      </p:pic>
      <p:pic>
        <p:nvPicPr>
          <p:cNvPr id="24" name="Billede 23">
            <a:extLst>
              <a:ext uri="{FF2B5EF4-FFF2-40B4-BE49-F238E27FC236}">
                <a16:creationId xmlns:a16="http://schemas.microsoft.com/office/drawing/2014/main" id="{030058C4-447F-4D15-82B7-A45FDEDF8D35}"/>
              </a:ext>
            </a:extLst>
          </p:cNvPr>
          <p:cNvPicPr>
            <a:picLocks noChangeAspect="1"/>
          </p:cNvPicPr>
          <p:nvPr/>
        </p:nvPicPr>
        <p:blipFill>
          <a:blip r:embed="rId6" cstate="screen">
            <a:clrChange>
              <a:clrFrom>
                <a:srgbClr val="DAE3F3"/>
              </a:clrFrom>
              <a:clrTo>
                <a:srgbClr val="DAE3F3">
                  <a:alpha val="0"/>
                </a:srgbClr>
              </a:clrTo>
            </a:clrChange>
            <a:extLst>
              <a:ext uri="{28A0092B-C50C-407E-A947-70E740481C1C}">
                <a14:useLocalDpi xmlns:a14="http://schemas.microsoft.com/office/drawing/2010/main"/>
              </a:ext>
            </a:extLst>
          </a:blip>
          <a:stretch>
            <a:fillRect/>
          </a:stretch>
        </p:blipFill>
        <p:spPr>
          <a:xfrm>
            <a:off x="4132041" y="4657051"/>
            <a:ext cx="4395450" cy="1800000"/>
          </a:xfrm>
          <a:prstGeom prst="rect">
            <a:avLst/>
          </a:prstGeom>
        </p:spPr>
      </p:pic>
      <p:pic>
        <p:nvPicPr>
          <p:cNvPr id="17" name="Billede 16">
            <a:extLst>
              <a:ext uri="{FF2B5EF4-FFF2-40B4-BE49-F238E27FC236}">
                <a16:creationId xmlns:a16="http://schemas.microsoft.com/office/drawing/2014/main" id="{8209CB5E-DD53-4987-9215-7BE2FD2FB970}"/>
              </a:ext>
            </a:extLst>
          </p:cNvPr>
          <p:cNvPicPr>
            <a:picLocks noChangeAspect="1"/>
          </p:cNvPicPr>
          <p:nvPr/>
        </p:nvPicPr>
        <p:blipFill>
          <a:blip r:embed="rId7" cstate="screen">
            <a:clrChange>
              <a:clrFrom>
                <a:srgbClr val="DAE3F3"/>
              </a:clrFrom>
              <a:clrTo>
                <a:srgbClr val="DAE3F3">
                  <a:alpha val="0"/>
                </a:srgbClr>
              </a:clrTo>
            </a:clrChange>
            <a:extLst>
              <a:ext uri="{28A0092B-C50C-407E-A947-70E740481C1C}">
                <a14:useLocalDpi xmlns:a14="http://schemas.microsoft.com/office/drawing/2010/main"/>
              </a:ext>
            </a:extLst>
          </a:blip>
          <a:stretch>
            <a:fillRect/>
          </a:stretch>
        </p:blipFill>
        <p:spPr>
          <a:xfrm>
            <a:off x="7911143" y="2862000"/>
            <a:ext cx="4395450" cy="1800000"/>
          </a:xfrm>
          <a:prstGeom prst="rect">
            <a:avLst/>
          </a:prstGeom>
        </p:spPr>
      </p:pic>
      <p:sp>
        <p:nvSpPr>
          <p:cNvPr id="3" name="Rektangel 2">
            <a:extLst>
              <a:ext uri="{FF2B5EF4-FFF2-40B4-BE49-F238E27FC236}">
                <a16:creationId xmlns:a16="http://schemas.microsoft.com/office/drawing/2014/main" id="{77CAB594-7402-4107-81FC-E64CB2C42659}"/>
              </a:ext>
            </a:extLst>
          </p:cNvPr>
          <p:cNvSpPr/>
          <p:nvPr/>
        </p:nvSpPr>
        <p:spPr>
          <a:xfrm rot="3900000">
            <a:off x="3964046" y="1338318"/>
            <a:ext cx="1206875" cy="401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264978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D0D69AE-CA84-4822-B087-5DEB5E350689}"/>
              </a:ext>
            </a:extLst>
          </p:cNvPr>
          <p:cNvSpPr>
            <a:spLocks noGrp="1"/>
          </p:cNvSpPr>
          <p:nvPr>
            <p:ph type="title"/>
          </p:nvPr>
        </p:nvSpPr>
        <p:spPr/>
        <p:txBody>
          <a:bodyPr/>
          <a:lstStyle/>
          <a:p>
            <a:r>
              <a:rPr lang="da-DK" dirty="0"/>
              <a:t>Materiale</a:t>
            </a:r>
          </a:p>
        </p:txBody>
      </p:sp>
      <p:sp>
        <p:nvSpPr>
          <p:cNvPr id="10" name="Pladsholder til tekst 9">
            <a:extLst>
              <a:ext uri="{FF2B5EF4-FFF2-40B4-BE49-F238E27FC236}">
                <a16:creationId xmlns:a16="http://schemas.microsoft.com/office/drawing/2014/main" id="{53FABD82-6DD1-4240-8AA7-26D1F81BD698}"/>
              </a:ext>
            </a:extLst>
          </p:cNvPr>
          <p:cNvSpPr>
            <a:spLocks noGrp="1"/>
          </p:cNvSpPr>
          <p:nvPr>
            <p:ph type="body" sz="quarter" idx="25"/>
          </p:nvPr>
        </p:nvSpPr>
        <p:spPr/>
        <p:txBody>
          <a:bodyPr/>
          <a:lstStyle/>
          <a:p>
            <a:endParaRPr lang="da-DK"/>
          </a:p>
        </p:txBody>
      </p:sp>
      <p:sp>
        <p:nvSpPr>
          <p:cNvPr id="9" name="Pladsholder til tekst 8">
            <a:extLst>
              <a:ext uri="{FF2B5EF4-FFF2-40B4-BE49-F238E27FC236}">
                <a16:creationId xmlns:a16="http://schemas.microsoft.com/office/drawing/2014/main" id="{10C9A6EC-DBFC-49BE-BF2C-8D42317AAB70}"/>
              </a:ext>
            </a:extLst>
          </p:cNvPr>
          <p:cNvSpPr>
            <a:spLocks noGrp="1"/>
          </p:cNvSpPr>
          <p:nvPr>
            <p:ph type="body" sz="quarter" idx="24"/>
          </p:nvPr>
        </p:nvSpPr>
        <p:spPr/>
        <p:txBody>
          <a:bodyPr/>
          <a:lstStyle/>
          <a:p>
            <a:endParaRPr lang="da-DK"/>
          </a:p>
        </p:txBody>
      </p:sp>
      <p:pic>
        <p:nvPicPr>
          <p:cNvPr id="18" name="Billede 17">
            <a:extLst>
              <a:ext uri="{FF2B5EF4-FFF2-40B4-BE49-F238E27FC236}">
                <a16:creationId xmlns:a16="http://schemas.microsoft.com/office/drawing/2014/main" id="{6D8DEB21-70A7-4E32-8A2F-3A3D208E38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5494" y="323557"/>
            <a:ext cx="2545325" cy="3600000"/>
          </a:xfrm>
          <a:prstGeom prst="rect">
            <a:avLst/>
          </a:prstGeom>
          <a:ln>
            <a:solidFill>
              <a:schemeClr val="bg1">
                <a:lumMod val="75000"/>
              </a:schemeClr>
            </a:solidFill>
          </a:ln>
        </p:spPr>
      </p:pic>
      <p:pic>
        <p:nvPicPr>
          <p:cNvPr id="22" name="Billede 21">
            <a:extLst>
              <a:ext uri="{FF2B5EF4-FFF2-40B4-BE49-F238E27FC236}">
                <a16:creationId xmlns:a16="http://schemas.microsoft.com/office/drawing/2014/main" id="{5364752F-A4EC-4700-AB43-6CD5E755E7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416" y="1072767"/>
            <a:ext cx="2545325" cy="3600000"/>
          </a:xfrm>
          <a:prstGeom prst="rect">
            <a:avLst/>
          </a:prstGeom>
          <a:ln>
            <a:solidFill>
              <a:schemeClr val="bg1">
                <a:lumMod val="75000"/>
              </a:schemeClr>
            </a:solidFill>
          </a:ln>
        </p:spPr>
      </p:pic>
      <p:pic>
        <p:nvPicPr>
          <p:cNvPr id="31" name="Billede 30">
            <a:extLst>
              <a:ext uri="{FF2B5EF4-FFF2-40B4-BE49-F238E27FC236}">
                <a16:creationId xmlns:a16="http://schemas.microsoft.com/office/drawing/2014/main" id="{2EEE43BD-FBA9-40B6-B12E-E3BB6D344C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48834" y="2896670"/>
            <a:ext cx="2543134" cy="3600000"/>
          </a:xfrm>
          <a:prstGeom prst="rect">
            <a:avLst/>
          </a:prstGeom>
          <a:ln>
            <a:solidFill>
              <a:schemeClr val="bg1">
                <a:lumMod val="75000"/>
              </a:schemeClr>
            </a:solidFill>
          </a:ln>
        </p:spPr>
      </p:pic>
      <p:pic>
        <p:nvPicPr>
          <p:cNvPr id="4" name="Billede 3">
            <a:extLst>
              <a:ext uri="{FF2B5EF4-FFF2-40B4-BE49-F238E27FC236}">
                <a16:creationId xmlns:a16="http://schemas.microsoft.com/office/drawing/2014/main" id="{86B770BF-97C8-48D4-B45D-7F5A4B37ED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45088" y="4338000"/>
            <a:ext cx="2545325" cy="2520000"/>
          </a:xfrm>
          <a:prstGeom prst="rect">
            <a:avLst/>
          </a:prstGeom>
          <a:ln>
            <a:solidFill>
              <a:schemeClr val="bg1">
                <a:lumMod val="65000"/>
              </a:schemeClr>
            </a:solidFill>
          </a:ln>
        </p:spPr>
      </p:pic>
      <p:pic>
        <p:nvPicPr>
          <p:cNvPr id="20" name="Billede 19">
            <a:extLst>
              <a:ext uri="{FF2B5EF4-FFF2-40B4-BE49-F238E27FC236}">
                <a16:creationId xmlns:a16="http://schemas.microsoft.com/office/drawing/2014/main" id="{B9EB5D49-5E2D-40A9-9AA6-2AF73C1582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31882" y="3499433"/>
            <a:ext cx="2545325" cy="2520000"/>
          </a:xfrm>
          <a:prstGeom prst="rect">
            <a:avLst/>
          </a:prstGeom>
          <a:ln>
            <a:solidFill>
              <a:schemeClr val="bg1">
                <a:lumMod val="75000"/>
              </a:schemeClr>
            </a:solidFill>
          </a:ln>
        </p:spPr>
      </p:pic>
      <p:pic>
        <p:nvPicPr>
          <p:cNvPr id="5" name="Billede 4">
            <a:extLst>
              <a:ext uri="{FF2B5EF4-FFF2-40B4-BE49-F238E27FC236}">
                <a16:creationId xmlns:a16="http://schemas.microsoft.com/office/drawing/2014/main" id="{5DCC0C15-9BFB-4BA5-80FC-45DCB6329AE9}"/>
              </a:ext>
            </a:extLst>
          </p:cNvPr>
          <p:cNvPicPr>
            <a:picLocks noChangeAspect="1"/>
          </p:cNvPicPr>
          <p:nvPr/>
        </p:nvPicPr>
        <p:blipFill>
          <a:blip r:embed="rId7"/>
          <a:stretch>
            <a:fillRect/>
          </a:stretch>
        </p:blipFill>
        <p:spPr>
          <a:xfrm>
            <a:off x="4952566" y="3233060"/>
            <a:ext cx="2566638" cy="3627434"/>
          </a:xfrm>
          <a:prstGeom prst="rect">
            <a:avLst/>
          </a:prstGeom>
        </p:spPr>
      </p:pic>
    </p:spTree>
    <p:extLst>
      <p:ext uri="{BB962C8B-B14F-4D97-AF65-F5344CB8AC3E}">
        <p14:creationId xmlns:p14="http://schemas.microsoft.com/office/powerpoint/2010/main" val="147478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6C6BB1-639B-4CC8-8BC9-47492A5EE9DA}"/>
              </a:ext>
            </a:extLst>
          </p:cNvPr>
          <p:cNvSpPr>
            <a:spLocks noGrp="1"/>
          </p:cNvSpPr>
          <p:nvPr>
            <p:ph type="title"/>
          </p:nvPr>
        </p:nvSpPr>
        <p:spPr/>
        <p:txBody>
          <a:bodyPr/>
          <a:lstStyle/>
          <a:p>
            <a:r>
              <a:rPr lang="da-DK" sz="3200" dirty="0"/>
              <a:t>Udgangspunktet</a:t>
            </a:r>
          </a:p>
        </p:txBody>
      </p:sp>
      <p:sp>
        <p:nvSpPr>
          <p:cNvPr id="4" name="Pladsholder til tekst 3">
            <a:extLst>
              <a:ext uri="{FF2B5EF4-FFF2-40B4-BE49-F238E27FC236}">
                <a16:creationId xmlns:a16="http://schemas.microsoft.com/office/drawing/2014/main" id="{2406FAAD-4AC9-456E-BE46-70F74094DBF1}"/>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AD8199AB-5612-4DA8-9F0B-9952863F6FEA}"/>
              </a:ext>
            </a:extLst>
          </p:cNvPr>
          <p:cNvSpPr>
            <a:spLocks noGrp="1"/>
          </p:cNvSpPr>
          <p:nvPr>
            <p:ph type="body" sz="quarter" idx="24"/>
          </p:nvPr>
        </p:nvSpPr>
        <p:spPr/>
        <p:txBody>
          <a:bodyPr/>
          <a:lstStyle/>
          <a:p>
            <a:endParaRPr lang="da-DK"/>
          </a:p>
        </p:txBody>
      </p:sp>
      <p:sp>
        <p:nvSpPr>
          <p:cNvPr id="6" name="Pladsholder til indhold 5">
            <a:extLst>
              <a:ext uri="{FF2B5EF4-FFF2-40B4-BE49-F238E27FC236}">
                <a16:creationId xmlns:a16="http://schemas.microsoft.com/office/drawing/2014/main" id="{879FC430-84E4-4945-8A3B-007F58CBF728}"/>
              </a:ext>
            </a:extLst>
          </p:cNvPr>
          <p:cNvSpPr txBox="1">
            <a:spLocks noGrp="1"/>
          </p:cNvSpPr>
          <p:nvPr>
            <p:ph sz="quarter" idx="21"/>
          </p:nvPr>
        </p:nvSpPr>
        <p:spPr>
          <a:xfrm>
            <a:off x="542924" y="1549399"/>
            <a:ext cx="6259657" cy="3231654"/>
          </a:xfrm>
          <a:prstGeom prst="rect">
            <a:avLst/>
          </a:prstGeom>
          <a:solidFill>
            <a:schemeClr val="bg1"/>
          </a:solidFill>
          <a:ln w="19050">
            <a:noFill/>
          </a:ln>
        </p:spPr>
        <p:txBody>
          <a:bodyPr wrap="square" rtlCol="0" anchor="t" anchorCtr="0">
            <a:spAutoFit/>
          </a:bodyPr>
          <a:lstStyle/>
          <a:p>
            <a:pPr>
              <a:lnSpc>
                <a:spcPct val="100000"/>
              </a:lnSpc>
              <a:spcAft>
                <a:spcPts val="1200"/>
              </a:spcAft>
              <a:buFont typeface="Arial" panose="020B0604020202020204" pitchFamily="34" charset="0"/>
              <a:buChar char="•"/>
            </a:pPr>
            <a:r>
              <a:rPr lang="da-DK" sz="2000" dirty="0"/>
              <a:t>Indtastninger i </a:t>
            </a:r>
            <a:r>
              <a:rPr lang="da-DK" sz="2000" dirty="0">
                <a:cs typeface="Arial" panose="020B0604020202020204" pitchFamily="34" charset="0"/>
              </a:rPr>
              <a:t>[Trin 2 Stærk og svag] fra hjemmeopgaven</a:t>
            </a:r>
          </a:p>
          <a:p>
            <a:pPr>
              <a:lnSpc>
                <a:spcPct val="100000"/>
              </a:lnSpc>
              <a:spcAft>
                <a:spcPts val="1200"/>
              </a:spcAft>
              <a:buFont typeface="Arial" panose="020B0604020202020204" pitchFamily="34" charset="0"/>
              <a:buChar char="•"/>
            </a:pPr>
            <a:r>
              <a:rPr lang="da-DK" sz="2000" dirty="0"/>
              <a:t>Anbefaling til brug af Excel-værktøjet i Fokuseret Ledelse:</a:t>
            </a:r>
          </a:p>
          <a:p>
            <a:pPr lvl="1">
              <a:lnSpc>
                <a:spcPct val="100000"/>
              </a:lnSpc>
              <a:spcAft>
                <a:spcPts val="1200"/>
              </a:spcAft>
              <a:buFont typeface="Arial" panose="020B0604020202020204" pitchFamily="34" charset="0"/>
              <a:buChar char="•"/>
            </a:pPr>
            <a:r>
              <a:rPr lang="da-DK" sz="1800" dirty="0"/>
              <a:t>Brug </a:t>
            </a:r>
            <a:r>
              <a:rPr lang="da-DK" sz="1800" b="1" dirty="0"/>
              <a:t>Udsagn og spørgsmål </a:t>
            </a:r>
            <a:r>
              <a:rPr lang="da-DK" sz="1800" dirty="0"/>
              <a:t>til at sætte tankerne i gang og kvalificere dit svar</a:t>
            </a:r>
          </a:p>
          <a:p>
            <a:pPr lvl="1">
              <a:lnSpc>
                <a:spcPct val="100000"/>
              </a:lnSpc>
              <a:spcAft>
                <a:spcPts val="1200"/>
              </a:spcAft>
              <a:buFont typeface="Arial" panose="020B0604020202020204" pitchFamily="34" charset="0"/>
              <a:buChar char="•"/>
            </a:pPr>
            <a:r>
              <a:rPr lang="da-DK" sz="1800" dirty="0"/>
              <a:t>Hav en </a:t>
            </a:r>
            <a:r>
              <a:rPr lang="da-DK" sz="1800" b="1" dirty="0"/>
              <a:t>sparringspartner</a:t>
            </a:r>
            <a:r>
              <a:rPr lang="da-DK" sz="1800" dirty="0"/>
              <a:t> ved din side til at stille spørgsmål og udfordre dig</a:t>
            </a:r>
            <a:endParaRPr lang="da-DK" sz="2000" dirty="0"/>
          </a:p>
          <a:p>
            <a:pPr marL="620300" lvl="1" indent="-368300">
              <a:lnSpc>
                <a:spcPct val="100000"/>
              </a:lnSpc>
              <a:spcAft>
                <a:spcPts val="1200"/>
              </a:spcAft>
              <a:buBlip>
                <a:blip r:embed="rId2"/>
              </a:buBlip>
            </a:pPr>
            <a:endParaRPr lang="da-DK" sz="1800" dirty="0">
              <a:cs typeface="Arial" panose="020B0604020202020204" pitchFamily="34" charset="0"/>
            </a:endParaRPr>
          </a:p>
        </p:txBody>
      </p:sp>
      <p:pic>
        <p:nvPicPr>
          <p:cNvPr id="8" name="Billede 7">
            <a:extLst>
              <a:ext uri="{FF2B5EF4-FFF2-40B4-BE49-F238E27FC236}">
                <a16:creationId xmlns:a16="http://schemas.microsoft.com/office/drawing/2014/main" id="{8553F8E0-B316-4591-9CCD-418ECA054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0920" y="1321696"/>
            <a:ext cx="4500000" cy="2736000"/>
          </a:xfrm>
          <a:prstGeom prst="rect">
            <a:avLst/>
          </a:prstGeom>
        </p:spPr>
      </p:pic>
      <p:pic>
        <p:nvPicPr>
          <p:cNvPr id="9" name="Billede 8">
            <a:extLst>
              <a:ext uri="{FF2B5EF4-FFF2-40B4-BE49-F238E27FC236}">
                <a16:creationId xmlns:a16="http://schemas.microsoft.com/office/drawing/2014/main" id="{627B200D-0239-484C-8FEE-E152334C0D0E}"/>
              </a:ext>
            </a:extLst>
          </p:cNvPr>
          <p:cNvPicPr>
            <a:picLocks noChangeAspect="1"/>
          </p:cNvPicPr>
          <p:nvPr/>
        </p:nvPicPr>
        <p:blipFill>
          <a:blip r:embed="rId4"/>
          <a:stretch>
            <a:fillRect/>
          </a:stretch>
        </p:blipFill>
        <p:spPr>
          <a:xfrm>
            <a:off x="7296920" y="4180740"/>
            <a:ext cx="4464000" cy="2511000"/>
          </a:xfrm>
          <a:prstGeom prst="rect">
            <a:avLst/>
          </a:prstGeom>
          <a:ln>
            <a:solidFill>
              <a:schemeClr val="tx1">
                <a:lumMod val="50000"/>
                <a:lumOff val="50000"/>
              </a:schemeClr>
            </a:solidFill>
          </a:ln>
        </p:spPr>
      </p:pic>
    </p:spTree>
    <p:extLst>
      <p:ext uri="{BB962C8B-B14F-4D97-AF65-F5344CB8AC3E}">
        <p14:creationId xmlns:p14="http://schemas.microsoft.com/office/powerpoint/2010/main" val="2296685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EA2F1-E8AB-4129-A280-E4CD796F05C9}"/>
              </a:ext>
            </a:extLst>
          </p:cNvPr>
          <p:cNvSpPr>
            <a:spLocks noGrp="1"/>
          </p:cNvSpPr>
          <p:nvPr>
            <p:ph type="title"/>
          </p:nvPr>
        </p:nvSpPr>
        <p:spPr/>
        <p:txBody>
          <a:bodyPr/>
          <a:lstStyle/>
          <a:p>
            <a:r>
              <a:rPr lang="da-DK" dirty="0"/>
              <a:t>Forventninger til forløbet</a:t>
            </a:r>
          </a:p>
        </p:txBody>
      </p:sp>
      <p:sp>
        <p:nvSpPr>
          <p:cNvPr id="3" name="Pladsholder til indhold 2">
            <a:extLst>
              <a:ext uri="{FF2B5EF4-FFF2-40B4-BE49-F238E27FC236}">
                <a16:creationId xmlns:a16="http://schemas.microsoft.com/office/drawing/2014/main" id="{958F2B34-A3DD-4EC2-B531-CF380AFEE547}"/>
              </a:ext>
            </a:extLst>
          </p:cNvPr>
          <p:cNvSpPr>
            <a:spLocks noGrp="1"/>
          </p:cNvSpPr>
          <p:nvPr>
            <p:ph sz="quarter" idx="21"/>
          </p:nvPr>
        </p:nvSpPr>
        <p:spPr>
          <a:xfrm>
            <a:off x="542925" y="1175324"/>
            <a:ext cx="7700530" cy="4148139"/>
          </a:xfrm>
        </p:spPr>
        <p:txBody>
          <a:bodyPr/>
          <a:lstStyle/>
          <a:p>
            <a:pPr marL="0" indent="0">
              <a:lnSpc>
                <a:spcPct val="100000"/>
              </a:lnSpc>
              <a:spcAft>
                <a:spcPts val="1200"/>
              </a:spcAft>
              <a:buNone/>
            </a:pPr>
            <a:r>
              <a:rPr lang="da-DK" sz="1600" dirty="0">
                <a:solidFill>
                  <a:schemeClr val="bg1">
                    <a:lumMod val="50000"/>
                  </a:schemeClr>
                </a:solidFill>
                <a:cs typeface="Arial" panose="020B0604020202020204" pitchFamily="34" charset="0"/>
              </a:rPr>
              <a:t>Trin 1 Kontrakten efterfølgelse af: </a:t>
            </a:r>
          </a:p>
          <a:p>
            <a:pPr marL="590400" indent="-590400">
              <a:lnSpc>
                <a:spcPct val="100000"/>
              </a:lnSpc>
              <a:spcAft>
                <a:spcPts val="1200"/>
              </a:spcAft>
              <a:buNone/>
            </a:pPr>
            <a:r>
              <a:rPr lang="da-DK" sz="1600" dirty="0">
                <a:solidFill>
                  <a:schemeClr val="bg1">
                    <a:lumMod val="50000"/>
                  </a:schemeClr>
                </a:solidFill>
                <a:cs typeface="Arial" panose="020B0604020202020204" pitchFamily="34" charset="0"/>
              </a:rPr>
              <a:t>Trin 2 Stærk og svag. Her skal landmanden vurdere sit ledelsesniveau via 28 udsagn</a:t>
            </a:r>
            <a:r>
              <a:rPr lang="da-DK" sz="1600" dirty="0">
                <a:cs typeface="Arial" panose="020B0604020202020204" pitchFamily="34" charset="0"/>
              </a:rPr>
              <a:t> </a:t>
            </a:r>
          </a:p>
          <a:p>
            <a:pPr marL="590400" indent="-590400">
              <a:lnSpc>
                <a:spcPct val="100000"/>
              </a:lnSpc>
              <a:spcAft>
                <a:spcPts val="1200"/>
              </a:spcAft>
              <a:buNone/>
            </a:pPr>
            <a:r>
              <a:rPr lang="da-DK" sz="1600" dirty="0">
                <a:cs typeface="Arial" panose="020B0604020202020204" pitchFamily="34" charset="0"/>
              </a:rPr>
              <a:t>Trin 3 Vigtighed og motivation. Der arbejdes videre med de udsagn, hvor der er potentiale for at løfte ledelsen</a:t>
            </a:r>
          </a:p>
          <a:p>
            <a:pPr marL="590400" indent="-590400">
              <a:lnSpc>
                <a:spcPct val="100000"/>
              </a:lnSpc>
              <a:spcAft>
                <a:spcPts val="1200"/>
              </a:spcAft>
              <a:buNone/>
            </a:pPr>
            <a:r>
              <a:rPr lang="da-DK" sz="1600" dirty="0">
                <a:cs typeface="Arial" panose="020B0604020202020204" pitchFamily="34" charset="0"/>
              </a:rPr>
              <a:t>Trin 4 Vælg. Nu skal der prioriteres mellem de områder, som er vigtige og/eller som landmanden har en høj motivation for at arbejde med</a:t>
            </a:r>
          </a:p>
          <a:p>
            <a:pPr marL="590400" indent="-590400">
              <a:lnSpc>
                <a:spcPct val="100000"/>
              </a:lnSpc>
              <a:spcAft>
                <a:spcPts val="1200"/>
              </a:spcAft>
              <a:buNone/>
            </a:pPr>
            <a:r>
              <a:rPr lang="da-DK" sz="1600" dirty="0">
                <a:cs typeface="Arial" panose="020B0604020202020204" pitchFamily="34" charset="0"/>
              </a:rPr>
              <a:t>Trin 5 Handlingsplaner. Der laves handlingsplan for et område, som du har valgt at arbejde videre med</a:t>
            </a:r>
          </a:p>
          <a:p>
            <a:pPr marL="590400" indent="-590400">
              <a:lnSpc>
                <a:spcPct val="100000"/>
              </a:lnSpc>
              <a:spcAft>
                <a:spcPts val="1200"/>
              </a:spcAft>
              <a:buNone/>
            </a:pPr>
            <a:r>
              <a:rPr lang="da-DK" sz="1600" dirty="0">
                <a:solidFill>
                  <a:schemeClr val="bg1">
                    <a:lumMod val="50000"/>
                  </a:schemeClr>
                </a:solidFill>
                <a:cs typeface="Arial" panose="020B0604020202020204" pitchFamily="34" charset="0"/>
              </a:rPr>
              <a:t>Trin 6 Opfølgning. Her er der mulighed for at lave en samlet oversigt over, hvornår der skal laves opfølgning på handlingsplanerne</a:t>
            </a:r>
          </a:p>
          <a:p>
            <a:pPr marL="0" indent="0">
              <a:lnSpc>
                <a:spcPct val="100000"/>
              </a:lnSpc>
              <a:spcAft>
                <a:spcPts val="1200"/>
              </a:spcAft>
              <a:buNone/>
            </a:pPr>
            <a:r>
              <a:rPr lang="da-DK" sz="1600" dirty="0">
                <a:solidFill>
                  <a:schemeClr val="bg1">
                    <a:lumMod val="50000"/>
                  </a:schemeClr>
                </a:solidFill>
                <a:cs typeface="Arial" panose="020B0604020202020204" pitchFamily="34" charset="0"/>
              </a:rPr>
              <a:t>Tidsplanen for forløbet skal aftales. Hvor langt når I ved dette møde? Skal der efterfølgende være flere møder? </a:t>
            </a:r>
          </a:p>
          <a:p>
            <a:pPr>
              <a:lnSpc>
                <a:spcPct val="100000"/>
              </a:lnSpc>
              <a:spcAft>
                <a:spcPts val="1200"/>
              </a:spcAft>
            </a:pPr>
            <a:endParaRPr lang="da-DK" sz="1600" dirty="0"/>
          </a:p>
        </p:txBody>
      </p:sp>
      <p:sp>
        <p:nvSpPr>
          <p:cNvPr id="4" name="Pladsholder til tekst 3">
            <a:extLst>
              <a:ext uri="{FF2B5EF4-FFF2-40B4-BE49-F238E27FC236}">
                <a16:creationId xmlns:a16="http://schemas.microsoft.com/office/drawing/2014/main" id="{21CA6A47-2ADF-4A17-B373-198CAAB84C2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644B2E8-6E98-453A-B4A7-64EE93CDE352}"/>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0EE04E55-30F7-410D-B964-1BF6777DF599}"/>
              </a:ext>
            </a:extLst>
          </p:cNvPr>
          <p:cNvPicPr>
            <a:picLocks noChangeAspect="1"/>
          </p:cNvPicPr>
          <p:nvPr/>
        </p:nvPicPr>
        <p:blipFill>
          <a:blip r:embed="rId2"/>
          <a:stretch>
            <a:fillRect/>
          </a:stretch>
        </p:blipFill>
        <p:spPr>
          <a:xfrm>
            <a:off x="502289" y="5724780"/>
            <a:ext cx="11424894" cy="908383"/>
          </a:xfrm>
          <a:prstGeom prst="rect">
            <a:avLst/>
          </a:prstGeom>
        </p:spPr>
      </p:pic>
      <p:pic>
        <p:nvPicPr>
          <p:cNvPr id="8" name="Billede 7">
            <a:extLst>
              <a:ext uri="{FF2B5EF4-FFF2-40B4-BE49-F238E27FC236}">
                <a16:creationId xmlns:a16="http://schemas.microsoft.com/office/drawing/2014/main" id="{1813571E-7A9E-450A-ACE6-26EF794A6A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6758" y="4535837"/>
            <a:ext cx="474053" cy="468000"/>
          </a:xfrm>
          <a:prstGeom prst="rect">
            <a:avLst/>
          </a:prstGeom>
          <a:ln w="3175">
            <a:solidFill>
              <a:schemeClr val="bg1">
                <a:lumMod val="75000"/>
              </a:schemeClr>
            </a:solidFill>
          </a:ln>
        </p:spPr>
      </p:pic>
      <p:pic>
        <p:nvPicPr>
          <p:cNvPr id="9" name="Billede 8">
            <a:extLst>
              <a:ext uri="{FF2B5EF4-FFF2-40B4-BE49-F238E27FC236}">
                <a16:creationId xmlns:a16="http://schemas.microsoft.com/office/drawing/2014/main" id="{1578D22A-0C84-45C5-A1C0-AED819CE34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65467">
            <a:off x="9930076" y="2944924"/>
            <a:ext cx="469870" cy="468000"/>
          </a:xfrm>
          <a:prstGeom prst="rect">
            <a:avLst/>
          </a:prstGeom>
          <a:ln w="3175">
            <a:solidFill>
              <a:schemeClr val="bg1">
                <a:lumMod val="75000"/>
              </a:schemeClr>
            </a:solidFill>
          </a:ln>
        </p:spPr>
      </p:pic>
      <p:pic>
        <p:nvPicPr>
          <p:cNvPr id="10" name="Billede 9">
            <a:extLst>
              <a:ext uri="{FF2B5EF4-FFF2-40B4-BE49-F238E27FC236}">
                <a16:creationId xmlns:a16="http://schemas.microsoft.com/office/drawing/2014/main" id="{CE61184B-AA6A-45BD-AD4F-739C37B534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622472">
            <a:off x="9496805" y="3509568"/>
            <a:ext cx="469870" cy="468000"/>
          </a:xfrm>
          <a:prstGeom prst="rect">
            <a:avLst/>
          </a:prstGeom>
          <a:ln w="3175">
            <a:solidFill>
              <a:schemeClr val="bg1">
                <a:lumMod val="75000"/>
              </a:schemeClr>
            </a:solidFill>
          </a:ln>
        </p:spPr>
      </p:pic>
      <p:pic>
        <p:nvPicPr>
          <p:cNvPr id="11" name="Billede 10">
            <a:extLst>
              <a:ext uri="{FF2B5EF4-FFF2-40B4-BE49-F238E27FC236}">
                <a16:creationId xmlns:a16="http://schemas.microsoft.com/office/drawing/2014/main" id="{197B9B2C-E0B6-4966-A3C4-04BDEC5573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1741" y="4188445"/>
            <a:ext cx="469870" cy="468000"/>
          </a:xfrm>
          <a:prstGeom prst="rect">
            <a:avLst/>
          </a:prstGeom>
          <a:ln w="3175">
            <a:solidFill>
              <a:schemeClr val="bg1">
                <a:lumMod val="75000"/>
              </a:schemeClr>
            </a:solidFill>
          </a:ln>
        </p:spPr>
      </p:pic>
      <p:pic>
        <p:nvPicPr>
          <p:cNvPr id="12" name="Billede 11">
            <a:extLst>
              <a:ext uri="{FF2B5EF4-FFF2-40B4-BE49-F238E27FC236}">
                <a16:creationId xmlns:a16="http://schemas.microsoft.com/office/drawing/2014/main" id="{641E7251-2BAB-4C9B-A647-77821C14C0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457369">
            <a:off x="10870420" y="3403200"/>
            <a:ext cx="469870" cy="468000"/>
          </a:xfrm>
          <a:prstGeom prst="rect">
            <a:avLst/>
          </a:prstGeom>
          <a:ln w="3175">
            <a:solidFill>
              <a:schemeClr val="bg1">
                <a:lumMod val="75000"/>
              </a:schemeClr>
            </a:solidFill>
          </a:ln>
        </p:spPr>
      </p:pic>
      <p:pic>
        <p:nvPicPr>
          <p:cNvPr id="13" name="Billede 12">
            <a:extLst>
              <a:ext uri="{FF2B5EF4-FFF2-40B4-BE49-F238E27FC236}">
                <a16:creationId xmlns:a16="http://schemas.microsoft.com/office/drawing/2014/main" id="{E85660E4-D573-4F79-A260-E3C1D1307D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077268">
            <a:off x="10050275" y="5226596"/>
            <a:ext cx="469870" cy="468000"/>
          </a:xfrm>
          <a:prstGeom prst="rect">
            <a:avLst/>
          </a:prstGeom>
          <a:ln w="3175">
            <a:solidFill>
              <a:schemeClr val="bg1">
                <a:lumMod val="75000"/>
              </a:schemeClr>
            </a:solidFill>
          </a:ln>
        </p:spPr>
      </p:pic>
      <p:pic>
        <p:nvPicPr>
          <p:cNvPr id="14" name="Billede 13">
            <a:extLst>
              <a:ext uri="{FF2B5EF4-FFF2-40B4-BE49-F238E27FC236}">
                <a16:creationId xmlns:a16="http://schemas.microsoft.com/office/drawing/2014/main" id="{FE5BA964-D034-4E43-9C1A-7802EEA089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28812" y="4316039"/>
            <a:ext cx="469870" cy="468000"/>
          </a:xfrm>
          <a:prstGeom prst="rect">
            <a:avLst/>
          </a:prstGeom>
          <a:ln w="3175">
            <a:solidFill>
              <a:schemeClr val="bg1">
                <a:lumMod val="75000"/>
              </a:schemeClr>
            </a:solidFill>
          </a:ln>
        </p:spPr>
      </p:pic>
      <p:pic>
        <p:nvPicPr>
          <p:cNvPr id="15" name="Billede 14">
            <a:extLst>
              <a:ext uri="{FF2B5EF4-FFF2-40B4-BE49-F238E27FC236}">
                <a16:creationId xmlns:a16="http://schemas.microsoft.com/office/drawing/2014/main" id="{DB411142-3E53-4705-8A96-1619FA17652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11078" y="2606695"/>
            <a:ext cx="469872" cy="468000"/>
          </a:xfrm>
          <a:prstGeom prst="rect">
            <a:avLst/>
          </a:prstGeom>
          <a:ln w="3175">
            <a:solidFill>
              <a:schemeClr val="bg1">
                <a:lumMod val="75000"/>
              </a:schemeClr>
            </a:solidFill>
          </a:ln>
        </p:spPr>
      </p:pic>
      <p:pic>
        <p:nvPicPr>
          <p:cNvPr id="16" name="Billede 15">
            <a:extLst>
              <a:ext uri="{FF2B5EF4-FFF2-40B4-BE49-F238E27FC236}">
                <a16:creationId xmlns:a16="http://schemas.microsoft.com/office/drawing/2014/main" id="{CD805D6E-652A-4869-B0B6-EC499FE8C26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927494">
            <a:off x="9168518" y="2840695"/>
            <a:ext cx="469872" cy="468000"/>
          </a:xfrm>
          <a:prstGeom prst="rect">
            <a:avLst/>
          </a:prstGeom>
          <a:ln w="3175">
            <a:solidFill>
              <a:schemeClr val="bg1">
                <a:lumMod val="75000"/>
              </a:schemeClr>
            </a:solidFill>
          </a:ln>
        </p:spPr>
      </p:pic>
      <p:pic>
        <p:nvPicPr>
          <p:cNvPr id="17" name="Billede 16">
            <a:extLst>
              <a:ext uri="{FF2B5EF4-FFF2-40B4-BE49-F238E27FC236}">
                <a16:creationId xmlns:a16="http://schemas.microsoft.com/office/drawing/2014/main" id="{0AAE76A5-B1F9-4184-92E2-A00B53F0DD3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384216" y="3972239"/>
            <a:ext cx="469870" cy="468000"/>
          </a:xfrm>
          <a:prstGeom prst="rect">
            <a:avLst/>
          </a:prstGeom>
          <a:ln w="3175">
            <a:solidFill>
              <a:schemeClr val="bg1">
                <a:lumMod val="75000"/>
              </a:schemeClr>
            </a:solidFill>
          </a:ln>
        </p:spPr>
      </p:pic>
      <p:pic>
        <p:nvPicPr>
          <p:cNvPr id="18" name="Billede 17">
            <a:extLst>
              <a:ext uri="{FF2B5EF4-FFF2-40B4-BE49-F238E27FC236}">
                <a16:creationId xmlns:a16="http://schemas.microsoft.com/office/drawing/2014/main" id="{DCC385E2-0801-4F97-83E8-6C02EABF097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88044" y="4075046"/>
            <a:ext cx="469870" cy="468000"/>
          </a:xfrm>
          <a:prstGeom prst="rect">
            <a:avLst/>
          </a:prstGeom>
          <a:ln w="3175">
            <a:solidFill>
              <a:schemeClr val="bg1">
                <a:lumMod val="75000"/>
              </a:schemeClr>
            </a:solidFill>
          </a:ln>
        </p:spPr>
      </p:pic>
      <p:cxnSp>
        <p:nvCxnSpPr>
          <p:cNvPr id="19" name="Lige forbindelse 18">
            <a:extLst>
              <a:ext uri="{FF2B5EF4-FFF2-40B4-BE49-F238E27FC236}">
                <a16:creationId xmlns:a16="http://schemas.microsoft.com/office/drawing/2014/main" id="{0D1599CF-0793-3742-8E71-0A6E6C6EACFE}"/>
              </a:ext>
            </a:extLst>
          </p:cNvPr>
          <p:cNvCxnSpPr/>
          <p:nvPr/>
        </p:nvCxnSpPr>
        <p:spPr>
          <a:xfrm>
            <a:off x="554038" y="1866900"/>
            <a:ext cx="777716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Lige forbindelse 19">
            <a:extLst>
              <a:ext uri="{FF2B5EF4-FFF2-40B4-BE49-F238E27FC236}">
                <a16:creationId xmlns:a16="http://schemas.microsoft.com/office/drawing/2014/main" id="{B2DBA8BC-838A-F644-B05E-8257FF357B4F}"/>
              </a:ext>
            </a:extLst>
          </p:cNvPr>
          <p:cNvCxnSpPr/>
          <p:nvPr/>
        </p:nvCxnSpPr>
        <p:spPr>
          <a:xfrm>
            <a:off x="541338" y="3835400"/>
            <a:ext cx="777716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41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81ACB25-F5D3-46A0-98E8-A327EC55FE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42" y="0"/>
            <a:ext cx="5602380" cy="4572000"/>
          </a:xfrm>
          <a:prstGeom prst="rect">
            <a:avLst/>
          </a:prstGeom>
        </p:spPr>
      </p:pic>
      <p:sp>
        <p:nvSpPr>
          <p:cNvPr id="4" name="Pladsholder til tekst 3">
            <a:extLst>
              <a:ext uri="{FF2B5EF4-FFF2-40B4-BE49-F238E27FC236}">
                <a16:creationId xmlns:a16="http://schemas.microsoft.com/office/drawing/2014/main" id="{569F288D-1D38-479F-8556-08841F23CC9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CC47602B-5C57-41D6-927F-39ECCA88279B}"/>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E3A0B3F8-DA9A-4F97-8F86-1E03EA39BCCB}"/>
              </a:ext>
            </a:extLst>
          </p:cNvPr>
          <p:cNvPicPr>
            <a:picLocks noChangeAspect="1"/>
          </p:cNvPicPr>
          <p:nvPr/>
        </p:nvPicPr>
        <p:blipFill rotWithShape="1">
          <a:blip r:embed="rId3"/>
          <a:srcRect/>
          <a:stretch/>
        </p:blipFill>
        <p:spPr>
          <a:xfrm>
            <a:off x="5602380" y="4070948"/>
            <a:ext cx="6588032" cy="2787052"/>
          </a:xfrm>
          <a:prstGeom prst="rect">
            <a:avLst/>
          </a:prstGeom>
          <a:ln>
            <a:noFill/>
          </a:ln>
        </p:spPr>
      </p:pic>
      <p:pic>
        <p:nvPicPr>
          <p:cNvPr id="7" name="Billede 6">
            <a:extLst>
              <a:ext uri="{FF2B5EF4-FFF2-40B4-BE49-F238E27FC236}">
                <a16:creationId xmlns:a16="http://schemas.microsoft.com/office/drawing/2014/main" id="{A57F8DD9-1340-4C06-B7D1-24EA5FE51C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684"/>
          <a:stretch/>
        </p:blipFill>
        <p:spPr>
          <a:xfrm>
            <a:off x="5586338" y="0"/>
            <a:ext cx="6528237" cy="3412320"/>
          </a:xfrm>
          <a:prstGeom prst="rect">
            <a:avLst/>
          </a:prstGeom>
          <a:ln>
            <a:noFill/>
          </a:ln>
        </p:spPr>
      </p:pic>
    </p:spTree>
    <p:extLst>
      <p:ext uri="{BB962C8B-B14F-4D97-AF65-F5344CB8AC3E}">
        <p14:creationId xmlns:p14="http://schemas.microsoft.com/office/powerpoint/2010/main" val="2716779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B2F27-C7E7-46FC-BF4D-1C1325A889A2}"/>
              </a:ext>
            </a:extLst>
          </p:cNvPr>
          <p:cNvSpPr>
            <a:spLocks noGrp="1"/>
          </p:cNvSpPr>
          <p:nvPr>
            <p:ph type="title"/>
          </p:nvPr>
        </p:nvSpPr>
        <p:spPr/>
        <p:txBody>
          <a:bodyPr/>
          <a:lstStyle/>
          <a:p>
            <a:r>
              <a:rPr lang="da-DK" dirty="0"/>
              <a:t>Landmandens opgaver	</a:t>
            </a:r>
          </a:p>
        </p:txBody>
      </p:sp>
      <p:sp>
        <p:nvSpPr>
          <p:cNvPr id="3" name="Pladsholder til indhold 2">
            <a:extLst>
              <a:ext uri="{FF2B5EF4-FFF2-40B4-BE49-F238E27FC236}">
                <a16:creationId xmlns:a16="http://schemas.microsoft.com/office/drawing/2014/main" id="{4A9BAB00-8481-49F2-90E6-79F3A5A92C78}"/>
              </a:ext>
            </a:extLst>
          </p:cNvPr>
          <p:cNvSpPr>
            <a:spLocks noGrp="1"/>
          </p:cNvSpPr>
          <p:nvPr>
            <p:ph sz="quarter" idx="21"/>
          </p:nvPr>
        </p:nvSpPr>
        <p:spPr/>
        <p:txBody>
          <a:bodyPr/>
          <a:lstStyle/>
          <a:p>
            <a:pPr>
              <a:spcAft>
                <a:spcPts val="1200"/>
              </a:spcAft>
            </a:pPr>
            <a:r>
              <a:rPr lang="da-DK" dirty="0"/>
              <a:t>Åbenhed overfor at diskutere roller, ansvar, styrker, svagheder.</a:t>
            </a:r>
          </a:p>
          <a:p>
            <a:pPr>
              <a:spcAft>
                <a:spcPts val="1200"/>
              </a:spcAft>
            </a:pPr>
            <a:r>
              <a:rPr lang="da-DK" dirty="0"/>
              <a:t>Ærlighed og realisme i forhold til egne evner og ressourcer</a:t>
            </a:r>
          </a:p>
          <a:p>
            <a:pPr>
              <a:spcAft>
                <a:spcPts val="1200"/>
              </a:spcAft>
            </a:pPr>
            <a:r>
              <a:rPr lang="da-DK" dirty="0"/>
              <a:t>Vilje til at ændre på tingene</a:t>
            </a:r>
          </a:p>
          <a:p>
            <a:pPr>
              <a:spcAft>
                <a:spcPts val="1200"/>
              </a:spcAft>
            </a:pPr>
            <a:r>
              <a:rPr lang="da-DK" dirty="0"/>
              <a:t>Vilje til samarbejde om handlinger og opfølgning. </a:t>
            </a:r>
          </a:p>
          <a:p>
            <a:pPr>
              <a:spcAft>
                <a:spcPts val="1200"/>
              </a:spcAft>
            </a:pPr>
            <a:r>
              <a:rPr lang="da-DK" dirty="0"/>
              <a:t>Overskud til at nå mere end de daglige rutiner i produktionen. </a:t>
            </a:r>
          </a:p>
          <a:p>
            <a:pPr>
              <a:spcAft>
                <a:spcPts val="1200"/>
              </a:spcAft>
            </a:pPr>
            <a:endParaRPr lang="da-DK" dirty="0"/>
          </a:p>
        </p:txBody>
      </p:sp>
      <p:sp>
        <p:nvSpPr>
          <p:cNvPr id="4" name="Pladsholder til tekst 3">
            <a:extLst>
              <a:ext uri="{FF2B5EF4-FFF2-40B4-BE49-F238E27FC236}">
                <a16:creationId xmlns:a16="http://schemas.microsoft.com/office/drawing/2014/main" id="{70A2DFE6-E812-43FB-B61E-ADC26B672A0C}"/>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72ED9537-74E9-4498-AA16-94D4F381D1D2}"/>
              </a:ext>
            </a:extLst>
          </p:cNvPr>
          <p:cNvSpPr>
            <a:spLocks noGrp="1"/>
          </p:cNvSpPr>
          <p:nvPr>
            <p:ph type="body" sz="quarter" idx="24"/>
          </p:nvPr>
        </p:nvSpPr>
        <p:spPr/>
        <p:txBody>
          <a:bodyPr/>
          <a:lstStyle/>
          <a:p>
            <a:endParaRPr lang="da-DK"/>
          </a:p>
        </p:txBody>
      </p:sp>
      <p:pic>
        <p:nvPicPr>
          <p:cNvPr id="9" name="Billede 8">
            <a:extLst>
              <a:ext uri="{FF2B5EF4-FFF2-40B4-BE49-F238E27FC236}">
                <a16:creationId xmlns:a16="http://schemas.microsoft.com/office/drawing/2014/main" id="{D7F72441-91DE-432E-8D19-B4C241D0AB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8406" y="5058000"/>
            <a:ext cx="1802007" cy="1800000"/>
          </a:xfrm>
          <a:prstGeom prst="rect">
            <a:avLst/>
          </a:prstGeom>
        </p:spPr>
      </p:pic>
      <p:pic>
        <p:nvPicPr>
          <p:cNvPr id="7" name="Picture 3" descr="U:\Rådgivningsmetode\Trumf på rådgivningen\Trumfkort\Trumfkort 2.0\trumfkort_105x148_EFFEKTKORT1.png">
            <a:extLst>
              <a:ext uri="{FF2B5EF4-FFF2-40B4-BE49-F238E27FC236}">
                <a16:creationId xmlns:a16="http://schemas.microsoft.com/office/drawing/2014/main" id="{0691012E-9251-42F9-A06F-DD2AE7CABB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710" y="4636062"/>
            <a:ext cx="1557809" cy="219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U:\Rådgivningsmetode\Trumf på rådgivningen\Trumfkort\Trumfkort 2.0\trumfkort_105x148_JOKER1.png">
            <a:extLst>
              <a:ext uri="{FF2B5EF4-FFF2-40B4-BE49-F238E27FC236}">
                <a16:creationId xmlns:a16="http://schemas.microsoft.com/office/drawing/2014/main" id="{5F6E0463-E01E-456F-A086-79C5D3C856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59396">
            <a:off x="2920594" y="4387785"/>
            <a:ext cx="1557802" cy="21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393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D0D69AE-CA84-4822-B087-5DEB5E350689}"/>
              </a:ext>
            </a:extLst>
          </p:cNvPr>
          <p:cNvSpPr>
            <a:spLocks noGrp="1"/>
          </p:cNvSpPr>
          <p:nvPr>
            <p:ph type="title"/>
          </p:nvPr>
        </p:nvSpPr>
        <p:spPr/>
        <p:txBody>
          <a:bodyPr/>
          <a:lstStyle/>
          <a:p>
            <a:r>
              <a:rPr lang="da-DK" dirty="0"/>
              <a:t>Brug</a:t>
            </a:r>
          </a:p>
        </p:txBody>
      </p:sp>
      <p:sp>
        <p:nvSpPr>
          <p:cNvPr id="10" name="Pladsholder til tekst 9">
            <a:extLst>
              <a:ext uri="{FF2B5EF4-FFF2-40B4-BE49-F238E27FC236}">
                <a16:creationId xmlns:a16="http://schemas.microsoft.com/office/drawing/2014/main" id="{53FABD82-6DD1-4240-8AA7-26D1F81BD698}"/>
              </a:ext>
            </a:extLst>
          </p:cNvPr>
          <p:cNvSpPr>
            <a:spLocks noGrp="1"/>
          </p:cNvSpPr>
          <p:nvPr>
            <p:ph type="body" sz="quarter" idx="25"/>
          </p:nvPr>
        </p:nvSpPr>
        <p:spPr/>
        <p:txBody>
          <a:bodyPr/>
          <a:lstStyle/>
          <a:p>
            <a:endParaRPr lang="da-DK"/>
          </a:p>
        </p:txBody>
      </p:sp>
      <p:sp>
        <p:nvSpPr>
          <p:cNvPr id="9" name="Pladsholder til tekst 8">
            <a:extLst>
              <a:ext uri="{FF2B5EF4-FFF2-40B4-BE49-F238E27FC236}">
                <a16:creationId xmlns:a16="http://schemas.microsoft.com/office/drawing/2014/main" id="{10C9A6EC-DBFC-49BE-BF2C-8D42317AAB70}"/>
              </a:ext>
            </a:extLst>
          </p:cNvPr>
          <p:cNvSpPr>
            <a:spLocks noGrp="1"/>
          </p:cNvSpPr>
          <p:nvPr>
            <p:ph type="body" sz="quarter" idx="24"/>
          </p:nvPr>
        </p:nvSpPr>
        <p:spPr/>
        <p:txBody>
          <a:bodyPr/>
          <a:lstStyle/>
          <a:p>
            <a:endParaRPr lang="da-DK"/>
          </a:p>
        </p:txBody>
      </p:sp>
      <p:pic>
        <p:nvPicPr>
          <p:cNvPr id="31" name="Billede 30">
            <a:extLst>
              <a:ext uri="{FF2B5EF4-FFF2-40B4-BE49-F238E27FC236}">
                <a16:creationId xmlns:a16="http://schemas.microsoft.com/office/drawing/2014/main" id="{2EEE43BD-FBA9-40B6-B12E-E3BB6D344C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5821" y="1098000"/>
            <a:ext cx="4069014" cy="5760000"/>
          </a:xfrm>
          <a:prstGeom prst="rect">
            <a:avLst/>
          </a:prstGeom>
          <a:ln>
            <a:solidFill>
              <a:schemeClr val="bg1">
                <a:lumMod val="75000"/>
              </a:schemeClr>
            </a:solidFill>
          </a:ln>
        </p:spPr>
      </p:pic>
      <p:pic>
        <p:nvPicPr>
          <p:cNvPr id="4" name="Billede 3">
            <a:extLst>
              <a:ext uri="{FF2B5EF4-FFF2-40B4-BE49-F238E27FC236}">
                <a16:creationId xmlns:a16="http://schemas.microsoft.com/office/drawing/2014/main" id="{86B770BF-97C8-48D4-B45D-7F5A4B37ED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2413" y="3543312"/>
            <a:ext cx="3348000" cy="3314688"/>
          </a:xfrm>
          <a:prstGeom prst="rect">
            <a:avLst/>
          </a:prstGeom>
          <a:ln>
            <a:solidFill>
              <a:schemeClr val="bg1">
                <a:lumMod val="65000"/>
              </a:schemeClr>
            </a:solidFill>
          </a:ln>
        </p:spPr>
      </p:pic>
      <p:pic>
        <p:nvPicPr>
          <p:cNvPr id="20" name="Billede 19">
            <a:extLst>
              <a:ext uri="{FF2B5EF4-FFF2-40B4-BE49-F238E27FC236}">
                <a16:creationId xmlns:a16="http://schemas.microsoft.com/office/drawing/2014/main" id="{B9EB5D49-5E2D-40A9-9AA6-2AF73C158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42413" y="-2"/>
            <a:ext cx="3348000" cy="3314690"/>
          </a:xfrm>
          <a:prstGeom prst="rect">
            <a:avLst/>
          </a:prstGeom>
          <a:ln>
            <a:solidFill>
              <a:schemeClr val="bg1">
                <a:lumMod val="75000"/>
              </a:schemeClr>
            </a:solidFill>
          </a:ln>
        </p:spPr>
      </p:pic>
      <p:pic>
        <p:nvPicPr>
          <p:cNvPr id="5" name="Billede 4">
            <a:extLst>
              <a:ext uri="{FF2B5EF4-FFF2-40B4-BE49-F238E27FC236}">
                <a16:creationId xmlns:a16="http://schemas.microsoft.com/office/drawing/2014/main" id="{5DCC0C15-9BFB-4BA5-80FC-45DCB6329AE9}"/>
              </a:ext>
            </a:extLst>
          </p:cNvPr>
          <p:cNvPicPr>
            <a:picLocks noChangeAspect="1"/>
          </p:cNvPicPr>
          <p:nvPr/>
        </p:nvPicPr>
        <p:blipFill>
          <a:blip r:embed="rId5"/>
          <a:stretch>
            <a:fillRect/>
          </a:stretch>
        </p:blipFill>
        <p:spPr>
          <a:xfrm>
            <a:off x="4578487" y="1098000"/>
            <a:ext cx="4075563" cy="5760000"/>
          </a:xfrm>
          <a:prstGeom prst="rect">
            <a:avLst/>
          </a:prstGeom>
        </p:spPr>
      </p:pic>
    </p:spTree>
    <p:extLst>
      <p:ext uri="{BB962C8B-B14F-4D97-AF65-F5344CB8AC3E}">
        <p14:creationId xmlns:p14="http://schemas.microsoft.com/office/powerpoint/2010/main" val="2157172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55DC6-AE6A-48ED-9DBD-8FE5FF0F4D7A}"/>
              </a:ext>
            </a:extLst>
          </p:cNvPr>
          <p:cNvSpPr>
            <a:spLocks noGrp="1"/>
          </p:cNvSpPr>
          <p:nvPr>
            <p:ph type="title"/>
          </p:nvPr>
        </p:nvSpPr>
        <p:spPr/>
        <p:txBody>
          <a:bodyPr/>
          <a:lstStyle/>
          <a:p>
            <a:r>
              <a:rPr lang="da-DK" dirty="0"/>
              <a:t>Håndtering af handlingsplaner i Fokuseret Ledelse</a:t>
            </a:r>
          </a:p>
        </p:txBody>
      </p:sp>
      <p:sp>
        <p:nvSpPr>
          <p:cNvPr id="4" name="Pladsholder til tekst 3">
            <a:extLst>
              <a:ext uri="{FF2B5EF4-FFF2-40B4-BE49-F238E27FC236}">
                <a16:creationId xmlns:a16="http://schemas.microsoft.com/office/drawing/2014/main" id="{FAA3B829-FC8A-41E6-A97C-90F0A67AC308}"/>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4CB6EF75-F1AE-438C-8BDE-CE1B65BB6283}"/>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DA75F3CF-A363-45CE-A15E-963A8FF1A2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147" y="1162330"/>
            <a:ext cx="3203549" cy="3960000"/>
          </a:xfrm>
          <a:prstGeom prst="rect">
            <a:avLst/>
          </a:prstGeom>
        </p:spPr>
      </p:pic>
      <p:grpSp>
        <p:nvGrpSpPr>
          <p:cNvPr id="17" name="Gruppe 16">
            <a:extLst>
              <a:ext uri="{FF2B5EF4-FFF2-40B4-BE49-F238E27FC236}">
                <a16:creationId xmlns:a16="http://schemas.microsoft.com/office/drawing/2014/main" id="{382C19A0-DB36-48CD-84CB-0F48D13A1506}"/>
              </a:ext>
            </a:extLst>
          </p:cNvPr>
          <p:cNvGrpSpPr>
            <a:grpSpLocks noChangeAspect="1"/>
          </p:cNvGrpSpPr>
          <p:nvPr/>
        </p:nvGrpSpPr>
        <p:grpSpPr>
          <a:xfrm>
            <a:off x="7779317" y="1421640"/>
            <a:ext cx="3524225" cy="4500000"/>
            <a:chOff x="8038625" y="1162330"/>
            <a:chExt cx="4144484" cy="5292000"/>
          </a:xfrm>
        </p:grpSpPr>
        <p:pic>
          <p:nvPicPr>
            <p:cNvPr id="16" name="Billede 15">
              <a:extLst>
                <a:ext uri="{FF2B5EF4-FFF2-40B4-BE49-F238E27FC236}">
                  <a16:creationId xmlns:a16="http://schemas.microsoft.com/office/drawing/2014/main" id="{C60216CD-4140-48C8-8864-64C6DE352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8625" y="1162330"/>
              <a:ext cx="4144484" cy="5292000"/>
            </a:xfrm>
            <a:prstGeom prst="rect">
              <a:avLst/>
            </a:prstGeom>
            <a:ln>
              <a:solidFill>
                <a:schemeClr val="bg1">
                  <a:lumMod val="50000"/>
                </a:schemeClr>
              </a:solidFill>
            </a:ln>
          </p:spPr>
        </p:pic>
        <p:pic>
          <p:nvPicPr>
            <p:cNvPr id="12" name="Billede 11">
              <a:extLst>
                <a:ext uri="{FF2B5EF4-FFF2-40B4-BE49-F238E27FC236}">
                  <a16:creationId xmlns:a16="http://schemas.microsoft.com/office/drawing/2014/main" id="{478D46DE-9E58-4F91-A2DD-5CF281CEE5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04291" y="1374731"/>
              <a:ext cx="3613153" cy="3960000"/>
            </a:xfrm>
            <a:prstGeom prst="rect">
              <a:avLst/>
            </a:prstGeom>
            <a:ln>
              <a:noFill/>
            </a:ln>
          </p:spPr>
        </p:pic>
      </p:grpSp>
      <p:pic>
        <p:nvPicPr>
          <p:cNvPr id="13" name="Billede 12">
            <a:extLst>
              <a:ext uri="{FF2B5EF4-FFF2-40B4-BE49-F238E27FC236}">
                <a16:creationId xmlns:a16="http://schemas.microsoft.com/office/drawing/2014/main" id="{56941EB7-15B5-417E-B888-B2D7956A0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8362" y="1435286"/>
            <a:ext cx="3496023" cy="4464000"/>
          </a:xfrm>
          <a:prstGeom prst="rect">
            <a:avLst/>
          </a:prstGeom>
          <a:ln>
            <a:solidFill>
              <a:schemeClr val="bg1">
                <a:lumMod val="50000"/>
              </a:schemeClr>
            </a:solidFill>
          </a:ln>
        </p:spPr>
      </p:pic>
      <p:pic>
        <p:nvPicPr>
          <p:cNvPr id="8" name="Billede 7">
            <a:extLst>
              <a:ext uri="{FF2B5EF4-FFF2-40B4-BE49-F238E27FC236}">
                <a16:creationId xmlns:a16="http://schemas.microsoft.com/office/drawing/2014/main" id="{B9344405-9A62-48D6-BDDE-34503F7B0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4117" y="4864629"/>
            <a:ext cx="1273613" cy="1800000"/>
          </a:xfrm>
          <a:prstGeom prst="rect">
            <a:avLst/>
          </a:prstGeom>
        </p:spPr>
      </p:pic>
      <p:sp>
        <p:nvSpPr>
          <p:cNvPr id="18" name="Tekstfelt 17">
            <a:extLst>
              <a:ext uri="{FF2B5EF4-FFF2-40B4-BE49-F238E27FC236}">
                <a16:creationId xmlns:a16="http://schemas.microsoft.com/office/drawing/2014/main" id="{F72C343F-0FA6-45E2-B16A-F6566EC83161}"/>
              </a:ext>
            </a:extLst>
          </p:cNvPr>
          <p:cNvSpPr txBox="1"/>
          <p:nvPr/>
        </p:nvSpPr>
        <p:spPr>
          <a:xfrm>
            <a:off x="491310" y="5232679"/>
            <a:ext cx="5552802" cy="215444"/>
          </a:xfrm>
          <a:prstGeom prst="rect">
            <a:avLst/>
          </a:prstGeom>
          <a:noFill/>
        </p:spPr>
        <p:txBody>
          <a:bodyPr wrap="none" lIns="0" tIns="0" rIns="0" bIns="0" rtlCol="0">
            <a:spAutoFit/>
          </a:bodyPr>
          <a:lstStyle/>
          <a:p>
            <a:r>
              <a:rPr lang="da-DK" sz="1400" dirty="0"/>
              <a:t>Handlingsplan i Excel-værktøjet 5 før udfyldelse og udskrift af samme</a:t>
            </a:r>
          </a:p>
        </p:txBody>
      </p:sp>
      <p:sp>
        <p:nvSpPr>
          <p:cNvPr id="19" name="Tekstfelt 18">
            <a:extLst>
              <a:ext uri="{FF2B5EF4-FFF2-40B4-BE49-F238E27FC236}">
                <a16:creationId xmlns:a16="http://schemas.microsoft.com/office/drawing/2014/main" id="{BE66E1EA-9176-4FAB-9550-C7D10B9AE0CB}"/>
              </a:ext>
            </a:extLst>
          </p:cNvPr>
          <p:cNvSpPr txBox="1"/>
          <p:nvPr/>
        </p:nvSpPr>
        <p:spPr>
          <a:xfrm>
            <a:off x="7877043" y="5248599"/>
            <a:ext cx="3456000" cy="430887"/>
          </a:xfrm>
          <a:prstGeom prst="rect">
            <a:avLst/>
          </a:prstGeom>
          <a:noFill/>
        </p:spPr>
        <p:txBody>
          <a:bodyPr wrap="square" lIns="0" tIns="0" rIns="0" bIns="0" rtlCol="0">
            <a:spAutoFit/>
          </a:bodyPr>
          <a:lstStyle/>
          <a:p>
            <a:r>
              <a:rPr lang="da-DK" sz="1400" dirty="0"/>
              <a:t>Eksempel på handlingsplan i materialet  ”handlingsplaner”</a:t>
            </a:r>
          </a:p>
        </p:txBody>
      </p:sp>
    </p:spTree>
    <p:extLst>
      <p:ext uri="{BB962C8B-B14F-4D97-AF65-F5344CB8AC3E}">
        <p14:creationId xmlns:p14="http://schemas.microsoft.com/office/powerpoint/2010/main" val="2308098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095306A3-F288-4E5A-93EB-6EE93A7ED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240000" cy="6840000"/>
          </a:xfrm>
          <a:prstGeom prst="rect">
            <a:avLst/>
          </a:prstGeom>
        </p:spPr>
      </p:pic>
      <p:sp>
        <p:nvSpPr>
          <p:cNvPr id="2" name="Pladsholder til billede 1">
            <a:extLst>
              <a:ext uri="{FF2B5EF4-FFF2-40B4-BE49-F238E27FC236}">
                <a16:creationId xmlns:a16="http://schemas.microsoft.com/office/drawing/2014/main" id="{48F46769-B2BE-404A-BFE6-88EA21EDB225}"/>
              </a:ext>
            </a:extLst>
          </p:cNvPr>
          <p:cNvSpPr>
            <a:spLocks noGrp="1"/>
          </p:cNvSpPr>
          <p:nvPr>
            <p:ph type="pic" sz="quarter" idx="14"/>
          </p:nvPr>
        </p:nvSpPr>
        <p:spPr/>
      </p:sp>
      <p:sp>
        <p:nvSpPr>
          <p:cNvPr id="3" name="Pladsholder til tekst 2">
            <a:extLst>
              <a:ext uri="{FF2B5EF4-FFF2-40B4-BE49-F238E27FC236}">
                <a16:creationId xmlns:a16="http://schemas.microsoft.com/office/drawing/2014/main" id="{1645094B-1747-4D76-89E5-AECF6150BFEC}"/>
              </a:ext>
            </a:extLst>
          </p:cNvPr>
          <p:cNvSpPr>
            <a:spLocks noGrp="1"/>
          </p:cNvSpPr>
          <p:nvPr>
            <p:ph type="body" sz="quarter" idx="28"/>
          </p:nvPr>
        </p:nvSpPr>
        <p:spPr/>
        <p:txBody>
          <a:bodyPr/>
          <a:lstStyle/>
          <a:p>
            <a:endParaRPr lang="da-DK"/>
          </a:p>
        </p:txBody>
      </p:sp>
      <p:sp>
        <p:nvSpPr>
          <p:cNvPr id="4" name="Titel 3">
            <a:extLst>
              <a:ext uri="{FF2B5EF4-FFF2-40B4-BE49-F238E27FC236}">
                <a16:creationId xmlns:a16="http://schemas.microsoft.com/office/drawing/2014/main" id="{7C3C35CB-D451-4351-A41F-DB9B931A075D}"/>
              </a:ext>
            </a:extLst>
          </p:cNvPr>
          <p:cNvSpPr>
            <a:spLocks noGrp="1"/>
          </p:cNvSpPr>
          <p:nvPr>
            <p:ph type="ctrTitle"/>
          </p:nvPr>
        </p:nvSpPr>
        <p:spPr/>
        <p:txBody>
          <a:bodyPr/>
          <a:lstStyle/>
          <a:p>
            <a:r>
              <a:rPr lang="da-DK" dirty="0"/>
              <a:t>Mere viden</a:t>
            </a:r>
          </a:p>
        </p:txBody>
      </p:sp>
      <p:sp>
        <p:nvSpPr>
          <p:cNvPr id="5" name="Pladsholder til tekst 4">
            <a:extLst>
              <a:ext uri="{FF2B5EF4-FFF2-40B4-BE49-F238E27FC236}">
                <a16:creationId xmlns:a16="http://schemas.microsoft.com/office/drawing/2014/main" id="{8E0682CE-5ADE-4847-A10C-FD3F359B1B81}"/>
              </a:ext>
            </a:extLst>
          </p:cNvPr>
          <p:cNvSpPr>
            <a:spLocks noGrp="1"/>
          </p:cNvSpPr>
          <p:nvPr>
            <p:ph type="body" sz="quarter" idx="27"/>
          </p:nvPr>
        </p:nvSpPr>
        <p:spPr/>
        <p:txBody>
          <a:bodyPr/>
          <a:lstStyle/>
          <a:p>
            <a:endParaRPr lang="da-DK"/>
          </a:p>
        </p:txBody>
      </p:sp>
      <p:sp>
        <p:nvSpPr>
          <p:cNvPr id="6" name="Pladsholder til tekst 5">
            <a:extLst>
              <a:ext uri="{FF2B5EF4-FFF2-40B4-BE49-F238E27FC236}">
                <a16:creationId xmlns:a16="http://schemas.microsoft.com/office/drawing/2014/main" id="{21400711-46B9-4BFB-A343-6168716F3FF1}"/>
              </a:ext>
            </a:extLst>
          </p:cNvPr>
          <p:cNvSpPr>
            <a:spLocks noGrp="1"/>
          </p:cNvSpPr>
          <p:nvPr>
            <p:ph type="body" sz="quarter" idx="19"/>
          </p:nvPr>
        </p:nvSpPr>
        <p:spPr/>
        <p:txBody>
          <a:bodyPr/>
          <a:lstStyle/>
          <a:p>
            <a:endParaRPr lang="da-DK"/>
          </a:p>
        </p:txBody>
      </p:sp>
      <p:sp>
        <p:nvSpPr>
          <p:cNvPr id="7" name="Pladsholder til tekst 6">
            <a:extLst>
              <a:ext uri="{FF2B5EF4-FFF2-40B4-BE49-F238E27FC236}">
                <a16:creationId xmlns:a16="http://schemas.microsoft.com/office/drawing/2014/main" id="{1298F169-4487-4033-8954-1135A5DA0414}"/>
              </a:ext>
            </a:extLst>
          </p:cNvPr>
          <p:cNvSpPr>
            <a:spLocks noGrp="1"/>
          </p:cNvSpPr>
          <p:nvPr>
            <p:ph type="body" sz="quarter" idx="26"/>
          </p:nvPr>
        </p:nvSpPr>
        <p:spPr/>
        <p:txBody>
          <a:bodyPr/>
          <a:lstStyle/>
          <a:p>
            <a:endParaRPr lang="da-DK"/>
          </a:p>
        </p:txBody>
      </p:sp>
    </p:spTree>
    <p:extLst>
      <p:ext uri="{BB962C8B-B14F-4D97-AF65-F5344CB8AC3E}">
        <p14:creationId xmlns:p14="http://schemas.microsoft.com/office/powerpoint/2010/main" val="1278131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61EDC-8AC9-46B1-88EC-8AB2A2E2F149}"/>
              </a:ext>
            </a:extLst>
          </p:cNvPr>
          <p:cNvSpPr>
            <a:spLocks noGrp="1"/>
          </p:cNvSpPr>
          <p:nvPr>
            <p:ph type="title"/>
          </p:nvPr>
        </p:nvSpPr>
        <p:spPr/>
        <p:txBody>
          <a:bodyPr/>
          <a:lstStyle/>
          <a:p>
            <a:r>
              <a:rPr lang="da-DK" dirty="0"/>
              <a:t>Mere viden</a:t>
            </a:r>
          </a:p>
        </p:txBody>
      </p:sp>
      <p:sp>
        <p:nvSpPr>
          <p:cNvPr id="3" name="Pladsholder til indhold 2">
            <a:extLst>
              <a:ext uri="{FF2B5EF4-FFF2-40B4-BE49-F238E27FC236}">
                <a16:creationId xmlns:a16="http://schemas.microsoft.com/office/drawing/2014/main" id="{F960DA7F-23F3-4AA4-92F2-48502780B9F7}"/>
              </a:ext>
            </a:extLst>
          </p:cNvPr>
          <p:cNvSpPr>
            <a:spLocks noGrp="1"/>
          </p:cNvSpPr>
          <p:nvPr>
            <p:ph sz="quarter" idx="21"/>
          </p:nvPr>
        </p:nvSpPr>
        <p:spPr/>
        <p:txBody>
          <a:bodyPr/>
          <a:lstStyle/>
          <a:p>
            <a:r>
              <a:rPr lang="da-DK" dirty="0">
                <a:hlinkClick r:id="rId2"/>
              </a:rPr>
              <a:t>Landbrugsinfo.dk&gt;Ledelse&gt;Fokuseret ledelse</a:t>
            </a:r>
            <a:endParaRPr lang="da-DK" dirty="0"/>
          </a:p>
          <a:p>
            <a:r>
              <a:rPr lang="da-DK" dirty="0">
                <a:hlinkClick r:id="rId3"/>
              </a:rPr>
              <a:t>Inspirationskataloget Fokuseret Ledelse</a:t>
            </a:r>
            <a:endParaRPr lang="da-DK" dirty="0"/>
          </a:p>
        </p:txBody>
      </p:sp>
      <p:sp>
        <p:nvSpPr>
          <p:cNvPr id="4" name="Pladsholder til tekst 3">
            <a:extLst>
              <a:ext uri="{FF2B5EF4-FFF2-40B4-BE49-F238E27FC236}">
                <a16:creationId xmlns:a16="http://schemas.microsoft.com/office/drawing/2014/main" id="{3E872BB8-A75F-4C6A-A993-A41998D43A03}"/>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B1F97C73-457B-4BBF-B0A5-43C01DF9E842}"/>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91E9ABC7-A915-4563-BBD9-C95DBD726A0C}"/>
              </a:ext>
            </a:extLst>
          </p:cNvPr>
          <p:cNvPicPr>
            <a:picLocks noChangeAspect="1"/>
          </p:cNvPicPr>
          <p:nvPr/>
        </p:nvPicPr>
        <p:blipFill>
          <a:blip r:embed="rId4"/>
          <a:stretch>
            <a:fillRect/>
          </a:stretch>
        </p:blipFill>
        <p:spPr>
          <a:xfrm>
            <a:off x="7374055" y="0"/>
            <a:ext cx="4808764" cy="6858000"/>
          </a:xfrm>
          <a:prstGeom prst="rect">
            <a:avLst/>
          </a:prstGeom>
        </p:spPr>
      </p:pic>
    </p:spTree>
    <p:extLst>
      <p:ext uri="{BB962C8B-B14F-4D97-AF65-F5344CB8AC3E}">
        <p14:creationId xmlns:p14="http://schemas.microsoft.com/office/powerpoint/2010/main" val="2659704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uppe 57">
            <a:extLst>
              <a:ext uri="{FF2B5EF4-FFF2-40B4-BE49-F238E27FC236}">
                <a16:creationId xmlns:a16="http://schemas.microsoft.com/office/drawing/2014/main" id="{6AA6DC81-AD33-3748-9E5A-5F2A54EE9EFB}"/>
              </a:ext>
            </a:extLst>
          </p:cNvPr>
          <p:cNvGrpSpPr/>
          <p:nvPr/>
        </p:nvGrpSpPr>
        <p:grpSpPr>
          <a:xfrm>
            <a:off x="206885" y="-4482"/>
            <a:ext cx="11988001" cy="6876000"/>
            <a:chOff x="815745" y="-152401"/>
            <a:chExt cx="6155219" cy="3808524"/>
          </a:xfrm>
        </p:grpSpPr>
        <p:sp>
          <p:nvSpPr>
            <p:cNvPr id="59" name="Rektangel 58">
              <a:extLst>
                <a:ext uri="{FF2B5EF4-FFF2-40B4-BE49-F238E27FC236}">
                  <a16:creationId xmlns:a16="http://schemas.microsoft.com/office/drawing/2014/main" id="{61F69087-68CF-EF45-96ED-F5BD8D689522}"/>
                </a:ext>
              </a:extLst>
            </p:cNvPr>
            <p:cNvSpPr/>
            <p:nvPr/>
          </p:nvSpPr>
          <p:spPr>
            <a:xfrm>
              <a:off x="815745" y="-152401"/>
              <a:ext cx="6155219" cy="3808524"/>
            </a:xfrm>
            <a:prstGeom prst="rect">
              <a:avLst/>
            </a:prstGeom>
            <a:solidFill>
              <a:srgbClr val="CECECE"/>
            </a:solidFill>
            <a:ln w="2413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45719" rIns="288000" bIns="45719" numCol="1" spcCol="0" rtlCol="0" fromWordArt="0" anchor="t" anchorCtr="0" forceAA="0" compatLnSpc="1">
              <a:prstTxWarp prst="textNoShape">
                <a:avLst/>
              </a:prstTxWarp>
              <a:noAutofit/>
            </a:bodyPr>
            <a:lstStyle/>
            <a:p>
              <a:pPr>
                <a:spcAft>
                  <a:spcPts val="600"/>
                </a:spcAft>
              </a:pPr>
              <a:endParaRPr lang="da-DK" sz="1600" dirty="0">
                <a:solidFill>
                  <a:schemeClr val="tx1"/>
                </a:solidFill>
                <a:latin typeface="LF Press Sans" panose="020B0000000000000000" pitchFamily="34" charset="0"/>
              </a:endParaRPr>
            </a:p>
            <a:p>
              <a:pPr>
                <a:spcAft>
                  <a:spcPts val="600"/>
                </a:spcAft>
              </a:pPr>
              <a:endParaRPr lang="da-DK" sz="1600" dirty="0">
                <a:solidFill>
                  <a:schemeClr val="tx1"/>
                </a:solidFill>
                <a:latin typeface="LF Press Sans" panose="020B0000000000000000" pitchFamily="34" charset="0"/>
              </a:endParaRPr>
            </a:p>
            <a:p>
              <a:pPr>
                <a:spcAft>
                  <a:spcPts val="600"/>
                </a:spcAft>
              </a:pPr>
              <a:endParaRPr lang="da-DK" sz="1600" dirty="0">
                <a:solidFill>
                  <a:schemeClr val="tx1"/>
                </a:solidFill>
                <a:latin typeface="LF Press Sans" panose="020B0000000000000000" pitchFamily="34" charset="0"/>
              </a:endParaRPr>
            </a:p>
            <a:p>
              <a:pPr>
                <a:spcAft>
                  <a:spcPts val="1200"/>
                </a:spcAft>
              </a:pPr>
              <a:endParaRPr lang="da-DK" sz="2600" dirty="0">
                <a:solidFill>
                  <a:schemeClr val="tx1"/>
                </a:solidFill>
              </a:endParaRPr>
            </a:p>
            <a:p>
              <a:pPr marL="1143000" indent="-355600">
                <a:spcAft>
                  <a:spcPts val="1200"/>
                </a:spcAft>
              </a:pPr>
              <a:r>
                <a:rPr lang="da-DK" sz="2400" dirty="0">
                  <a:solidFill>
                    <a:schemeClr val="tx1"/>
                  </a:solidFill>
                </a:rPr>
                <a:t>Vælg et forløb i </a:t>
              </a:r>
              <a:r>
                <a:rPr lang="da-DK" sz="2400" dirty="0">
                  <a:solidFill>
                    <a:srgbClr val="087786"/>
                  </a:solidFill>
                </a:rPr>
                <a:t>Fokuseret Ledelse</a:t>
              </a:r>
              <a:r>
                <a:rPr lang="da-DK" sz="2400" dirty="0">
                  <a:solidFill>
                    <a:schemeClr val="tx1"/>
                  </a:solidFill>
                </a:rPr>
                <a:t>, hvis du vil have:</a:t>
              </a:r>
              <a:endParaRPr lang="da-DK" sz="2400" dirty="0">
                <a:solidFill>
                  <a:schemeClr val="tx1"/>
                </a:solidFill>
                <a:cs typeface="Arial" panose="020B0604020202020204" pitchFamily="34" charset="0"/>
              </a:endParaRPr>
            </a:p>
            <a:p>
              <a:pPr marL="1143000" indent="-355600">
                <a:spcAft>
                  <a:spcPts val="1200"/>
                </a:spcAft>
                <a:buSzPct val="110000"/>
                <a:buBlip>
                  <a:blip r:embed="rId2">
                    <a:extLst/>
                  </a:blip>
                </a:buBlip>
              </a:pPr>
              <a:r>
                <a:rPr lang="da-DK" sz="2000" dirty="0">
                  <a:solidFill>
                    <a:schemeClr val="tx1"/>
                  </a:solidFill>
                  <a:cs typeface="Arial" panose="020B0604020202020204" pitchFamily="34" charset="0"/>
                </a:rPr>
                <a:t>dialog om, hvor dine </a:t>
              </a:r>
              <a:r>
                <a:rPr lang="da-DK" sz="2000" dirty="0">
                  <a:solidFill>
                    <a:srgbClr val="B25F5C"/>
                  </a:solidFill>
                  <a:cs typeface="Arial" panose="020B0604020202020204" pitchFamily="34" charset="0"/>
                </a:rPr>
                <a:t>stærke </a:t>
              </a:r>
              <a:r>
                <a:rPr lang="da-DK" sz="2000" dirty="0">
                  <a:solidFill>
                    <a:schemeClr val="tx1"/>
                  </a:solidFill>
                  <a:cs typeface="Arial" panose="020B0604020202020204" pitchFamily="34" charset="0"/>
                </a:rPr>
                <a:t>og</a:t>
              </a:r>
              <a:r>
                <a:rPr lang="da-DK" sz="2000" dirty="0">
                  <a:solidFill>
                    <a:srgbClr val="B25F5C"/>
                  </a:solidFill>
                  <a:cs typeface="Arial" panose="020B0604020202020204" pitchFamily="34" charset="0"/>
                </a:rPr>
                <a:t> svage</a:t>
              </a:r>
              <a:r>
                <a:rPr lang="da-DK" sz="2000" dirty="0">
                  <a:solidFill>
                    <a:schemeClr val="tx1"/>
                  </a:solidFill>
                  <a:cs typeface="Arial" panose="020B0604020202020204" pitchFamily="34" charset="0"/>
                </a:rPr>
                <a:t> sider er som leder </a:t>
              </a:r>
              <a:r>
                <a:rPr lang="da-DK" sz="2000" dirty="0">
                  <a:solidFill>
                    <a:srgbClr val="087786"/>
                  </a:solidFill>
                  <a:cs typeface="Arial" panose="020B0604020202020204" pitchFamily="34" charset="0"/>
                </a:rPr>
                <a:t>i dag</a:t>
              </a:r>
            </a:p>
            <a:p>
              <a:pPr marL="1143000" indent="-355600">
                <a:spcAft>
                  <a:spcPts val="1200"/>
                </a:spcAft>
                <a:buSzPct val="110000"/>
                <a:buBlip>
                  <a:blip r:embed="rId2">
                    <a:extLst/>
                  </a:blip>
                </a:buBlip>
              </a:pPr>
              <a:r>
                <a:rPr lang="da-DK" sz="2000" dirty="0">
                  <a:solidFill>
                    <a:schemeClr val="tx1"/>
                  </a:solidFill>
                  <a:cs typeface="Arial" panose="020B0604020202020204" pitchFamily="34" charset="0"/>
                </a:rPr>
                <a:t>overblik over, hvor det er </a:t>
              </a:r>
              <a:r>
                <a:rPr lang="da-DK" sz="2000" dirty="0">
                  <a:solidFill>
                    <a:srgbClr val="B25F5C"/>
                  </a:solidFill>
                  <a:cs typeface="Arial" panose="020B0604020202020204" pitchFamily="34" charset="0"/>
                </a:rPr>
                <a:t>vigtigt</a:t>
              </a:r>
              <a:r>
                <a:rPr lang="da-DK" sz="2000" dirty="0">
                  <a:solidFill>
                    <a:schemeClr val="tx1"/>
                  </a:solidFill>
                  <a:cs typeface="Arial" panose="020B0604020202020204" pitchFamily="34" charset="0"/>
                </a:rPr>
                <a:t> for dig at løfte ledelsen</a:t>
              </a:r>
            </a:p>
            <a:p>
              <a:pPr marL="1143000" indent="-355600">
                <a:spcAft>
                  <a:spcPts val="1200"/>
                </a:spcAft>
                <a:buSzPct val="110000"/>
                <a:buBlip>
                  <a:blip r:embed="rId2">
                    <a:extLst/>
                  </a:blip>
                </a:buBlip>
              </a:pPr>
              <a:r>
                <a:rPr lang="da-DK" sz="2000" dirty="0">
                  <a:solidFill>
                    <a:prstClr val="black"/>
                  </a:solidFill>
                  <a:cs typeface="Arial" panose="020B0604020202020204" pitchFamily="34" charset="0"/>
                </a:rPr>
                <a:t>indsigt i, hvor </a:t>
              </a:r>
              <a:r>
                <a:rPr lang="da-DK" sz="2000" dirty="0">
                  <a:solidFill>
                    <a:srgbClr val="B25F5C"/>
                  </a:solidFill>
                  <a:cs typeface="Arial" panose="020B0604020202020204" pitchFamily="34" charset="0"/>
                </a:rPr>
                <a:t>motiveret </a:t>
              </a:r>
              <a:r>
                <a:rPr lang="da-DK" sz="2000" dirty="0">
                  <a:solidFill>
                    <a:prstClr val="black"/>
                  </a:solidFill>
                  <a:cs typeface="Arial" panose="020B0604020202020204" pitchFamily="34" charset="0"/>
                </a:rPr>
                <a:t>du er for at løfte et ledelsesområde</a:t>
              </a:r>
            </a:p>
            <a:p>
              <a:pPr marL="1143000" indent="-355600">
                <a:spcAft>
                  <a:spcPts val="1200"/>
                </a:spcAft>
                <a:buSzPct val="110000"/>
                <a:buBlip>
                  <a:blip r:embed="rId2">
                    <a:extLst/>
                  </a:blip>
                </a:buBlip>
              </a:pPr>
              <a:r>
                <a:rPr lang="da-DK" sz="2000" dirty="0">
                  <a:solidFill>
                    <a:prstClr val="black"/>
                  </a:solidFill>
                  <a:cs typeface="Arial" panose="020B0604020202020204" pitchFamily="34" charset="0"/>
                </a:rPr>
                <a:t>prioritereret og </a:t>
              </a:r>
              <a:r>
                <a:rPr lang="da-DK" sz="2000" dirty="0">
                  <a:solidFill>
                    <a:srgbClr val="B25F5C"/>
                  </a:solidFill>
                  <a:cs typeface="Arial" panose="020B0604020202020204" pitchFamily="34" charset="0"/>
                </a:rPr>
                <a:t>valgt</a:t>
              </a:r>
              <a:r>
                <a:rPr lang="da-DK" sz="2000" dirty="0">
                  <a:solidFill>
                    <a:prstClr val="black"/>
                  </a:solidFill>
                  <a:cs typeface="Arial" panose="020B0604020202020204" pitchFamily="34" charset="0"/>
                </a:rPr>
                <a:t> de ledelsesområder ud du vil løfte</a:t>
              </a:r>
            </a:p>
            <a:p>
              <a:pPr marL="1143000" indent="-355600">
                <a:spcAft>
                  <a:spcPts val="1200"/>
                </a:spcAft>
                <a:buSzPct val="110000"/>
                <a:buBlip>
                  <a:blip r:embed="rId2">
                    <a:extLst/>
                  </a:blip>
                </a:buBlip>
              </a:pPr>
              <a:r>
                <a:rPr lang="da-DK" sz="2000" dirty="0">
                  <a:solidFill>
                    <a:srgbClr val="A98366"/>
                  </a:solidFill>
                  <a:cs typeface="Arial" panose="020B0604020202020204" pitchFamily="34" charset="0"/>
                </a:rPr>
                <a:t>sparring </a:t>
              </a:r>
              <a:r>
                <a:rPr lang="da-DK" sz="2000" dirty="0">
                  <a:solidFill>
                    <a:prstClr val="black"/>
                  </a:solidFill>
                  <a:cs typeface="Arial" panose="020B0604020202020204" pitchFamily="34" charset="0"/>
                </a:rPr>
                <a:t>på, hvad du vil opnå ved at fokusere på din ledelse</a:t>
              </a:r>
            </a:p>
            <a:p>
              <a:pPr marL="1143000" indent="-355600">
                <a:spcAft>
                  <a:spcPts val="1200"/>
                </a:spcAft>
                <a:buSzPct val="110000"/>
                <a:buBlip>
                  <a:blip r:embed="rId2">
                    <a:extLst/>
                  </a:blip>
                </a:buBlip>
              </a:pPr>
              <a:r>
                <a:rPr lang="da-DK" sz="2000" dirty="0">
                  <a:solidFill>
                    <a:srgbClr val="A98366"/>
                  </a:solidFill>
                  <a:cs typeface="Arial" panose="020B0604020202020204" pitchFamily="34" charset="0"/>
                </a:rPr>
                <a:t>råd</a:t>
              </a:r>
              <a:r>
                <a:rPr lang="da-DK" sz="2000" dirty="0">
                  <a:solidFill>
                    <a:prstClr val="black"/>
                  </a:solidFill>
                  <a:cs typeface="Arial" panose="020B0604020202020204" pitchFamily="34" charset="0"/>
                </a:rPr>
                <a:t> om mulighederne for at løfte din ledelse</a:t>
              </a:r>
            </a:p>
            <a:p>
              <a:pPr marL="1143000" indent="-355600">
                <a:spcAft>
                  <a:spcPts val="1200"/>
                </a:spcAft>
                <a:buSzPct val="110000"/>
                <a:buBlip>
                  <a:blip r:embed="rId2">
                    <a:extLst/>
                  </a:blip>
                </a:buBlip>
              </a:pPr>
              <a:r>
                <a:rPr lang="da-DK" sz="2000" dirty="0">
                  <a:solidFill>
                    <a:srgbClr val="A98366"/>
                  </a:solidFill>
                  <a:cs typeface="Arial" panose="020B0604020202020204" pitchFamily="34" charset="0"/>
                </a:rPr>
                <a:t>viden </a:t>
              </a:r>
              <a:r>
                <a:rPr lang="da-DK" sz="2000" dirty="0">
                  <a:solidFill>
                    <a:prstClr val="black"/>
                  </a:solidFill>
                  <a:cs typeface="Arial" panose="020B0604020202020204" pitchFamily="34" charset="0"/>
                </a:rPr>
                <a:t>om barriererne, der hæmmer løft af ledelse</a:t>
              </a:r>
            </a:p>
            <a:p>
              <a:pPr marL="1143000" indent="-355600">
                <a:spcAft>
                  <a:spcPts val="1200"/>
                </a:spcAft>
                <a:buSzPct val="110000"/>
                <a:buBlip>
                  <a:blip r:embed="rId2">
                    <a:extLst/>
                  </a:blip>
                </a:buBlip>
              </a:pPr>
              <a:r>
                <a:rPr lang="da-DK" sz="2000" dirty="0">
                  <a:solidFill>
                    <a:prstClr val="black"/>
                  </a:solidFill>
                  <a:cs typeface="Arial" panose="020B0604020202020204" pitchFamily="34" charset="0"/>
                </a:rPr>
                <a:t>sat konkrete </a:t>
              </a:r>
              <a:r>
                <a:rPr lang="da-DK" sz="2000" dirty="0">
                  <a:solidFill>
                    <a:srgbClr val="489857"/>
                  </a:solidFill>
                  <a:cs typeface="Arial" panose="020B0604020202020204" pitchFamily="34" charset="0"/>
                </a:rPr>
                <a:t>handlinger</a:t>
              </a:r>
              <a:r>
                <a:rPr lang="da-DK" sz="2000" dirty="0">
                  <a:solidFill>
                    <a:prstClr val="black"/>
                  </a:solidFill>
                  <a:cs typeface="Arial" panose="020B0604020202020204" pitchFamily="34" charset="0"/>
                </a:rPr>
                <a:t> i værk, så du kan løfte ledelsen på </a:t>
              </a:r>
              <a:r>
                <a:rPr lang="da-DK" sz="2000" dirty="0">
                  <a:solidFill>
                    <a:srgbClr val="087786"/>
                  </a:solidFill>
                  <a:cs typeface="Arial" panose="020B0604020202020204" pitchFamily="34" charset="0"/>
                </a:rPr>
                <a:t>fremtidens landbrug</a:t>
              </a:r>
              <a:endParaRPr lang="da-DK"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sz="2000" dirty="0">
                <a:solidFill>
                  <a:srgbClr val="087786"/>
                </a:solidFill>
                <a:latin typeface="LF Press Sans" panose="020B0000000000000000" pitchFamily="34" charset="0"/>
                <a:cs typeface="Arial" panose="020B0604020202020204" pitchFamily="34" charset="0"/>
              </a:endParaRPr>
            </a:p>
            <a:p>
              <a:pPr>
                <a:spcAft>
                  <a:spcPts val="600"/>
                </a:spcAft>
                <a:buSzPct val="110000"/>
              </a:pPr>
              <a:endParaRPr lang="da-DK" dirty="0">
                <a:solidFill>
                  <a:prstClr val="black"/>
                </a:solidFill>
                <a:latin typeface="LF Press Sans" panose="020B0000000000000000" pitchFamily="34" charset="0"/>
                <a:cs typeface="Arial" panose="020B0604020202020204" pitchFamily="34" charset="0"/>
              </a:endParaRPr>
            </a:p>
            <a:p>
              <a:pPr marL="194274" indent="-194274">
                <a:spcAft>
                  <a:spcPts val="600"/>
                </a:spcAft>
                <a:buSzPct val="110000"/>
                <a:buBlip>
                  <a:blip r:embed="rId3"/>
                </a:buBlip>
              </a:pPr>
              <a:endParaRPr lang="da-DK" dirty="0">
                <a:solidFill>
                  <a:prstClr val="black"/>
                </a:solidFill>
                <a:latin typeface="LF Press Sans" panose="020B0000000000000000" pitchFamily="34" charset="0"/>
                <a:cs typeface="Arial" panose="020B0604020202020204" pitchFamily="34" charset="0"/>
              </a:endParaRPr>
            </a:p>
          </p:txBody>
        </p:sp>
        <p:sp>
          <p:nvSpPr>
            <p:cNvPr id="60" name="Tekstfelt 59">
              <a:extLst>
                <a:ext uri="{FF2B5EF4-FFF2-40B4-BE49-F238E27FC236}">
                  <a16:creationId xmlns:a16="http://schemas.microsoft.com/office/drawing/2014/main" id="{4B3C2A8F-10C7-2846-90F5-B09C260736E7}"/>
                </a:ext>
              </a:extLst>
            </p:cNvPr>
            <p:cNvSpPr txBox="1"/>
            <p:nvPr/>
          </p:nvSpPr>
          <p:spPr>
            <a:xfrm>
              <a:off x="997707" y="104368"/>
              <a:ext cx="5776667" cy="306852"/>
            </a:xfrm>
            <a:prstGeom prst="rect">
              <a:avLst/>
            </a:prstGeom>
            <a:noFill/>
          </p:spPr>
          <p:txBody>
            <a:bodyPr wrap="square" lIns="0" tIns="0" rIns="0" bIns="0" rtlCol="0">
              <a:spAutoFit/>
            </a:bodyPr>
            <a:lstStyle/>
            <a:p>
              <a:pPr algn="ctr">
                <a:spcAft>
                  <a:spcPts val="600"/>
                </a:spcAft>
              </a:pPr>
              <a:r>
                <a:rPr lang="da-DK" sz="3600" dirty="0">
                  <a:solidFill>
                    <a:srgbClr val="087786"/>
                  </a:solidFill>
                  <a:latin typeface="+mj-lt"/>
                </a:rPr>
                <a:t>Fokuseret Ledelse - en vej til succes i landbruget</a:t>
              </a:r>
            </a:p>
          </p:txBody>
        </p:sp>
      </p:grpSp>
      <p:sp>
        <p:nvSpPr>
          <p:cNvPr id="10" name="Pladsholder til tekst 9">
            <a:extLst>
              <a:ext uri="{FF2B5EF4-FFF2-40B4-BE49-F238E27FC236}">
                <a16:creationId xmlns:a16="http://schemas.microsoft.com/office/drawing/2014/main" id="{6243F6EC-441D-46FB-855E-B93DEFEB034B}"/>
              </a:ext>
            </a:extLst>
          </p:cNvPr>
          <p:cNvSpPr>
            <a:spLocks noGrp="1"/>
          </p:cNvSpPr>
          <p:nvPr>
            <p:ph type="body" sz="quarter" idx="25"/>
          </p:nvPr>
        </p:nvSpPr>
        <p:spPr/>
        <p:txBody>
          <a:bodyPr/>
          <a:lstStyle/>
          <a:p>
            <a:endParaRPr lang="da-DK"/>
          </a:p>
        </p:txBody>
      </p:sp>
      <p:sp>
        <p:nvSpPr>
          <p:cNvPr id="9" name="Pladsholder til tekst 8">
            <a:extLst>
              <a:ext uri="{FF2B5EF4-FFF2-40B4-BE49-F238E27FC236}">
                <a16:creationId xmlns:a16="http://schemas.microsoft.com/office/drawing/2014/main" id="{A6A0DDB2-6AC1-490E-96E5-A6BF54453542}"/>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479383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D3B2358D-9483-4214-AFBF-02AFDBBD02A4}"/>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847BC488-B9AC-4060-84EC-4E04E419377F}"/>
              </a:ext>
            </a:extLst>
          </p:cNvPr>
          <p:cNvSpPr>
            <a:spLocks noGrp="1"/>
          </p:cNvSpPr>
          <p:nvPr>
            <p:ph type="body" sz="quarter" idx="24"/>
          </p:nvPr>
        </p:nvSpPr>
        <p:spPr/>
        <p:txBody>
          <a:bodyPr/>
          <a:lstStyle/>
          <a:p>
            <a:endParaRPr lang="da-DK"/>
          </a:p>
        </p:txBody>
      </p:sp>
      <p:pic>
        <p:nvPicPr>
          <p:cNvPr id="14" name="Billede 13">
            <a:extLst>
              <a:ext uri="{FF2B5EF4-FFF2-40B4-BE49-F238E27FC236}">
                <a16:creationId xmlns:a16="http://schemas.microsoft.com/office/drawing/2014/main" id="{C09A7673-5474-4825-9500-BC8365790BA2}"/>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58148" y="1381125"/>
            <a:ext cx="7232266" cy="5476876"/>
          </a:xfrm>
          <a:prstGeom prst="rect">
            <a:avLst/>
          </a:prstGeom>
        </p:spPr>
      </p:pic>
      <p:grpSp>
        <p:nvGrpSpPr>
          <p:cNvPr id="3" name="Gruppe 2">
            <a:extLst>
              <a:ext uri="{FF2B5EF4-FFF2-40B4-BE49-F238E27FC236}">
                <a16:creationId xmlns:a16="http://schemas.microsoft.com/office/drawing/2014/main" id="{2FC18018-7B03-DE47-91FE-832DF8E01558}"/>
              </a:ext>
            </a:extLst>
          </p:cNvPr>
          <p:cNvGrpSpPr/>
          <p:nvPr/>
        </p:nvGrpSpPr>
        <p:grpSpPr>
          <a:xfrm>
            <a:off x="27279" y="4217418"/>
            <a:ext cx="7110642" cy="1902741"/>
            <a:chOff x="-112683" y="4217418"/>
            <a:chExt cx="7110642" cy="1902741"/>
          </a:xfrm>
        </p:grpSpPr>
        <p:sp>
          <p:nvSpPr>
            <p:cNvPr id="2" name="Rektangel 1">
              <a:extLst>
                <a:ext uri="{FF2B5EF4-FFF2-40B4-BE49-F238E27FC236}">
                  <a16:creationId xmlns:a16="http://schemas.microsoft.com/office/drawing/2014/main" id="{AAD0BB86-2BA0-654F-BBF1-326AEBEC9984}"/>
                </a:ext>
              </a:extLst>
            </p:cNvPr>
            <p:cNvSpPr/>
            <p:nvPr/>
          </p:nvSpPr>
          <p:spPr>
            <a:xfrm>
              <a:off x="102637" y="4702629"/>
              <a:ext cx="6802016" cy="1194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1" name="Billede 10">
              <a:extLst>
                <a:ext uri="{FF2B5EF4-FFF2-40B4-BE49-F238E27FC236}">
                  <a16:creationId xmlns:a16="http://schemas.microsoft.com/office/drawing/2014/main" id="{F6D11470-97C0-45C2-8CCD-58527F9EB194}"/>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2683" y="4217418"/>
              <a:ext cx="7110642" cy="1902741"/>
            </a:xfrm>
            <a:prstGeom prst="rect">
              <a:avLst/>
            </a:prstGeom>
          </p:spPr>
        </p:pic>
      </p:grpSp>
    </p:spTree>
    <p:extLst>
      <p:ext uri="{BB962C8B-B14F-4D97-AF65-F5344CB8AC3E}">
        <p14:creationId xmlns:p14="http://schemas.microsoft.com/office/powerpoint/2010/main" val="703558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E464469-801C-4EC0-8E51-FE5553D15F0B}"/>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04F36361-1CCA-479C-9581-29FEAED03B18}"/>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8043A7EE-3386-44C9-91A9-858DF17EA7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6140" y="519350"/>
            <a:ext cx="5436000" cy="3925172"/>
          </a:xfrm>
          <a:prstGeom prst="rect">
            <a:avLst/>
          </a:prstGeom>
        </p:spPr>
      </p:pic>
      <p:pic>
        <p:nvPicPr>
          <p:cNvPr id="7" name="Billede 6">
            <a:extLst>
              <a:ext uri="{FF2B5EF4-FFF2-40B4-BE49-F238E27FC236}">
                <a16:creationId xmlns:a16="http://schemas.microsoft.com/office/drawing/2014/main" id="{F3E4D6DB-015A-4AE0-A107-1EE04C70A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4411" y="3870000"/>
            <a:ext cx="5696002" cy="2988000"/>
          </a:xfrm>
          <a:prstGeom prst="rect">
            <a:avLst/>
          </a:prstGeom>
        </p:spPr>
      </p:pic>
    </p:spTree>
    <p:extLst>
      <p:ext uri="{BB962C8B-B14F-4D97-AF65-F5344CB8AC3E}">
        <p14:creationId xmlns:p14="http://schemas.microsoft.com/office/powerpoint/2010/main" val="4011919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96113-C992-4619-BB65-EED9AFFE5931}"/>
              </a:ext>
            </a:extLst>
          </p:cNvPr>
          <p:cNvSpPr>
            <a:spLocks noGrp="1"/>
          </p:cNvSpPr>
          <p:nvPr>
            <p:ph type="title"/>
          </p:nvPr>
        </p:nvSpPr>
        <p:spPr/>
        <p:txBody>
          <a:bodyPr anchor="ctr" anchorCtr="0"/>
          <a:lstStyle/>
          <a:p>
            <a:r>
              <a:rPr lang="da-DK" sz="3200" dirty="0"/>
              <a:t>Et projekt støttet af fonde</a:t>
            </a:r>
          </a:p>
        </p:txBody>
      </p:sp>
      <p:sp>
        <p:nvSpPr>
          <p:cNvPr id="11" name="Pladsholder til tekst 10">
            <a:extLst>
              <a:ext uri="{FF2B5EF4-FFF2-40B4-BE49-F238E27FC236}">
                <a16:creationId xmlns:a16="http://schemas.microsoft.com/office/drawing/2014/main" id="{3A2F176A-CDD4-4BFD-BD0A-DD6E73FDB90B}"/>
              </a:ext>
            </a:extLst>
          </p:cNvPr>
          <p:cNvSpPr>
            <a:spLocks noGrp="1"/>
          </p:cNvSpPr>
          <p:nvPr>
            <p:ph type="body" sz="quarter" idx="25"/>
          </p:nvPr>
        </p:nvSpPr>
        <p:spPr/>
        <p:txBody>
          <a:bodyPr/>
          <a:lstStyle/>
          <a:p>
            <a:endParaRPr lang="da-DK"/>
          </a:p>
        </p:txBody>
      </p:sp>
      <p:sp>
        <p:nvSpPr>
          <p:cNvPr id="10" name="Pladsholder til tekst 9">
            <a:extLst>
              <a:ext uri="{FF2B5EF4-FFF2-40B4-BE49-F238E27FC236}">
                <a16:creationId xmlns:a16="http://schemas.microsoft.com/office/drawing/2014/main" id="{185B93D3-124D-4B2E-9C3D-B66CAD4AF69B}"/>
              </a:ext>
            </a:extLst>
          </p:cNvPr>
          <p:cNvSpPr>
            <a:spLocks noGrp="1"/>
          </p:cNvSpPr>
          <p:nvPr>
            <p:ph type="body" sz="quarter" idx="24"/>
          </p:nvPr>
        </p:nvSpPr>
        <p:spPr/>
        <p:txBody>
          <a:bodyPr/>
          <a:lstStyle/>
          <a:p>
            <a:endParaRPr lang="da-DK"/>
          </a:p>
        </p:txBody>
      </p:sp>
      <p:pic>
        <p:nvPicPr>
          <p:cNvPr id="7" name="Pladsholder til indhold 6">
            <a:extLst>
              <a:ext uri="{FF2B5EF4-FFF2-40B4-BE49-F238E27FC236}">
                <a16:creationId xmlns:a16="http://schemas.microsoft.com/office/drawing/2014/main" id="{4CF3E59E-5490-4A46-9F62-6194315E19BA}"/>
              </a:ext>
            </a:extLst>
          </p:cNvPr>
          <p:cNvPicPr>
            <a:picLocks noGrp="1" noChangeAspect="1"/>
          </p:cNvPicPr>
          <p:nvPr>
            <p:ph sz="quarter" idx="4294967295"/>
          </p:nvPr>
        </p:nvPicPr>
        <p:blipFill>
          <a:blip r:embed="rId2" cstate="screen">
            <a:extLst>
              <a:ext uri="{28A0092B-C50C-407E-A947-70E740481C1C}">
                <a14:useLocalDpi xmlns:a14="http://schemas.microsoft.com/office/drawing/2010/main"/>
              </a:ext>
            </a:extLst>
          </a:blip>
          <a:stretch>
            <a:fillRect/>
          </a:stretch>
        </p:blipFill>
        <p:spPr>
          <a:xfrm>
            <a:off x="5972533" y="4695399"/>
            <a:ext cx="5627567" cy="2103845"/>
          </a:xfrm>
          <a:prstGeom prst="rect">
            <a:avLst/>
          </a:prstGeom>
        </p:spPr>
      </p:pic>
      <p:pic>
        <p:nvPicPr>
          <p:cNvPr id="9" name="Billede 8">
            <a:extLst>
              <a:ext uri="{FF2B5EF4-FFF2-40B4-BE49-F238E27FC236}">
                <a16:creationId xmlns:a16="http://schemas.microsoft.com/office/drawing/2014/main" id="{B5C60C8E-35D4-4BAC-9E8F-B3A78EBE88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976" y="5707984"/>
            <a:ext cx="3986876" cy="1150016"/>
          </a:xfrm>
          <a:prstGeom prst="rect">
            <a:avLst/>
          </a:prstGeom>
        </p:spPr>
      </p:pic>
      <p:sp>
        <p:nvSpPr>
          <p:cNvPr id="13" name="Rektangel 12">
            <a:extLst>
              <a:ext uri="{FF2B5EF4-FFF2-40B4-BE49-F238E27FC236}">
                <a16:creationId xmlns:a16="http://schemas.microsoft.com/office/drawing/2014/main" id="{F5B47EC2-4C4F-4027-8950-B251CF6FC13B}"/>
              </a:ext>
            </a:extLst>
          </p:cNvPr>
          <p:cNvSpPr/>
          <p:nvPr/>
        </p:nvSpPr>
        <p:spPr>
          <a:xfrm>
            <a:off x="529792" y="2036458"/>
            <a:ext cx="11437619" cy="2369880"/>
          </a:xfrm>
          <a:prstGeom prst="rect">
            <a:avLst/>
          </a:prstGeom>
        </p:spPr>
        <p:txBody>
          <a:bodyPr wrap="square">
            <a:spAutoFit/>
          </a:bodyPr>
          <a:lstStyle/>
          <a:p>
            <a:r>
              <a:rPr lang="da-DK" sz="2600" dirty="0">
                <a:solidFill>
                  <a:srgbClr val="076471"/>
                </a:solidFill>
                <a:ea typeface="+mj-ea"/>
                <a:cs typeface="+mj-cs"/>
              </a:rPr>
              <a:t>Fokuseret ledelse af landbrugsbedriften under hårde markedsvilkår</a:t>
            </a:r>
            <a:br>
              <a:rPr lang="da-DK" sz="2600" dirty="0">
                <a:solidFill>
                  <a:srgbClr val="076471"/>
                </a:solidFill>
                <a:ea typeface="+mj-ea"/>
                <a:cs typeface="+mj-cs"/>
              </a:rPr>
            </a:br>
            <a:r>
              <a:rPr lang="da-DK" sz="2600" dirty="0" err="1">
                <a:solidFill>
                  <a:srgbClr val="076471"/>
                </a:solidFill>
                <a:ea typeface="+mj-ea"/>
                <a:cs typeface="+mj-cs"/>
              </a:rPr>
              <a:t>Journalnr</a:t>
            </a:r>
            <a:r>
              <a:rPr lang="da-DK" sz="2600" dirty="0">
                <a:solidFill>
                  <a:srgbClr val="076471"/>
                </a:solidFill>
                <a:ea typeface="+mj-ea"/>
                <a:cs typeface="+mj-cs"/>
              </a:rPr>
              <a:t>. 32709-16-0047 </a:t>
            </a:r>
            <a:br>
              <a:rPr lang="da-DK" sz="2600" dirty="0">
                <a:solidFill>
                  <a:srgbClr val="076471"/>
                </a:solidFill>
                <a:ea typeface="+mj-ea"/>
                <a:cs typeface="+mj-cs"/>
              </a:rPr>
            </a:br>
            <a:r>
              <a:rPr lang="da-DK" sz="2600" dirty="0">
                <a:solidFill>
                  <a:srgbClr val="076471"/>
                </a:solidFill>
                <a:ea typeface="+mj-ea"/>
                <a:cs typeface="+mj-cs"/>
              </a:rPr>
              <a:t>Søgt i 2016  gennemført i 2017- 2018</a:t>
            </a:r>
          </a:p>
          <a:p>
            <a:endParaRPr lang="da-DK" sz="2600" dirty="0">
              <a:solidFill>
                <a:srgbClr val="076471"/>
              </a:solidFill>
              <a:ea typeface="+mj-ea"/>
              <a:cs typeface="+mj-cs"/>
            </a:endParaRPr>
          </a:p>
          <a:p>
            <a:r>
              <a:rPr lang="da-DK" sz="2600" dirty="0">
                <a:solidFill>
                  <a:srgbClr val="076471"/>
                </a:solidFill>
                <a:ea typeface="+mj-ea"/>
                <a:cs typeface="+mj-cs"/>
              </a:rPr>
              <a:t>Projektejer Sektorbestyrelsen Økonomi og Ledelse</a:t>
            </a:r>
            <a:br>
              <a:rPr lang="da-DK" sz="2600" dirty="0">
                <a:solidFill>
                  <a:srgbClr val="076471"/>
                </a:solidFill>
                <a:ea typeface="+mj-ea"/>
                <a:cs typeface="+mj-cs"/>
              </a:rPr>
            </a:br>
            <a:endParaRPr lang="da-DK" dirty="0"/>
          </a:p>
        </p:txBody>
      </p:sp>
      <p:pic>
        <p:nvPicPr>
          <p:cNvPr id="3" name="Billede 2">
            <a:extLst>
              <a:ext uri="{FF2B5EF4-FFF2-40B4-BE49-F238E27FC236}">
                <a16:creationId xmlns:a16="http://schemas.microsoft.com/office/drawing/2014/main" id="{87176209-0750-4E7F-B6E5-5F7911D1C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0630" y="3618267"/>
            <a:ext cx="1180885" cy="468000"/>
          </a:xfrm>
          <a:prstGeom prst="rect">
            <a:avLst/>
          </a:prstGeom>
        </p:spPr>
      </p:pic>
    </p:spTree>
    <p:extLst>
      <p:ext uri="{BB962C8B-B14F-4D97-AF65-F5344CB8AC3E}">
        <p14:creationId xmlns:p14="http://schemas.microsoft.com/office/powerpoint/2010/main" val="86051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F8D4B-D313-4C43-A32F-6917AE25E09E}"/>
              </a:ext>
            </a:extLst>
          </p:cNvPr>
          <p:cNvSpPr>
            <a:spLocks noGrp="1"/>
          </p:cNvSpPr>
          <p:nvPr>
            <p:ph type="title"/>
          </p:nvPr>
        </p:nvSpPr>
        <p:spPr>
          <a:xfrm>
            <a:off x="529792" y="392885"/>
            <a:ext cx="10871843" cy="711638"/>
          </a:xfrm>
        </p:spPr>
        <p:txBody>
          <a:bodyPr/>
          <a:lstStyle/>
          <a:p>
            <a:r>
              <a:rPr lang="da-DK" sz="3200" dirty="0"/>
              <a:t>Samarbejde mellem landmænd, rådgivere og eksperter</a:t>
            </a:r>
          </a:p>
        </p:txBody>
      </p:sp>
      <p:sp>
        <p:nvSpPr>
          <p:cNvPr id="4" name="Pladsholder til tekst 3">
            <a:extLst>
              <a:ext uri="{FF2B5EF4-FFF2-40B4-BE49-F238E27FC236}">
                <a16:creationId xmlns:a16="http://schemas.microsoft.com/office/drawing/2014/main" id="{9945E26A-89BE-4569-A97A-C5F1D9F5F62C}"/>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18A2421D-DDC6-487B-8954-80806910FB28}"/>
              </a:ext>
            </a:extLst>
          </p:cNvPr>
          <p:cNvSpPr>
            <a:spLocks noGrp="1"/>
          </p:cNvSpPr>
          <p:nvPr>
            <p:ph type="body" sz="quarter" idx="24"/>
          </p:nvPr>
        </p:nvSpPr>
        <p:spPr/>
        <p:txBody>
          <a:bodyPr/>
          <a:lstStyle/>
          <a:p>
            <a:endParaRPr lang="da-DK"/>
          </a:p>
        </p:txBody>
      </p:sp>
      <p:graphicFrame>
        <p:nvGraphicFramePr>
          <p:cNvPr id="10" name="Tabel 9">
            <a:extLst>
              <a:ext uri="{FF2B5EF4-FFF2-40B4-BE49-F238E27FC236}">
                <a16:creationId xmlns:a16="http://schemas.microsoft.com/office/drawing/2014/main" id="{44D4E284-E331-47FC-B2A1-521CDA3E0C9D}"/>
              </a:ext>
            </a:extLst>
          </p:cNvPr>
          <p:cNvGraphicFramePr>
            <a:graphicFrameLocks noGrp="1"/>
          </p:cNvGraphicFramePr>
          <p:nvPr>
            <p:extLst/>
          </p:nvPr>
        </p:nvGraphicFramePr>
        <p:xfrm>
          <a:off x="2279206" y="1229771"/>
          <a:ext cx="7632000" cy="5610720"/>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3921884662"/>
                    </a:ext>
                  </a:extLst>
                </a:gridCol>
                <a:gridCol w="1908000">
                  <a:extLst>
                    <a:ext uri="{9D8B030D-6E8A-4147-A177-3AD203B41FA5}">
                      <a16:colId xmlns:a16="http://schemas.microsoft.com/office/drawing/2014/main" val="2183980540"/>
                    </a:ext>
                  </a:extLst>
                </a:gridCol>
                <a:gridCol w="1908000">
                  <a:extLst>
                    <a:ext uri="{9D8B030D-6E8A-4147-A177-3AD203B41FA5}">
                      <a16:colId xmlns:a16="http://schemas.microsoft.com/office/drawing/2014/main" val="857349614"/>
                    </a:ext>
                  </a:extLst>
                </a:gridCol>
                <a:gridCol w="1908000">
                  <a:extLst>
                    <a:ext uri="{9D8B030D-6E8A-4147-A177-3AD203B41FA5}">
                      <a16:colId xmlns:a16="http://schemas.microsoft.com/office/drawing/2014/main" val="2019918828"/>
                    </a:ext>
                  </a:extLst>
                </a:gridCol>
              </a:tblGrid>
              <a:tr h="370840">
                <a:tc>
                  <a:txBody>
                    <a:bodyPr/>
                    <a:lstStyle/>
                    <a:p>
                      <a:pPr algn="ctr"/>
                      <a:r>
                        <a:rPr lang="da-DK" sz="1100" dirty="0"/>
                        <a:t>Rådgivere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lang="da-DK" sz="1100" dirty="0"/>
                        <a:t>Landmænd </a:t>
                      </a:r>
                    </a:p>
                    <a:p>
                      <a:pPr algn="ctr"/>
                      <a:r>
                        <a:rPr lang="da-DK" sz="1100" dirty="0"/>
                        <a:t>Interview</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lang="da-DK" sz="1100" dirty="0"/>
                        <a:t>Landmænd</a:t>
                      </a:r>
                    </a:p>
                    <a:p>
                      <a:pPr algn="ctr"/>
                      <a:r>
                        <a:rPr lang="da-DK" sz="1100" dirty="0"/>
                        <a:t>Test  med centre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lang="da-DK" sz="1100" dirty="0"/>
                        <a:t>Landmænd og rådgiver</a:t>
                      </a:r>
                    </a:p>
                    <a:p>
                      <a:pPr algn="ctr"/>
                      <a:r>
                        <a:rPr lang="da-DK" sz="1100" dirty="0"/>
                        <a:t>Afprøvning af koncept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963572049"/>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96704124"/>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215607833"/>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873408797"/>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43429536"/>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6527704"/>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972201333"/>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0323763"/>
                  </a:ext>
                </a:extLst>
              </a:tr>
              <a:tr h="648000">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6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da-DK"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59918537"/>
                  </a:ext>
                </a:extLst>
              </a:tr>
            </a:tbl>
          </a:graphicData>
        </a:graphic>
      </p:graphicFrame>
      <p:grpSp>
        <p:nvGrpSpPr>
          <p:cNvPr id="238" name="Gruppe 237">
            <a:extLst>
              <a:ext uri="{FF2B5EF4-FFF2-40B4-BE49-F238E27FC236}">
                <a16:creationId xmlns:a16="http://schemas.microsoft.com/office/drawing/2014/main" id="{3104C4A1-48F5-4A73-899E-E0B636834320}"/>
              </a:ext>
            </a:extLst>
          </p:cNvPr>
          <p:cNvGrpSpPr/>
          <p:nvPr/>
        </p:nvGrpSpPr>
        <p:grpSpPr>
          <a:xfrm>
            <a:off x="646872" y="6124058"/>
            <a:ext cx="1275462" cy="437800"/>
            <a:chOff x="522456" y="3726081"/>
            <a:chExt cx="1275462" cy="437800"/>
          </a:xfrm>
          <a:solidFill>
            <a:schemeClr val="bg1"/>
          </a:solidFill>
        </p:grpSpPr>
        <p:pic>
          <p:nvPicPr>
            <p:cNvPr id="236" name="Billede 235">
              <a:extLst>
                <a:ext uri="{FF2B5EF4-FFF2-40B4-BE49-F238E27FC236}">
                  <a16:creationId xmlns:a16="http://schemas.microsoft.com/office/drawing/2014/main" id="{29D3B59C-BD8D-4A46-9970-6870FE33C2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456" y="3726081"/>
              <a:ext cx="1275462" cy="269712"/>
            </a:xfrm>
            <a:prstGeom prst="rect">
              <a:avLst/>
            </a:prstGeom>
            <a:grpFill/>
          </p:spPr>
        </p:pic>
        <p:sp>
          <p:nvSpPr>
            <p:cNvPr id="237" name="Tekstfelt 236">
              <a:extLst>
                <a:ext uri="{FF2B5EF4-FFF2-40B4-BE49-F238E27FC236}">
                  <a16:creationId xmlns:a16="http://schemas.microsoft.com/office/drawing/2014/main" id="{6BD5A2EC-7433-4BEB-BDB9-D2620338B0E0}"/>
                </a:ext>
              </a:extLst>
            </p:cNvPr>
            <p:cNvSpPr txBox="1"/>
            <p:nvPr/>
          </p:nvSpPr>
          <p:spPr>
            <a:xfrm>
              <a:off x="541172" y="3994604"/>
              <a:ext cx="1255152" cy="169277"/>
            </a:xfrm>
            <a:prstGeom prst="rect">
              <a:avLst/>
            </a:prstGeom>
            <a:grpFill/>
          </p:spPr>
          <p:txBody>
            <a:bodyPr wrap="none" lIns="0" tIns="0" rIns="0" bIns="0" rtlCol="0">
              <a:spAutoFit/>
            </a:bodyPr>
            <a:lstStyle/>
            <a:p>
              <a:r>
                <a:rPr lang="da-DK" sz="600" dirty="0">
                  <a:solidFill>
                    <a:srgbClr val="1D478A"/>
                  </a:solidFill>
                </a:rPr>
                <a:t>HENRIK B. SØRENSEN</a:t>
              </a:r>
            </a:p>
            <a:p>
              <a:r>
                <a:rPr lang="da-DK" sz="500" dirty="0">
                  <a:solidFill>
                    <a:srgbClr val="1D478A"/>
                  </a:solidFill>
                </a:rPr>
                <a:t>INSTITUT FOR VIRKSOMHEDSLEDELSE</a:t>
              </a:r>
            </a:p>
          </p:txBody>
        </p:sp>
      </p:grpSp>
      <p:sp>
        <p:nvSpPr>
          <p:cNvPr id="179" name="Tekstfelt 178">
            <a:extLst>
              <a:ext uri="{FF2B5EF4-FFF2-40B4-BE49-F238E27FC236}">
                <a16:creationId xmlns:a16="http://schemas.microsoft.com/office/drawing/2014/main" id="{E93DEE9D-D34E-4DA0-A205-7E76ADFE3029}"/>
              </a:ext>
            </a:extLst>
          </p:cNvPr>
          <p:cNvSpPr txBox="1"/>
          <p:nvPr/>
        </p:nvSpPr>
        <p:spPr>
          <a:xfrm>
            <a:off x="10276327" y="6392581"/>
            <a:ext cx="1370568" cy="169277"/>
          </a:xfrm>
          <a:prstGeom prst="rect">
            <a:avLst/>
          </a:prstGeom>
          <a:solidFill>
            <a:schemeClr val="bg1"/>
          </a:solidFill>
        </p:spPr>
        <p:txBody>
          <a:bodyPr wrap="none" lIns="0" tIns="0" rIns="0" bIns="0" rtlCol="0">
            <a:spAutoFit/>
          </a:bodyPr>
          <a:lstStyle/>
          <a:p>
            <a:r>
              <a:rPr lang="da-DK" sz="600" dirty="0">
                <a:solidFill>
                  <a:srgbClr val="481048"/>
                </a:solidFill>
              </a:rPr>
              <a:t>JOHN MØLDRUP</a:t>
            </a:r>
          </a:p>
          <a:p>
            <a:r>
              <a:rPr lang="da-DK" sz="500" dirty="0">
                <a:solidFill>
                  <a:srgbClr val="481048"/>
                </a:solidFill>
              </a:rPr>
              <a:t>COK – Center for Offentlig Kompetenceudvikling</a:t>
            </a:r>
          </a:p>
        </p:txBody>
      </p:sp>
      <p:grpSp>
        <p:nvGrpSpPr>
          <p:cNvPr id="3" name="Gruppe 2">
            <a:extLst>
              <a:ext uri="{FF2B5EF4-FFF2-40B4-BE49-F238E27FC236}">
                <a16:creationId xmlns:a16="http://schemas.microsoft.com/office/drawing/2014/main" id="{9D667E5E-7CF2-4ABA-8FE6-83A4891C0B41}"/>
              </a:ext>
            </a:extLst>
          </p:cNvPr>
          <p:cNvGrpSpPr/>
          <p:nvPr/>
        </p:nvGrpSpPr>
        <p:grpSpPr>
          <a:xfrm>
            <a:off x="2521042" y="1687650"/>
            <a:ext cx="7073683" cy="5024255"/>
            <a:chOff x="2521042" y="1467727"/>
            <a:chExt cx="7073683" cy="5024255"/>
          </a:xfrm>
        </p:grpSpPr>
        <p:pic>
          <p:nvPicPr>
            <p:cNvPr id="9" name="Billede 8">
              <a:extLst>
                <a:ext uri="{FF2B5EF4-FFF2-40B4-BE49-F238E27FC236}">
                  <a16:creationId xmlns:a16="http://schemas.microsoft.com/office/drawing/2014/main" id="{58A38DAC-0ED1-4135-BCC9-0BF7058D2120}"/>
                </a:ext>
              </a:extLst>
            </p:cNvPr>
            <p:cNvPicPr>
              <a:picLocks noChangeAspect="1"/>
            </p:cNvPicPr>
            <p:nvPr/>
          </p:nvPicPr>
          <p:blipFill>
            <a:blip r:embed="rId3" cstate="screen">
              <a:clrChange>
                <a:clrFrom>
                  <a:srgbClr val="FFFEFC"/>
                </a:clrFrom>
                <a:clrTo>
                  <a:srgbClr val="FFFEFC">
                    <a:alpha val="0"/>
                  </a:srgbClr>
                </a:clrTo>
              </a:clrChange>
              <a:extLst>
                <a:ext uri="{28A0092B-C50C-407E-A947-70E740481C1C}">
                  <a14:useLocalDpi xmlns:a14="http://schemas.microsoft.com/office/drawing/2010/main"/>
                </a:ext>
              </a:extLst>
            </a:blip>
            <a:stretch>
              <a:fillRect/>
            </a:stretch>
          </p:blipFill>
          <p:spPr>
            <a:xfrm>
              <a:off x="2577487" y="2290456"/>
              <a:ext cx="1252800" cy="229689"/>
            </a:xfrm>
            <a:prstGeom prst="rect">
              <a:avLst/>
            </a:prstGeom>
          </p:spPr>
        </p:pic>
        <p:pic>
          <p:nvPicPr>
            <p:cNvPr id="11" name="Billede 10">
              <a:extLst>
                <a:ext uri="{FF2B5EF4-FFF2-40B4-BE49-F238E27FC236}">
                  <a16:creationId xmlns:a16="http://schemas.microsoft.com/office/drawing/2014/main" id="{82409A33-1328-47A6-ACDD-ABF30086FFE9}"/>
                </a:ext>
              </a:extLst>
            </p:cNvPr>
            <p:cNvPicPr>
              <a:picLocks noChangeAspect="1"/>
            </p:cNvPicPr>
            <p:nvPr/>
          </p:nvPicPr>
          <p:blipFill>
            <a:blip r:embed="rId4" cstate="screen">
              <a:clrChange>
                <a:clrFrom>
                  <a:srgbClr val="FFFCFF"/>
                </a:clrFrom>
                <a:clrTo>
                  <a:srgbClr val="FFFCFF">
                    <a:alpha val="0"/>
                  </a:srgbClr>
                </a:clrTo>
              </a:clrChange>
              <a:extLst>
                <a:ext uri="{28A0092B-C50C-407E-A947-70E740481C1C}">
                  <a14:useLocalDpi xmlns:a14="http://schemas.microsoft.com/office/drawing/2010/main"/>
                </a:ext>
              </a:extLst>
            </a:blip>
            <a:stretch>
              <a:fillRect/>
            </a:stretch>
          </p:blipFill>
          <p:spPr>
            <a:xfrm>
              <a:off x="2521042" y="2813240"/>
              <a:ext cx="1252800" cy="452863"/>
            </a:xfrm>
            <a:prstGeom prst="rect">
              <a:avLst/>
            </a:prstGeom>
          </p:spPr>
        </p:pic>
        <p:pic>
          <p:nvPicPr>
            <p:cNvPr id="13" name="Billede 12">
              <a:extLst>
                <a:ext uri="{FF2B5EF4-FFF2-40B4-BE49-F238E27FC236}">
                  <a16:creationId xmlns:a16="http://schemas.microsoft.com/office/drawing/2014/main" id="{DDEB28A2-1210-4119-966F-1594E0E3A0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1042" y="4104092"/>
              <a:ext cx="1252800" cy="480684"/>
            </a:xfrm>
            <a:prstGeom prst="rect">
              <a:avLst/>
            </a:prstGeom>
          </p:spPr>
        </p:pic>
        <p:pic>
          <p:nvPicPr>
            <p:cNvPr id="17" name="Billede 16">
              <a:extLst>
                <a:ext uri="{FF2B5EF4-FFF2-40B4-BE49-F238E27FC236}">
                  <a16:creationId xmlns:a16="http://schemas.microsoft.com/office/drawing/2014/main" id="{4F590DAC-263C-4E58-BE72-8249FD3BDB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0264" y="5392178"/>
              <a:ext cx="889826" cy="501120"/>
            </a:xfrm>
            <a:prstGeom prst="rect">
              <a:avLst/>
            </a:prstGeom>
          </p:spPr>
        </p:pic>
        <p:pic>
          <p:nvPicPr>
            <p:cNvPr id="21" name="Billede 20">
              <a:extLst>
                <a:ext uri="{FF2B5EF4-FFF2-40B4-BE49-F238E27FC236}">
                  <a16:creationId xmlns:a16="http://schemas.microsoft.com/office/drawing/2014/main" id="{51700869-0C43-41D2-ABAC-60D6ADB65D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8067" y="4749919"/>
              <a:ext cx="354219" cy="501120"/>
            </a:xfrm>
            <a:prstGeom prst="rect">
              <a:avLst/>
            </a:prstGeom>
          </p:spPr>
        </p:pic>
        <p:pic>
          <p:nvPicPr>
            <p:cNvPr id="24" name="Billede 23">
              <a:extLst>
                <a:ext uri="{FF2B5EF4-FFF2-40B4-BE49-F238E27FC236}">
                  <a16:creationId xmlns:a16="http://schemas.microsoft.com/office/drawing/2014/main" id="{368B549F-798F-435E-9621-AE2342A0CA04}"/>
                </a:ext>
              </a:extLst>
            </p:cNvPr>
            <p:cNvPicPr>
              <a:picLocks noChangeAspect="1"/>
            </p:cNvPicPr>
            <p:nvPr/>
          </p:nvPicPr>
          <p:blipFill>
            <a:blip r:embed="rId8"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964622" y="3453024"/>
              <a:ext cx="501110" cy="501120"/>
            </a:xfrm>
            <a:prstGeom prst="rect">
              <a:avLst/>
            </a:prstGeom>
          </p:spPr>
        </p:pic>
        <p:pic>
          <p:nvPicPr>
            <p:cNvPr id="23" name="Billede 22">
              <a:extLst>
                <a:ext uri="{FF2B5EF4-FFF2-40B4-BE49-F238E27FC236}">
                  <a16:creationId xmlns:a16="http://schemas.microsoft.com/office/drawing/2014/main" id="{6EBA7259-D24B-413D-AF2B-FE4BFEEBF6D8}"/>
                </a:ext>
              </a:extLst>
            </p:cNvPr>
            <p:cNvPicPr>
              <a:picLocks noChangeAspect="1"/>
            </p:cNvPicPr>
            <p:nvPr/>
          </p:nvPicPr>
          <p:blipFill>
            <a:blip r:embed="rId9" cstate="screen">
              <a:clrChange>
                <a:clrFrom>
                  <a:srgbClr val="FFFEFC"/>
                </a:clrFrom>
                <a:clrTo>
                  <a:srgbClr val="FFFEFC">
                    <a:alpha val="0"/>
                  </a:srgbClr>
                </a:clrTo>
              </a:clrChange>
              <a:extLst>
                <a:ext uri="{28A0092B-C50C-407E-A947-70E740481C1C}">
                  <a14:useLocalDpi xmlns:a14="http://schemas.microsoft.com/office/drawing/2010/main"/>
                </a:ext>
              </a:extLst>
            </a:blip>
            <a:stretch>
              <a:fillRect/>
            </a:stretch>
          </p:blipFill>
          <p:spPr>
            <a:xfrm>
              <a:off x="2633932" y="1498084"/>
              <a:ext cx="840788" cy="501120"/>
            </a:xfrm>
            <a:prstGeom prst="rect">
              <a:avLst/>
            </a:prstGeom>
          </p:spPr>
        </p:pic>
        <p:pic>
          <p:nvPicPr>
            <p:cNvPr id="66" name="Billede 65">
              <a:extLst>
                <a:ext uri="{FF2B5EF4-FFF2-40B4-BE49-F238E27FC236}">
                  <a16:creationId xmlns:a16="http://schemas.microsoft.com/office/drawing/2014/main" id="{DB687349-5F54-4808-9A9C-69A3AFD7458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39336" y="6205120"/>
              <a:ext cx="751680" cy="191327"/>
            </a:xfrm>
            <a:prstGeom prst="rect">
              <a:avLst/>
            </a:prstGeom>
          </p:spPr>
        </p:pic>
        <p:grpSp>
          <p:nvGrpSpPr>
            <p:cNvPr id="232" name="Gruppe 231">
              <a:extLst>
                <a:ext uri="{FF2B5EF4-FFF2-40B4-BE49-F238E27FC236}">
                  <a16:creationId xmlns:a16="http://schemas.microsoft.com/office/drawing/2014/main" id="{8C5E4F93-AE2E-4053-B6B5-16924AD7C7BE}"/>
                </a:ext>
              </a:extLst>
            </p:cNvPr>
            <p:cNvGrpSpPr/>
            <p:nvPr/>
          </p:nvGrpSpPr>
          <p:grpSpPr>
            <a:xfrm>
              <a:off x="8274832" y="5444825"/>
              <a:ext cx="432482" cy="432000"/>
              <a:chOff x="7179744" y="400342"/>
              <a:chExt cx="432482" cy="432000"/>
            </a:xfrm>
          </p:grpSpPr>
          <p:sp>
            <p:nvSpPr>
              <p:cNvPr id="187" name="Ellipse 186">
                <a:extLst>
                  <a:ext uri="{FF2B5EF4-FFF2-40B4-BE49-F238E27FC236}">
                    <a16:creationId xmlns:a16="http://schemas.microsoft.com/office/drawing/2014/main" id="{5E0C1F49-9D22-4D0F-9958-9B8351151CD9}"/>
                  </a:ext>
                </a:extLst>
              </p:cNvPr>
              <p:cNvSpPr/>
              <p:nvPr/>
            </p:nvSpPr>
            <p:spPr>
              <a:xfrm>
                <a:off x="7215985" y="43634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88" name="Billede 187">
                <a:extLst>
                  <a:ext uri="{FF2B5EF4-FFF2-40B4-BE49-F238E27FC236}">
                    <a16:creationId xmlns:a16="http://schemas.microsoft.com/office/drawing/2014/main" id="{78F1DC88-4493-4B58-A93E-1EAF339FCC1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9744" y="400342"/>
                <a:ext cx="432482" cy="432000"/>
              </a:xfrm>
              <a:prstGeom prst="rect">
                <a:avLst/>
              </a:prstGeom>
            </p:spPr>
          </p:pic>
        </p:grpSp>
        <p:grpSp>
          <p:nvGrpSpPr>
            <p:cNvPr id="234" name="Gruppe 233">
              <a:extLst>
                <a:ext uri="{FF2B5EF4-FFF2-40B4-BE49-F238E27FC236}">
                  <a16:creationId xmlns:a16="http://schemas.microsoft.com/office/drawing/2014/main" id="{16924E00-B00D-4007-A01F-E911DB8B2044}"/>
                </a:ext>
              </a:extLst>
            </p:cNvPr>
            <p:cNvGrpSpPr/>
            <p:nvPr/>
          </p:nvGrpSpPr>
          <p:grpSpPr>
            <a:xfrm>
              <a:off x="4714276" y="2189300"/>
              <a:ext cx="876712" cy="432000"/>
              <a:chOff x="4961070" y="983342"/>
              <a:chExt cx="876712" cy="432000"/>
            </a:xfrm>
          </p:grpSpPr>
          <p:grpSp>
            <p:nvGrpSpPr>
              <p:cNvPr id="29" name="Gruppe 28">
                <a:extLst>
                  <a:ext uri="{FF2B5EF4-FFF2-40B4-BE49-F238E27FC236}">
                    <a16:creationId xmlns:a16="http://schemas.microsoft.com/office/drawing/2014/main" id="{A065B1CA-1DB8-46ED-B41F-406BB581DBDD}"/>
                  </a:ext>
                </a:extLst>
              </p:cNvPr>
              <p:cNvGrpSpPr/>
              <p:nvPr/>
            </p:nvGrpSpPr>
            <p:grpSpPr>
              <a:xfrm>
                <a:off x="4961070" y="983342"/>
                <a:ext cx="432482" cy="432000"/>
                <a:chOff x="4056396" y="81912"/>
                <a:chExt cx="432482" cy="432000"/>
              </a:xfrm>
            </p:grpSpPr>
            <p:sp>
              <p:nvSpPr>
                <p:cNvPr id="28" name="Ellipse 27">
                  <a:extLst>
                    <a:ext uri="{FF2B5EF4-FFF2-40B4-BE49-F238E27FC236}">
                      <a16:creationId xmlns:a16="http://schemas.microsoft.com/office/drawing/2014/main" id="{DF00BA7A-6AC9-4EA9-B2EC-8740A15A535B}"/>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9" name="Billede 18">
                  <a:extLst>
                    <a:ext uri="{FF2B5EF4-FFF2-40B4-BE49-F238E27FC236}">
                      <a16:creationId xmlns:a16="http://schemas.microsoft.com/office/drawing/2014/main" id="{F36EF492-B8F5-4506-B295-3911AE543A58}"/>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192" name="Gruppe 191">
                <a:extLst>
                  <a:ext uri="{FF2B5EF4-FFF2-40B4-BE49-F238E27FC236}">
                    <a16:creationId xmlns:a16="http://schemas.microsoft.com/office/drawing/2014/main" id="{3DEF8818-4D90-45D0-97B2-F7C4733822DD}"/>
                  </a:ext>
                </a:extLst>
              </p:cNvPr>
              <p:cNvGrpSpPr/>
              <p:nvPr/>
            </p:nvGrpSpPr>
            <p:grpSpPr>
              <a:xfrm>
                <a:off x="5405300" y="983342"/>
                <a:ext cx="432482" cy="432000"/>
                <a:chOff x="4066124" y="81912"/>
                <a:chExt cx="432482" cy="432000"/>
              </a:xfrm>
            </p:grpSpPr>
            <p:sp>
              <p:nvSpPr>
                <p:cNvPr id="193" name="Ellipse 192">
                  <a:extLst>
                    <a:ext uri="{FF2B5EF4-FFF2-40B4-BE49-F238E27FC236}">
                      <a16:creationId xmlns:a16="http://schemas.microsoft.com/office/drawing/2014/main" id="{8F352D0F-84F5-4F1C-8E7E-881AC76F490A}"/>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33" name="Billede 232">
                  <a:extLst>
                    <a:ext uri="{FF2B5EF4-FFF2-40B4-BE49-F238E27FC236}">
                      <a16:creationId xmlns:a16="http://schemas.microsoft.com/office/drawing/2014/main" id="{A3078760-E6C1-41DD-95A9-74A655FE175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nvGrpSpPr>
            <p:cNvPr id="235" name="Gruppe 234">
              <a:extLst>
                <a:ext uri="{FF2B5EF4-FFF2-40B4-BE49-F238E27FC236}">
                  <a16:creationId xmlns:a16="http://schemas.microsoft.com/office/drawing/2014/main" id="{080579F2-B3E6-4BB4-A04A-A020047FB7C0}"/>
                </a:ext>
              </a:extLst>
            </p:cNvPr>
            <p:cNvGrpSpPr/>
            <p:nvPr/>
          </p:nvGrpSpPr>
          <p:grpSpPr>
            <a:xfrm>
              <a:off x="6822938" y="4135138"/>
              <a:ext cx="432482" cy="432000"/>
              <a:chOff x="4056396" y="81912"/>
              <a:chExt cx="432482" cy="432000"/>
            </a:xfrm>
          </p:grpSpPr>
          <p:sp>
            <p:nvSpPr>
              <p:cNvPr id="239" name="Ellipse 238">
                <a:extLst>
                  <a:ext uri="{FF2B5EF4-FFF2-40B4-BE49-F238E27FC236}">
                    <a16:creationId xmlns:a16="http://schemas.microsoft.com/office/drawing/2014/main" id="{9DAF8971-727A-41A5-887C-F6D6269F167D}"/>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40" name="Billede 239">
                <a:extLst>
                  <a:ext uri="{FF2B5EF4-FFF2-40B4-BE49-F238E27FC236}">
                    <a16:creationId xmlns:a16="http://schemas.microsoft.com/office/drawing/2014/main" id="{212883EB-9E13-4801-B00F-25871D55FA5D}"/>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41" name="Gruppe 240">
              <a:extLst>
                <a:ext uri="{FF2B5EF4-FFF2-40B4-BE49-F238E27FC236}">
                  <a16:creationId xmlns:a16="http://schemas.microsoft.com/office/drawing/2014/main" id="{DDAC6527-75E7-45F5-B6BA-263094BE240A}"/>
                </a:ext>
              </a:extLst>
            </p:cNvPr>
            <p:cNvGrpSpPr/>
            <p:nvPr/>
          </p:nvGrpSpPr>
          <p:grpSpPr>
            <a:xfrm>
              <a:off x="4714276" y="3489713"/>
              <a:ext cx="876712" cy="432000"/>
              <a:chOff x="4961070" y="983342"/>
              <a:chExt cx="876712" cy="432000"/>
            </a:xfrm>
          </p:grpSpPr>
          <p:grpSp>
            <p:nvGrpSpPr>
              <p:cNvPr id="242" name="Gruppe 241">
                <a:extLst>
                  <a:ext uri="{FF2B5EF4-FFF2-40B4-BE49-F238E27FC236}">
                    <a16:creationId xmlns:a16="http://schemas.microsoft.com/office/drawing/2014/main" id="{83BE1CB3-56AC-49BD-B136-A0EFB28C8CE8}"/>
                  </a:ext>
                </a:extLst>
              </p:cNvPr>
              <p:cNvGrpSpPr/>
              <p:nvPr/>
            </p:nvGrpSpPr>
            <p:grpSpPr>
              <a:xfrm>
                <a:off x="4961070" y="983342"/>
                <a:ext cx="432482" cy="432000"/>
                <a:chOff x="4056396" y="81912"/>
                <a:chExt cx="432482" cy="432000"/>
              </a:xfrm>
            </p:grpSpPr>
            <p:sp>
              <p:nvSpPr>
                <p:cNvPr id="246" name="Ellipse 245">
                  <a:extLst>
                    <a:ext uri="{FF2B5EF4-FFF2-40B4-BE49-F238E27FC236}">
                      <a16:creationId xmlns:a16="http://schemas.microsoft.com/office/drawing/2014/main" id="{C2645CB4-19C8-4CE4-9B8E-DEFE1E88DD1B}"/>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49" name="Billede 248">
                  <a:extLst>
                    <a:ext uri="{FF2B5EF4-FFF2-40B4-BE49-F238E27FC236}">
                      <a16:creationId xmlns:a16="http://schemas.microsoft.com/office/drawing/2014/main" id="{3F53C254-2971-427F-B7F5-DBA9B166D102}"/>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43" name="Gruppe 242">
                <a:extLst>
                  <a:ext uri="{FF2B5EF4-FFF2-40B4-BE49-F238E27FC236}">
                    <a16:creationId xmlns:a16="http://schemas.microsoft.com/office/drawing/2014/main" id="{A65E8A75-F348-4913-BBFB-5763A4739F61}"/>
                  </a:ext>
                </a:extLst>
              </p:cNvPr>
              <p:cNvGrpSpPr/>
              <p:nvPr/>
            </p:nvGrpSpPr>
            <p:grpSpPr>
              <a:xfrm>
                <a:off x="5405300" y="983342"/>
                <a:ext cx="432482" cy="432000"/>
                <a:chOff x="4066124" y="81912"/>
                <a:chExt cx="432482" cy="432000"/>
              </a:xfrm>
            </p:grpSpPr>
            <p:sp>
              <p:nvSpPr>
                <p:cNvPr id="244" name="Ellipse 243">
                  <a:extLst>
                    <a:ext uri="{FF2B5EF4-FFF2-40B4-BE49-F238E27FC236}">
                      <a16:creationId xmlns:a16="http://schemas.microsoft.com/office/drawing/2014/main" id="{2F74296A-B9B9-4781-9696-D625E399E121}"/>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45" name="Billede 244">
                  <a:extLst>
                    <a:ext uri="{FF2B5EF4-FFF2-40B4-BE49-F238E27FC236}">
                      <a16:creationId xmlns:a16="http://schemas.microsoft.com/office/drawing/2014/main" id="{E592888D-E6CB-4F17-BDDC-5682C5CBE38C}"/>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nvGrpSpPr>
            <p:cNvPr id="250" name="Gruppe 249">
              <a:extLst>
                <a:ext uri="{FF2B5EF4-FFF2-40B4-BE49-F238E27FC236}">
                  <a16:creationId xmlns:a16="http://schemas.microsoft.com/office/drawing/2014/main" id="{B7A4C3D6-91B6-40F4-B057-99934B5985DF}"/>
                </a:ext>
              </a:extLst>
            </p:cNvPr>
            <p:cNvGrpSpPr/>
            <p:nvPr/>
          </p:nvGrpSpPr>
          <p:grpSpPr>
            <a:xfrm>
              <a:off x="4714276" y="4135138"/>
              <a:ext cx="876712" cy="432000"/>
              <a:chOff x="4961070" y="983342"/>
              <a:chExt cx="876712" cy="432000"/>
            </a:xfrm>
          </p:grpSpPr>
          <p:grpSp>
            <p:nvGrpSpPr>
              <p:cNvPr id="251" name="Gruppe 250">
                <a:extLst>
                  <a:ext uri="{FF2B5EF4-FFF2-40B4-BE49-F238E27FC236}">
                    <a16:creationId xmlns:a16="http://schemas.microsoft.com/office/drawing/2014/main" id="{CF0711CF-ABC0-401F-83BE-D533555D7B2A}"/>
                  </a:ext>
                </a:extLst>
              </p:cNvPr>
              <p:cNvGrpSpPr/>
              <p:nvPr/>
            </p:nvGrpSpPr>
            <p:grpSpPr>
              <a:xfrm>
                <a:off x="4961070" y="983342"/>
                <a:ext cx="432482" cy="432000"/>
                <a:chOff x="4056396" y="81912"/>
                <a:chExt cx="432482" cy="432000"/>
              </a:xfrm>
            </p:grpSpPr>
            <p:sp>
              <p:nvSpPr>
                <p:cNvPr id="255" name="Ellipse 254">
                  <a:extLst>
                    <a:ext uri="{FF2B5EF4-FFF2-40B4-BE49-F238E27FC236}">
                      <a16:creationId xmlns:a16="http://schemas.microsoft.com/office/drawing/2014/main" id="{C9D2E1F6-9641-489B-B9B2-814CB718BF5A}"/>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56" name="Billede 255">
                  <a:extLst>
                    <a:ext uri="{FF2B5EF4-FFF2-40B4-BE49-F238E27FC236}">
                      <a16:creationId xmlns:a16="http://schemas.microsoft.com/office/drawing/2014/main" id="{8AA7DF52-C5B9-4C3C-86B6-F01227CEF0DB}"/>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52" name="Gruppe 251">
                <a:extLst>
                  <a:ext uri="{FF2B5EF4-FFF2-40B4-BE49-F238E27FC236}">
                    <a16:creationId xmlns:a16="http://schemas.microsoft.com/office/drawing/2014/main" id="{6FC978EF-7AC2-45D0-B0FD-79A3E44AE33B}"/>
                  </a:ext>
                </a:extLst>
              </p:cNvPr>
              <p:cNvGrpSpPr/>
              <p:nvPr/>
            </p:nvGrpSpPr>
            <p:grpSpPr>
              <a:xfrm>
                <a:off x="5405300" y="983342"/>
                <a:ext cx="432482" cy="432000"/>
                <a:chOff x="4066124" y="81912"/>
                <a:chExt cx="432482" cy="432000"/>
              </a:xfrm>
            </p:grpSpPr>
            <p:sp>
              <p:nvSpPr>
                <p:cNvPr id="253" name="Ellipse 252">
                  <a:extLst>
                    <a:ext uri="{FF2B5EF4-FFF2-40B4-BE49-F238E27FC236}">
                      <a16:creationId xmlns:a16="http://schemas.microsoft.com/office/drawing/2014/main" id="{C1CD1982-5D3B-4786-B3D6-B83FF6814300}"/>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54" name="Billede 253">
                  <a:extLst>
                    <a:ext uri="{FF2B5EF4-FFF2-40B4-BE49-F238E27FC236}">
                      <a16:creationId xmlns:a16="http://schemas.microsoft.com/office/drawing/2014/main" id="{9C1C6017-CA62-4363-B240-436F65B258EB}"/>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nvGrpSpPr>
            <p:cNvPr id="257" name="Gruppe 256">
              <a:extLst>
                <a:ext uri="{FF2B5EF4-FFF2-40B4-BE49-F238E27FC236}">
                  <a16:creationId xmlns:a16="http://schemas.microsoft.com/office/drawing/2014/main" id="{98EEE8CA-FBD4-4957-8631-4F7CD6CFA3B5}"/>
                </a:ext>
              </a:extLst>
            </p:cNvPr>
            <p:cNvGrpSpPr/>
            <p:nvPr/>
          </p:nvGrpSpPr>
          <p:grpSpPr>
            <a:xfrm>
              <a:off x="4714276" y="4788113"/>
              <a:ext cx="876712" cy="432000"/>
              <a:chOff x="4961070" y="983342"/>
              <a:chExt cx="876712" cy="432000"/>
            </a:xfrm>
          </p:grpSpPr>
          <p:grpSp>
            <p:nvGrpSpPr>
              <p:cNvPr id="258" name="Gruppe 257">
                <a:extLst>
                  <a:ext uri="{FF2B5EF4-FFF2-40B4-BE49-F238E27FC236}">
                    <a16:creationId xmlns:a16="http://schemas.microsoft.com/office/drawing/2014/main" id="{4C542E44-0DC7-4E81-AA95-7C02701196B8}"/>
                  </a:ext>
                </a:extLst>
              </p:cNvPr>
              <p:cNvGrpSpPr/>
              <p:nvPr/>
            </p:nvGrpSpPr>
            <p:grpSpPr>
              <a:xfrm>
                <a:off x="4961070" y="983342"/>
                <a:ext cx="432482" cy="432000"/>
                <a:chOff x="4056396" y="81912"/>
                <a:chExt cx="432482" cy="432000"/>
              </a:xfrm>
            </p:grpSpPr>
            <p:sp>
              <p:nvSpPr>
                <p:cNvPr id="262" name="Ellipse 261">
                  <a:extLst>
                    <a:ext uri="{FF2B5EF4-FFF2-40B4-BE49-F238E27FC236}">
                      <a16:creationId xmlns:a16="http://schemas.microsoft.com/office/drawing/2014/main" id="{A88352DE-147D-4AFC-85BF-5EF7755E1B25}"/>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63" name="Billede 262">
                  <a:extLst>
                    <a:ext uri="{FF2B5EF4-FFF2-40B4-BE49-F238E27FC236}">
                      <a16:creationId xmlns:a16="http://schemas.microsoft.com/office/drawing/2014/main" id="{80C1451C-1BA4-4563-8103-8E32FA764733}"/>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59" name="Gruppe 258">
                <a:extLst>
                  <a:ext uri="{FF2B5EF4-FFF2-40B4-BE49-F238E27FC236}">
                    <a16:creationId xmlns:a16="http://schemas.microsoft.com/office/drawing/2014/main" id="{69F2552A-EA54-4D75-BC1B-79510C7F35B3}"/>
                  </a:ext>
                </a:extLst>
              </p:cNvPr>
              <p:cNvGrpSpPr/>
              <p:nvPr/>
            </p:nvGrpSpPr>
            <p:grpSpPr>
              <a:xfrm>
                <a:off x="5405300" y="983342"/>
                <a:ext cx="432482" cy="432000"/>
                <a:chOff x="4066124" y="81912"/>
                <a:chExt cx="432482" cy="432000"/>
              </a:xfrm>
            </p:grpSpPr>
            <p:sp>
              <p:nvSpPr>
                <p:cNvPr id="260" name="Ellipse 259">
                  <a:extLst>
                    <a:ext uri="{FF2B5EF4-FFF2-40B4-BE49-F238E27FC236}">
                      <a16:creationId xmlns:a16="http://schemas.microsoft.com/office/drawing/2014/main" id="{7D9EC308-03E0-466E-BE0E-1C50B10EB0BB}"/>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61" name="Billede 260">
                  <a:extLst>
                    <a:ext uri="{FF2B5EF4-FFF2-40B4-BE49-F238E27FC236}">
                      <a16:creationId xmlns:a16="http://schemas.microsoft.com/office/drawing/2014/main" id="{80545B62-F117-4F46-8788-77F12AC8F114}"/>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nvGrpSpPr>
            <p:cNvPr id="37" name="Gruppe 36">
              <a:extLst>
                <a:ext uri="{FF2B5EF4-FFF2-40B4-BE49-F238E27FC236}">
                  <a16:creationId xmlns:a16="http://schemas.microsoft.com/office/drawing/2014/main" id="{1DD8A89C-ADDC-410B-89AF-A80AE6687131}"/>
                </a:ext>
              </a:extLst>
            </p:cNvPr>
            <p:cNvGrpSpPr/>
            <p:nvPr/>
          </p:nvGrpSpPr>
          <p:grpSpPr>
            <a:xfrm>
              <a:off x="6605687" y="2189300"/>
              <a:ext cx="866984" cy="432000"/>
              <a:chOff x="4854122" y="2341700"/>
              <a:chExt cx="866984" cy="432000"/>
            </a:xfrm>
          </p:grpSpPr>
          <p:grpSp>
            <p:nvGrpSpPr>
              <p:cNvPr id="265" name="Gruppe 264">
                <a:extLst>
                  <a:ext uri="{FF2B5EF4-FFF2-40B4-BE49-F238E27FC236}">
                    <a16:creationId xmlns:a16="http://schemas.microsoft.com/office/drawing/2014/main" id="{F67F8F2E-6F2D-4109-9B9C-55ED5BA2778F}"/>
                  </a:ext>
                </a:extLst>
              </p:cNvPr>
              <p:cNvGrpSpPr/>
              <p:nvPr/>
            </p:nvGrpSpPr>
            <p:grpSpPr>
              <a:xfrm>
                <a:off x="4854122" y="2341700"/>
                <a:ext cx="432482" cy="432000"/>
                <a:chOff x="4056396" y="81912"/>
                <a:chExt cx="432482" cy="432000"/>
              </a:xfrm>
            </p:grpSpPr>
            <p:sp>
              <p:nvSpPr>
                <p:cNvPr id="269" name="Ellipse 268">
                  <a:extLst>
                    <a:ext uri="{FF2B5EF4-FFF2-40B4-BE49-F238E27FC236}">
                      <a16:creationId xmlns:a16="http://schemas.microsoft.com/office/drawing/2014/main" id="{0992B93B-47F2-4DF0-8DC1-DA05F9F438F6}"/>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70" name="Billede 269">
                  <a:extLst>
                    <a:ext uri="{FF2B5EF4-FFF2-40B4-BE49-F238E27FC236}">
                      <a16:creationId xmlns:a16="http://schemas.microsoft.com/office/drawing/2014/main" id="{DC425B83-C6AA-4F46-848A-33002CB5BC46}"/>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66" name="Gruppe 265">
                <a:extLst>
                  <a:ext uri="{FF2B5EF4-FFF2-40B4-BE49-F238E27FC236}">
                    <a16:creationId xmlns:a16="http://schemas.microsoft.com/office/drawing/2014/main" id="{58BAC670-E064-40DD-96B8-36186F0D439F}"/>
                  </a:ext>
                </a:extLst>
              </p:cNvPr>
              <p:cNvGrpSpPr/>
              <p:nvPr/>
            </p:nvGrpSpPr>
            <p:grpSpPr>
              <a:xfrm>
                <a:off x="5288624" y="2341700"/>
                <a:ext cx="432482" cy="432000"/>
                <a:chOff x="4056396" y="81912"/>
                <a:chExt cx="432482" cy="432000"/>
              </a:xfrm>
            </p:grpSpPr>
            <p:sp>
              <p:nvSpPr>
                <p:cNvPr id="267" name="Ellipse 266">
                  <a:extLst>
                    <a:ext uri="{FF2B5EF4-FFF2-40B4-BE49-F238E27FC236}">
                      <a16:creationId xmlns:a16="http://schemas.microsoft.com/office/drawing/2014/main" id="{601D2F1A-B071-45BE-82F0-452672FC7274}"/>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68" name="Billede 267">
                  <a:extLst>
                    <a:ext uri="{FF2B5EF4-FFF2-40B4-BE49-F238E27FC236}">
                      <a16:creationId xmlns:a16="http://schemas.microsoft.com/office/drawing/2014/main" id="{81429F13-901D-43AC-B154-4B708F008C16}"/>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grpSp>
          <p:nvGrpSpPr>
            <p:cNvPr id="271" name="Gruppe 270">
              <a:extLst>
                <a:ext uri="{FF2B5EF4-FFF2-40B4-BE49-F238E27FC236}">
                  <a16:creationId xmlns:a16="http://schemas.microsoft.com/office/drawing/2014/main" id="{C1DFF374-B574-4D9B-8A1F-01BADC2331F7}"/>
                </a:ext>
              </a:extLst>
            </p:cNvPr>
            <p:cNvGrpSpPr/>
            <p:nvPr/>
          </p:nvGrpSpPr>
          <p:grpSpPr>
            <a:xfrm>
              <a:off x="6605687" y="1544119"/>
              <a:ext cx="866984" cy="432000"/>
              <a:chOff x="4854122" y="2341700"/>
              <a:chExt cx="866984" cy="432000"/>
            </a:xfrm>
          </p:grpSpPr>
          <p:grpSp>
            <p:nvGrpSpPr>
              <p:cNvPr id="272" name="Gruppe 271">
                <a:extLst>
                  <a:ext uri="{FF2B5EF4-FFF2-40B4-BE49-F238E27FC236}">
                    <a16:creationId xmlns:a16="http://schemas.microsoft.com/office/drawing/2014/main" id="{BB8E616B-6721-46B7-BE2D-C9DE3C9EE68D}"/>
                  </a:ext>
                </a:extLst>
              </p:cNvPr>
              <p:cNvGrpSpPr/>
              <p:nvPr/>
            </p:nvGrpSpPr>
            <p:grpSpPr>
              <a:xfrm>
                <a:off x="4854122" y="2341700"/>
                <a:ext cx="432482" cy="432000"/>
                <a:chOff x="4056396" y="81912"/>
                <a:chExt cx="432482" cy="432000"/>
              </a:xfrm>
            </p:grpSpPr>
            <p:sp>
              <p:nvSpPr>
                <p:cNvPr id="276" name="Ellipse 275">
                  <a:extLst>
                    <a:ext uri="{FF2B5EF4-FFF2-40B4-BE49-F238E27FC236}">
                      <a16:creationId xmlns:a16="http://schemas.microsoft.com/office/drawing/2014/main" id="{95330AE1-262D-484B-9DB4-7584E7B1498A}"/>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77" name="Billede 276">
                  <a:extLst>
                    <a:ext uri="{FF2B5EF4-FFF2-40B4-BE49-F238E27FC236}">
                      <a16:creationId xmlns:a16="http://schemas.microsoft.com/office/drawing/2014/main" id="{695F41E4-8EFF-458E-9C6B-87945DFEA9CA}"/>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73" name="Gruppe 272">
                <a:extLst>
                  <a:ext uri="{FF2B5EF4-FFF2-40B4-BE49-F238E27FC236}">
                    <a16:creationId xmlns:a16="http://schemas.microsoft.com/office/drawing/2014/main" id="{7AA359A6-9C83-475E-B9D9-C873786B9C41}"/>
                  </a:ext>
                </a:extLst>
              </p:cNvPr>
              <p:cNvGrpSpPr/>
              <p:nvPr/>
            </p:nvGrpSpPr>
            <p:grpSpPr>
              <a:xfrm>
                <a:off x="5288624" y="2341700"/>
                <a:ext cx="432482" cy="432000"/>
                <a:chOff x="4056396" y="81912"/>
                <a:chExt cx="432482" cy="432000"/>
              </a:xfrm>
            </p:grpSpPr>
            <p:sp>
              <p:nvSpPr>
                <p:cNvPr id="274" name="Ellipse 273">
                  <a:extLst>
                    <a:ext uri="{FF2B5EF4-FFF2-40B4-BE49-F238E27FC236}">
                      <a16:creationId xmlns:a16="http://schemas.microsoft.com/office/drawing/2014/main" id="{CBFF5682-51BC-4618-B467-4F62BD46AA10}"/>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75" name="Billede 274">
                  <a:extLst>
                    <a:ext uri="{FF2B5EF4-FFF2-40B4-BE49-F238E27FC236}">
                      <a16:creationId xmlns:a16="http://schemas.microsoft.com/office/drawing/2014/main" id="{3D40DD6A-739E-4234-AC7E-6166134BC9BC}"/>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grpSp>
          <p:nvGrpSpPr>
            <p:cNvPr id="82" name="Gruppe 81">
              <a:extLst>
                <a:ext uri="{FF2B5EF4-FFF2-40B4-BE49-F238E27FC236}">
                  <a16:creationId xmlns:a16="http://schemas.microsoft.com/office/drawing/2014/main" id="{8775BF25-2E25-456D-92A9-DB219EBE7A7C}"/>
                </a:ext>
              </a:extLst>
            </p:cNvPr>
            <p:cNvGrpSpPr/>
            <p:nvPr/>
          </p:nvGrpSpPr>
          <p:grpSpPr>
            <a:xfrm>
              <a:off x="8274832" y="4135138"/>
              <a:ext cx="1319893" cy="432000"/>
              <a:chOff x="8274832" y="4135138"/>
              <a:chExt cx="1319893" cy="432000"/>
            </a:xfrm>
          </p:grpSpPr>
          <p:grpSp>
            <p:nvGrpSpPr>
              <p:cNvPr id="183" name="Gruppe 182">
                <a:extLst>
                  <a:ext uri="{FF2B5EF4-FFF2-40B4-BE49-F238E27FC236}">
                    <a16:creationId xmlns:a16="http://schemas.microsoft.com/office/drawing/2014/main" id="{279F57BF-5512-42B6-8631-FB0DB38A9AD9}"/>
                  </a:ext>
                </a:extLst>
              </p:cNvPr>
              <p:cNvGrpSpPr/>
              <p:nvPr/>
            </p:nvGrpSpPr>
            <p:grpSpPr>
              <a:xfrm>
                <a:off x="9162243" y="4135138"/>
                <a:ext cx="432482" cy="432000"/>
                <a:chOff x="4871042" y="95542"/>
                <a:chExt cx="432482" cy="432000"/>
              </a:xfrm>
            </p:grpSpPr>
            <p:sp>
              <p:nvSpPr>
                <p:cNvPr id="184" name="Ellipse 183">
                  <a:extLst>
                    <a:ext uri="{FF2B5EF4-FFF2-40B4-BE49-F238E27FC236}">
                      <a16:creationId xmlns:a16="http://schemas.microsoft.com/office/drawing/2014/main" id="{BB27A7A7-EE4A-42CC-A055-757C92C5A85F}"/>
                    </a:ext>
                  </a:extLst>
                </p:cNvPr>
                <p:cNvSpPr/>
                <p:nvPr/>
              </p:nvSpPr>
              <p:spPr>
                <a:xfrm>
                  <a:off x="4907283" y="13154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85" name="Billede 184">
                  <a:extLst>
                    <a:ext uri="{FF2B5EF4-FFF2-40B4-BE49-F238E27FC236}">
                      <a16:creationId xmlns:a16="http://schemas.microsoft.com/office/drawing/2014/main" id="{F9DB2E6C-04D6-4AAD-905C-7FCE0C51629D}"/>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71042" y="95542"/>
                  <a:ext cx="432482" cy="432000"/>
                </a:xfrm>
                <a:prstGeom prst="rect">
                  <a:avLst/>
                </a:prstGeom>
              </p:spPr>
            </p:pic>
          </p:grpSp>
          <p:grpSp>
            <p:nvGrpSpPr>
              <p:cNvPr id="278" name="Gruppe 277">
                <a:extLst>
                  <a:ext uri="{FF2B5EF4-FFF2-40B4-BE49-F238E27FC236}">
                    <a16:creationId xmlns:a16="http://schemas.microsoft.com/office/drawing/2014/main" id="{9ACF976D-F267-44E6-8B36-69EE716E4E14}"/>
                  </a:ext>
                </a:extLst>
              </p:cNvPr>
              <p:cNvGrpSpPr/>
              <p:nvPr/>
            </p:nvGrpSpPr>
            <p:grpSpPr>
              <a:xfrm>
                <a:off x="8274832" y="4135138"/>
                <a:ext cx="876712" cy="432000"/>
                <a:chOff x="4854122" y="2341700"/>
                <a:chExt cx="876712" cy="432000"/>
              </a:xfrm>
            </p:grpSpPr>
            <p:grpSp>
              <p:nvGrpSpPr>
                <p:cNvPr id="279" name="Gruppe 278">
                  <a:extLst>
                    <a:ext uri="{FF2B5EF4-FFF2-40B4-BE49-F238E27FC236}">
                      <a16:creationId xmlns:a16="http://schemas.microsoft.com/office/drawing/2014/main" id="{C4BBA876-1DE0-4D0C-8668-54F07747B684}"/>
                    </a:ext>
                  </a:extLst>
                </p:cNvPr>
                <p:cNvGrpSpPr/>
                <p:nvPr/>
              </p:nvGrpSpPr>
              <p:grpSpPr>
                <a:xfrm>
                  <a:off x="4854122" y="2341700"/>
                  <a:ext cx="432482" cy="432000"/>
                  <a:chOff x="4056396" y="81912"/>
                  <a:chExt cx="432482" cy="432000"/>
                </a:xfrm>
              </p:grpSpPr>
              <p:sp>
                <p:nvSpPr>
                  <p:cNvPr id="283" name="Ellipse 282">
                    <a:extLst>
                      <a:ext uri="{FF2B5EF4-FFF2-40B4-BE49-F238E27FC236}">
                        <a16:creationId xmlns:a16="http://schemas.microsoft.com/office/drawing/2014/main" id="{0BC076E0-D49E-4EDA-A945-DCFA0BB36896}"/>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84" name="Billede 283">
                    <a:extLst>
                      <a:ext uri="{FF2B5EF4-FFF2-40B4-BE49-F238E27FC236}">
                        <a16:creationId xmlns:a16="http://schemas.microsoft.com/office/drawing/2014/main" id="{567FA986-F271-4CDD-B42E-A6BE1F2DA36D}"/>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80" name="Gruppe 279">
                  <a:extLst>
                    <a:ext uri="{FF2B5EF4-FFF2-40B4-BE49-F238E27FC236}">
                      <a16:creationId xmlns:a16="http://schemas.microsoft.com/office/drawing/2014/main" id="{91B21D39-91E2-4846-B21F-4C0A1B0BDFC4}"/>
                    </a:ext>
                  </a:extLst>
                </p:cNvPr>
                <p:cNvGrpSpPr/>
                <p:nvPr/>
              </p:nvGrpSpPr>
              <p:grpSpPr>
                <a:xfrm>
                  <a:off x="5298352" y="2341700"/>
                  <a:ext cx="432482" cy="432000"/>
                  <a:chOff x="4066124" y="81912"/>
                  <a:chExt cx="432482" cy="432000"/>
                </a:xfrm>
              </p:grpSpPr>
              <p:sp>
                <p:nvSpPr>
                  <p:cNvPr id="281" name="Ellipse 280">
                    <a:extLst>
                      <a:ext uri="{FF2B5EF4-FFF2-40B4-BE49-F238E27FC236}">
                        <a16:creationId xmlns:a16="http://schemas.microsoft.com/office/drawing/2014/main" id="{7891EF96-41B1-4F64-9E6B-4D45731F374E}"/>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82" name="Billede 281">
                    <a:extLst>
                      <a:ext uri="{FF2B5EF4-FFF2-40B4-BE49-F238E27FC236}">
                        <a16:creationId xmlns:a16="http://schemas.microsoft.com/office/drawing/2014/main" id="{29124CAF-4C4F-46AB-AED8-E63B2BCD0AFB}"/>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grpSp>
          <p:nvGrpSpPr>
            <p:cNvPr id="285" name="Gruppe 284">
              <a:extLst>
                <a:ext uri="{FF2B5EF4-FFF2-40B4-BE49-F238E27FC236}">
                  <a16:creationId xmlns:a16="http://schemas.microsoft.com/office/drawing/2014/main" id="{DF0FAF94-3FA1-4BF1-A9B9-0D0AE000D1DA}"/>
                </a:ext>
              </a:extLst>
            </p:cNvPr>
            <p:cNvGrpSpPr/>
            <p:nvPr/>
          </p:nvGrpSpPr>
          <p:grpSpPr>
            <a:xfrm>
              <a:off x="6610551" y="4788113"/>
              <a:ext cx="857256" cy="432000"/>
              <a:chOff x="4854122" y="2341700"/>
              <a:chExt cx="857256" cy="432000"/>
            </a:xfrm>
          </p:grpSpPr>
          <p:grpSp>
            <p:nvGrpSpPr>
              <p:cNvPr id="286" name="Gruppe 285">
                <a:extLst>
                  <a:ext uri="{FF2B5EF4-FFF2-40B4-BE49-F238E27FC236}">
                    <a16:creationId xmlns:a16="http://schemas.microsoft.com/office/drawing/2014/main" id="{7317092A-7B1F-441E-804D-96BC28466A0F}"/>
                  </a:ext>
                </a:extLst>
              </p:cNvPr>
              <p:cNvGrpSpPr/>
              <p:nvPr/>
            </p:nvGrpSpPr>
            <p:grpSpPr>
              <a:xfrm>
                <a:off x="4854122" y="2341700"/>
                <a:ext cx="432482" cy="432000"/>
                <a:chOff x="4056396" y="81912"/>
                <a:chExt cx="432482" cy="432000"/>
              </a:xfrm>
            </p:grpSpPr>
            <p:sp>
              <p:nvSpPr>
                <p:cNvPr id="290" name="Ellipse 289">
                  <a:extLst>
                    <a:ext uri="{FF2B5EF4-FFF2-40B4-BE49-F238E27FC236}">
                      <a16:creationId xmlns:a16="http://schemas.microsoft.com/office/drawing/2014/main" id="{73F268EA-D0E6-4132-A606-26E8E9BA61F4}"/>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91" name="Billede 290">
                  <a:extLst>
                    <a:ext uri="{FF2B5EF4-FFF2-40B4-BE49-F238E27FC236}">
                      <a16:creationId xmlns:a16="http://schemas.microsoft.com/office/drawing/2014/main" id="{9F2558C2-BF98-405F-80DA-85E14EC952E6}"/>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87" name="Gruppe 286">
                <a:extLst>
                  <a:ext uri="{FF2B5EF4-FFF2-40B4-BE49-F238E27FC236}">
                    <a16:creationId xmlns:a16="http://schemas.microsoft.com/office/drawing/2014/main" id="{A8F4AB49-1CE0-46B6-B082-8E8BEE142AF4}"/>
                  </a:ext>
                </a:extLst>
              </p:cNvPr>
              <p:cNvGrpSpPr/>
              <p:nvPr/>
            </p:nvGrpSpPr>
            <p:grpSpPr>
              <a:xfrm>
                <a:off x="5278896" y="2341700"/>
                <a:ext cx="432482" cy="432000"/>
                <a:chOff x="4046668" y="81912"/>
                <a:chExt cx="432482" cy="432000"/>
              </a:xfrm>
            </p:grpSpPr>
            <p:sp>
              <p:nvSpPr>
                <p:cNvPr id="288" name="Ellipse 287">
                  <a:extLst>
                    <a:ext uri="{FF2B5EF4-FFF2-40B4-BE49-F238E27FC236}">
                      <a16:creationId xmlns:a16="http://schemas.microsoft.com/office/drawing/2014/main" id="{5675F7E5-622A-47CB-B505-B7FD4B131E3D}"/>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89" name="Billede 288">
                  <a:extLst>
                    <a:ext uri="{FF2B5EF4-FFF2-40B4-BE49-F238E27FC236}">
                      <a16:creationId xmlns:a16="http://schemas.microsoft.com/office/drawing/2014/main" id="{FBE334F6-33EC-4ACC-B0BC-AAFE429918DA}"/>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6668" y="81912"/>
                  <a:ext cx="432482" cy="432000"/>
                </a:xfrm>
                <a:prstGeom prst="rect">
                  <a:avLst/>
                </a:prstGeom>
              </p:spPr>
            </p:pic>
          </p:grpSp>
        </p:grpSp>
        <p:grpSp>
          <p:nvGrpSpPr>
            <p:cNvPr id="38" name="Gruppe 37">
              <a:extLst>
                <a:ext uri="{FF2B5EF4-FFF2-40B4-BE49-F238E27FC236}">
                  <a16:creationId xmlns:a16="http://schemas.microsoft.com/office/drawing/2014/main" id="{CE1C98AD-C5D2-4B71-B23B-358E9196DC2C}"/>
                </a:ext>
              </a:extLst>
            </p:cNvPr>
            <p:cNvGrpSpPr/>
            <p:nvPr/>
          </p:nvGrpSpPr>
          <p:grpSpPr>
            <a:xfrm>
              <a:off x="8274832" y="5444825"/>
              <a:ext cx="1319893" cy="432000"/>
              <a:chOff x="8427232" y="4287538"/>
              <a:chExt cx="1319893" cy="432000"/>
            </a:xfrm>
          </p:grpSpPr>
          <p:grpSp>
            <p:nvGrpSpPr>
              <p:cNvPr id="292" name="Gruppe 291">
                <a:extLst>
                  <a:ext uri="{FF2B5EF4-FFF2-40B4-BE49-F238E27FC236}">
                    <a16:creationId xmlns:a16="http://schemas.microsoft.com/office/drawing/2014/main" id="{D0733F61-C911-435E-94F4-6DB1EC4FE232}"/>
                  </a:ext>
                </a:extLst>
              </p:cNvPr>
              <p:cNvGrpSpPr/>
              <p:nvPr/>
            </p:nvGrpSpPr>
            <p:grpSpPr>
              <a:xfrm>
                <a:off x="9314643" y="4287538"/>
                <a:ext cx="432482" cy="432000"/>
                <a:chOff x="4871042" y="95542"/>
                <a:chExt cx="432482" cy="432000"/>
              </a:xfrm>
            </p:grpSpPr>
            <p:sp>
              <p:nvSpPr>
                <p:cNvPr id="293" name="Ellipse 292">
                  <a:extLst>
                    <a:ext uri="{FF2B5EF4-FFF2-40B4-BE49-F238E27FC236}">
                      <a16:creationId xmlns:a16="http://schemas.microsoft.com/office/drawing/2014/main" id="{0605654C-7BE6-44C7-BC7E-68D808731EE4}"/>
                    </a:ext>
                  </a:extLst>
                </p:cNvPr>
                <p:cNvSpPr/>
                <p:nvPr/>
              </p:nvSpPr>
              <p:spPr>
                <a:xfrm>
                  <a:off x="4907283" y="13154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94" name="Billede 293">
                  <a:extLst>
                    <a:ext uri="{FF2B5EF4-FFF2-40B4-BE49-F238E27FC236}">
                      <a16:creationId xmlns:a16="http://schemas.microsoft.com/office/drawing/2014/main" id="{8EB6A5BC-BB88-4425-A602-D254A6743F10}"/>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71042" y="95542"/>
                  <a:ext cx="432482" cy="432000"/>
                </a:xfrm>
                <a:prstGeom prst="rect">
                  <a:avLst/>
                </a:prstGeom>
              </p:spPr>
            </p:pic>
          </p:grpSp>
          <p:grpSp>
            <p:nvGrpSpPr>
              <p:cNvPr id="295" name="Gruppe 294">
                <a:extLst>
                  <a:ext uri="{FF2B5EF4-FFF2-40B4-BE49-F238E27FC236}">
                    <a16:creationId xmlns:a16="http://schemas.microsoft.com/office/drawing/2014/main" id="{148D3642-5005-4068-A3C4-4AB1CF8632AD}"/>
                  </a:ext>
                </a:extLst>
              </p:cNvPr>
              <p:cNvGrpSpPr/>
              <p:nvPr/>
            </p:nvGrpSpPr>
            <p:grpSpPr>
              <a:xfrm>
                <a:off x="8427232" y="4287538"/>
                <a:ext cx="876712" cy="432000"/>
                <a:chOff x="4854122" y="2341700"/>
                <a:chExt cx="876712" cy="432000"/>
              </a:xfrm>
            </p:grpSpPr>
            <p:grpSp>
              <p:nvGrpSpPr>
                <p:cNvPr id="296" name="Gruppe 295">
                  <a:extLst>
                    <a:ext uri="{FF2B5EF4-FFF2-40B4-BE49-F238E27FC236}">
                      <a16:creationId xmlns:a16="http://schemas.microsoft.com/office/drawing/2014/main" id="{E0A38E76-FDE5-4D24-AFC6-43D988EC77BC}"/>
                    </a:ext>
                  </a:extLst>
                </p:cNvPr>
                <p:cNvGrpSpPr/>
                <p:nvPr/>
              </p:nvGrpSpPr>
              <p:grpSpPr>
                <a:xfrm>
                  <a:off x="4854122" y="2341700"/>
                  <a:ext cx="432482" cy="432000"/>
                  <a:chOff x="4056396" y="81912"/>
                  <a:chExt cx="432482" cy="432000"/>
                </a:xfrm>
              </p:grpSpPr>
              <p:sp>
                <p:nvSpPr>
                  <p:cNvPr id="300" name="Ellipse 299">
                    <a:extLst>
                      <a:ext uri="{FF2B5EF4-FFF2-40B4-BE49-F238E27FC236}">
                        <a16:creationId xmlns:a16="http://schemas.microsoft.com/office/drawing/2014/main" id="{4E4130DA-C76B-4A9E-86F0-6E9AB397FEA7}"/>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01" name="Billede 300">
                    <a:extLst>
                      <a:ext uri="{FF2B5EF4-FFF2-40B4-BE49-F238E27FC236}">
                        <a16:creationId xmlns:a16="http://schemas.microsoft.com/office/drawing/2014/main" id="{A47FB1E6-1CC6-43B8-8CA4-82C942EBF63A}"/>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297" name="Gruppe 296">
                  <a:extLst>
                    <a:ext uri="{FF2B5EF4-FFF2-40B4-BE49-F238E27FC236}">
                      <a16:creationId xmlns:a16="http://schemas.microsoft.com/office/drawing/2014/main" id="{15AAB57A-0954-4AE6-81D4-252E1B21D950}"/>
                    </a:ext>
                  </a:extLst>
                </p:cNvPr>
                <p:cNvGrpSpPr/>
                <p:nvPr/>
              </p:nvGrpSpPr>
              <p:grpSpPr>
                <a:xfrm>
                  <a:off x="5298352" y="2341700"/>
                  <a:ext cx="432482" cy="432000"/>
                  <a:chOff x="4066124" y="81912"/>
                  <a:chExt cx="432482" cy="432000"/>
                </a:xfrm>
              </p:grpSpPr>
              <p:sp>
                <p:nvSpPr>
                  <p:cNvPr id="298" name="Ellipse 297">
                    <a:extLst>
                      <a:ext uri="{FF2B5EF4-FFF2-40B4-BE49-F238E27FC236}">
                        <a16:creationId xmlns:a16="http://schemas.microsoft.com/office/drawing/2014/main" id="{5CA4C13F-ACE1-417D-8A82-BF8053ACB774}"/>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99" name="Billede 298">
                    <a:extLst>
                      <a:ext uri="{FF2B5EF4-FFF2-40B4-BE49-F238E27FC236}">
                        <a16:creationId xmlns:a16="http://schemas.microsoft.com/office/drawing/2014/main" id="{9D7CD514-DC7F-4549-8883-B2E68ABC0BF7}"/>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grpSp>
          <p:nvGrpSpPr>
            <p:cNvPr id="315" name="Gruppe 314">
              <a:extLst>
                <a:ext uri="{FF2B5EF4-FFF2-40B4-BE49-F238E27FC236}">
                  <a16:creationId xmlns:a16="http://schemas.microsoft.com/office/drawing/2014/main" id="{A0B68077-D356-4BEE-8F49-10980AB9619E}"/>
                </a:ext>
              </a:extLst>
            </p:cNvPr>
            <p:cNvGrpSpPr/>
            <p:nvPr/>
          </p:nvGrpSpPr>
          <p:grpSpPr>
            <a:xfrm>
              <a:off x="6822938" y="3489713"/>
              <a:ext cx="432482" cy="432000"/>
              <a:chOff x="4056396" y="81912"/>
              <a:chExt cx="432482" cy="432000"/>
            </a:xfrm>
          </p:grpSpPr>
          <p:sp>
            <p:nvSpPr>
              <p:cNvPr id="316" name="Ellipse 315">
                <a:extLst>
                  <a:ext uri="{FF2B5EF4-FFF2-40B4-BE49-F238E27FC236}">
                    <a16:creationId xmlns:a16="http://schemas.microsoft.com/office/drawing/2014/main" id="{F30CFE2E-AD35-4E7D-9F84-4F4A26B3A8B8}"/>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17" name="Billede 316">
                <a:extLst>
                  <a:ext uri="{FF2B5EF4-FFF2-40B4-BE49-F238E27FC236}">
                    <a16:creationId xmlns:a16="http://schemas.microsoft.com/office/drawing/2014/main" id="{6A3AF068-0182-4F66-9903-F7926993B80A}"/>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318" name="Gruppe 317">
              <a:extLst>
                <a:ext uri="{FF2B5EF4-FFF2-40B4-BE49-F238E27FC236}">
                  <a16:creationId xmlns:a16="http://schemas.microsoft.com/office/drawing/2014/main" id="{EE55D119-45C3-4616-A766-5A279A2FAC5C}"/>
                </a:ext>
              </a:extLst>
            </p:cNvPr>
            <p:cNvGrpSpPr/>
            <p:nvPr/>
          </p:nvGrpSpPr>
          <p:grpSpPr>
            <a:xfrm>
              <a:off x="6822938" y="2839520"/>
              <a:ext cx="432482" cy="432000"/>
              <a:chOff x="4056396" y="81912"/>
              <a:chExt cx="432482" cy="432000"/>
            </a:xfrm>
          </p:grpSpPr>
          <p:sp>
            <p:nvSpPr>
              <p:cNvPr id="319" name="Ellipse 318">
                <a:extLst>
                  <a:ext uri="{FF2B5EF4-FFF2-40B4-BE49-F238E27FC236}">
                    <a16:creationId xmlns:a16="http://schemas.microsoft.com/office/drawing/2014/main" id="{316732BB-68B8-4043-8FAA-1391610098A8}"/>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0" name="Billede 319">
                <a:extLst>
                  <a:ext uri="{FF2B5EF4-FFF2-40B4-BE49-F238E27FC236}">
                    <a16:creationId xmlns:a16="http://schemas.microsoft.com/office/drawing/2014/main" id="{A0016F8B-A611-49BD-B716-82DEF5E193AB}"/>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45" name="Gruppe 44">
              <a:extLst>
                <a:ext uri="{FF2B5EF4-FFF2-40B4-BE49-F238E27FC236}">
                  <a16:creationId xmlns:a16="http://schemas.microsoft.com/office/drawing/2014/main" id="{13FE5CF4-B2F3-4676-816F-AEE08113DCD2}"/>
                </a:ext>
              </a:extLst>
            </p:cNvPr>
            <p:cNvGrpSpPr/>
            <p:nvPr/>
          </p:nvGrpSpPr>
          <p:grpSpPr>
            <a:xfrm>
              <a:off x="4499490" y="5444825"/>
              <a:ext cx="1306284" cy="432000"/>
              <a:chOff x="4482856" y="5444825"/>
              <a:chExt cx="1306284" cy="432000"/>
            </a:xfrm>
          </p:grpSpPr>
          <p:grpSp>
            <p:nvGrpSpPr>
              <p:cNvPr id="305" name="Gruppe 304">
                <a:extLst>
                  <a:ext uri="{FF2B5EF4-FFF2-40B4-BE49-F238E27FC236}">
                    <a16:creationId xmlns:a16="http://schemas.microsoft.com/office/drawing/2014/main" id="{677A15E8-8604-4541-BB4E-7EA6B9470DEA}"/>
                  </a:ext>
                </a:extLst>
              </p:cNvPr>
              <p:cNvGrpSpPr/>
              <p:nvPr/>
            </p:nvGrpSpPr>
            <p:grpSpPr>
              <a:xfrm>
                <a:off x="4482856" y="5444825"/>
                <a:ext cx="866984" cy="432000"/>
                <a:chOff x="4863850" y="2341700"/>
                <a:chExt cx="866984" cy="432000"/>
              </a:xfrm>
            </p:grpSpPr>
            <p:grpSp>
              <p:nvGrpSpPr>
                <p:cNvPr id="306" name="Gruppe 305">
                  <a:extLst>
                    <a:ext uri="{FF2B5EF4-FFF2-40B4-BE49-F238E27FC236}">
                      <a16:creationId xmlns:a16="http://schemas.microsoft.com/office/drawing/2014/main" id="{37BE67DD-FAEC-4AE0-B4B9-891E20B33ECA}"/>
                    </a:ext>
                  </a:extLst>
                </p:cNvPr>
                <p:cNvGrpSpPr/>
                <p:nvPr/>
              </p:nvGrpSpPr>
              <p:grpSpPr>
                <a:xfrm>
                  <a:off x="4863850" y="2341700"/>
                  <a:ext cx="432482" cy="432000"/>
                  <a:chOff x="4066124" y="81912"/>
                  <a:chExt cx="432482" cy="432000"/>
                </a:xfrm>
              </p:grpSpPr>
              <p:sp>
                <p:nvSpPr>
                  <p:cNvPr id="310" name="Ellipse 309">
                    <a:extLst>
                      <a:ext uri="{FF2B5EF4-FFF2-40B4-BE49-F238E27FC236}">
                        <a16:creationId xmlns:a16="http://schemas.microsoft.com/office/drawing/2014/main" id="{9C8EAA55-A7CE-4359-A839-493B709DE57E}"/>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11" name="Billede 310">
                    <a:extLst>
                      <a:ext uri="{FF2B5EF4-FFF2-40B4-BE49-F238E27FC236}">
                        <a16:creationId xmlns:a16="http://schemas.microsoft.com/office/drawing/2014/main" id="{C7EF5514-EFCA-4ACE-975D-A4E82A6E1E19}"/>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307" name="Gruppe 306">
                  <a:extLst>
                    <a:ext uri="{FF2B5EF4-FFF2-40B4-BE49-F238E27FC236}">
                      <a16:creationId xmlns:a16="http://schemas.microsoft.com/office/drawing/2014/main" id="{028A2D4F-84C4-4364-B0C1-40EFC97786F8}"/>
                    </a:ext>
                  </a:extLst>
                </p:cNvPr>
                <p:cNvGrpSpPr/>
                <p:nvPr/>
              </p:nvGrpSpPr>
              <p:grpSpPr>
                <a:xfrm>
                  <a:off x="5298352" y="2341700"/>
                  <a:ext cx="432482" cy="432000"/>
                  <a:chOff x="4066124" y="81912"/>
                  <a:chExt cx="432482" cy="432000"/>
                </a:xfrm>
              </p:grpSpPr>
              <p:sp>
                <p:nvSpPr>
                  <p:cNvPr id="308" name="Ellipse 307">
                    <a:extLst>
                      <a:ext uri="{FF2B5EF4-FFF2-40B4-BE49-F238E27FC236}">
                        <a16:creationId xmlns:a16="http://schemas.microsoft.com/office/drawing/2014/main" id="{A5032CE8-78F9-4632-B247-ED29A91EA45B}"/>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09" name="Billede 308">
                    <a:extLst>
                      <a:ext uri="{FF2B5EF4-FFF2-40B4-BE49-F238E27FC236}">
                        <a16:creationId xmlns:a16="http://schemas.microsoft.com/office/drawing/2014/main" id="{61635C18-4154-48AF-BB8D-0B813B413966}"/>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nvGrpSpPr>
              <p:cNvPr id="321" name="Gruppe 320">
                <a:extLst>
                  <a:ext uri="{FF2B5EF4-FFF2-40B4-BE49-F238E27FC236}">
                    <a16:creationId xmlns:a16="http://schemas.microsoft.com/office/drawing/2014/main" id="{A3CC2CA6-DD91-404E-A731-71AB79A08898}"/>
                  </a:ext>
                </a:extLst>
              </p:cNvPr>
              <p:cNvGrpSpPr/>
              <p:nvPr/>
            </p:nvGrpSpPr>
            <p:grpSpPr>
              <a:xfrm>
                <a:off x="5356658" y="5444825"/>
                <a:ext cx="432482" cy="432000"/>
                <a:chOff x="4056396" y="81912"/>
                <a:chExt cx="432482" cy="432000"/>
              </a:xfrm>
            </p:grpSpPr>
            <p:sp>
              <p:nvSpPr>
                <p:cNvPr id="322" name="Ellipse 321">
                  <a:extLst>
                    <a:ext uri="{FF2B5EF4-FFF2-40B4-BE49-F238E27FC236}">
                      <a16:creationId xmlns:a16="http://schemas.microsoft.com/office/drawing/2014/main" id="{2BAE0504-E50E-48CB-B008-B4728ADD8315}"/>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3" name="Billede 322">
                  <a:extLst>
                    <a:ext uri="{FF2B5EF4-FFF2-40B4-BE49-F238E27FC236}">
                      <a16:creationId xmlns:a16="http://schemas.microsoft.com/office/drawing/2014/main" id="{AB72C1D7-D4E2-4D7A-8CC7-60C0F658B457}"/>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grpSp>
          <p:nvGrpSpPr>
            <p:cNvPr id="324" name="Gruppe 323">
              <a:extLst>
                <a:ext uri="{FF2B5EF4-FFF2-40B4-BE49-F238E27FC236}">
                  <a16:creationId xmlns:a16="http://schemas.microsoft.com/office/drawing/2014/main" id="{6A4B9DA7-B8F0-4D62-B5B4-E217379D64DC}"/>
                </a:ext>
              </a:extLst>
            </p:cNvPr>
            <p:cNvGrpSpPr/>
            <p:nvPr/>
          </p:nvGrpSpPr>
          <p:grpSpPr>
            <a:xfrm>
              <a:off x="6595959" y="5444825"/>
              <a:ext cx="886440" cy="432000"/>
              <a:chOff x="4854122" y="2341700"/>
              <a:chExt cx="886440" cy="432000"/>
            </a:xfrm>
          </p:grpSpPr>
          <p:grpSp>
            <p:nvGrpSpPr>
              <p:cNvPr id="325" name="Gruppe 324">
                <a:extLst>
                  <a:ext uri="{FF2B5EF4-FFF2-40B4-BE49-F238E27FC236}">
                    <a16:creationId xmlns:a16="http://schemas.microsoft.com/office/drawing/2014/main" id="{914AD434-36D8-46E8-B28E-C33D5BA33986}"/>
                  </a:ext>
                </a:extLst>
              </p:cNvPr>
              <p:cNvGrpSpPr/>
              <p:nvPr/>
            </p:nvGrpSpPr>
            <p:grpSpPr>
              <a:xfrm>
                <a:off x="4854122" y="2341700"/>
                <a:ext cx="432482" cy="432000"/>
                <a:chOff x="4056396" y="81912"/>
                <a:chExt cx="432482" cy="432000"/>
              </a:xfrm>
            </p:grpSpPr>
            <p:sp>
              <p:nvSpPr>
                <p:cNvPr id="329" name="Ellipse 328">
                  <a:extLst>
                    <a:ext uri="{FF2B5EF4-FFF2-40B4-BE49-F238E27FC236}">
                      <a16:creationId xmlns:a16="http://schemas.microsoft.com/office/drawing/2014/main" id="{CDF8B5A7-C37A-4520-993A-9D7B3670BEF1}"/>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30" name="Billede 329">
                  <a:extLst>
                    <a:ext uri="{FF2B5EF4-FFF2-40B4-BE49-F238E27FC236}">
                      <a16:creationId xmlns:a16="http://schemas.microsoft.com/office/drawing/2014/main" id="{00B42584-0F2A-4AED-869B-0B08772FF780}"/>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326" name="Gruppe 325">
                <a:extLst>
                  <a:ext uri="{FF2B5EF4-FFF2-40B4-BE49-F238E27FC236}">
                    <a16:creationId xmlns:a16="http://schemas.microsoft.com/office/drawing/2014/main" id="{6E7BED81-67A5-4A27-BB81-7DEE953894E3}"/>
                  </a:ext>
                </a:extLst>
              </p:cNvPr>
              <p:cNvGrpSpPr/>
              <p:nvPr/>
            </p:nvGrpSpPr>
            <p:grpSpPr>
              <a:xfrm>
                <a:off x="5308080" y="2341700"/>
                <a:ext cx="432482" cy="432000"/>
                <a:chOff x="4075852" y="81912"/>
                <a:chExt cx="432482" cy="432000"/>
              </a:xfrm>
            </p:grpSpPr>
            <p:sp>
              <p:nvSpPr>
                <p:cNvPr id="327" name="Ellipse 326">
                  <a:extLst>
                    <a:ext uri="{FF2B5EF4-FFF2-40B4-BE49-F238E27FC236}">
                      <a16:creationId xmlns:a16="http://schemas.microsoft.com/office/drawing/2014/main" id="{BE4276B6-75DB-4D53-A301-F426B946EBEF}"/>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28" name="Billede 327">
                  <a:extLst>
                    <a:ext uri="{FF2B5EF4-FFF2-40B4-BE49-F238E27FC236}">
                      <a16:creationId xmlns:a16="http://schemas.microsoft.com/office/drawing/2014/main" id="{7E245620-D075-4887-9811-13FD2DF3CE6B}"/>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75852" y="81912"/>
                  <a:ext cx="432482" cy="432000"/>
                </a:xfrm>
                <a:prstGeom prst="rect">
                  <a:avLst/>
                </a:prstGeom>
              </p:spPr>
            </p:pic>
          </p:grpSp>
        </p:grpSp>
        <p:grpSp>
          <p:nvGrpSpPr>
            <p:cNvPr id="39" name="Gruppe 38">
              <a:extLst>
                <a:ext uri="{FF2B5EF4-FFF2-40B4-BE49-F238E27FC236}">
                  <a16:creationId xmlns:a16="http://schemas.microsoft.com/office/drawing/2014/main" id="{FF522157-5E6D-4DD8-84A8-CE45EBB99977}"/>
                </a:ext>
              </a:extLst>
            </p:cNvPr>
            <p:cNvGrpSpPr/>
            <p:nvPr/>
          </p:nvGrpSpPr>
          <p:grpSpPr>
            <a:xfrm>
              <a:off x="6146070" y="6059982"/>
              <a:ext cx="1786219" cy="432000"/>
              <a:chOff x="6146070" y="6059982"/>
              <a:chExt cx="1786219" cy="432000"/>
            </a:xfrm>
          </p:grpSpPr>
          <p:grpSp>
            <p:nvGrpSpPr>
              <p:cNvPr id="331" name="Gruppe 330">
                <a:extLst>
                  <a:ext uri="{FF2B5EF4-FFF2-40B4-BE49-F238E27FC236}">
                    <a16:creationId xmlns:a16="http://schemas.microsoft.com/office/drawing/2014/main" id="{414ED82F-7C45-4905-AB2D-B3C8A5B4288D}"/>
                  </a:ext>
                </a:extLst>
              </p:cNvPr>
              <p:cNvGrpSpPr/>
              <p:nvPr/>
            </p:nvGrpSpPr>
            <p:grpSpPr>
              <a:xfrm>
                <a:off x="7045849" y="6059982"/>
                <a:ext cx="886440" cy="432000"/>
                <a:chOff x="4842090" y="2341700"/>
                <a:chExt cx="886440" cy="432000"/>
              </a:xfrm>
            </p:grpSpPr>
            <p:grpSp>
              <p:nvGrpSpPr>
                <p:cNvPr id="332" name="Gruppe 331">
                  <a:extLst>
                    <a:ext uri="{FF2B5EF4-FFF2-40B4-BE49-F238E27FC236}">
                      <a16:creationId xmlns:a16="http://schemas.microsoft.com/office/drawing/2014/main" id="{937E1559-5941-47CA-A4F2-794CC797BB6E}"/>
                    </a:ext>
                  </a:extLst>
                </p:cNvPr>
                <p:cNvGrpSpPr/>
                <p:nvPr/>
              </p:nvGrpSpPr>
              <p:grpSpPr>
                <a:xfrm>
                  <a:off x="4842090" y="2341700"/>
                  <a:ext cx="432482" cy="432000"/>
                  <a:chOff x="4044364" y="81912"/>
                  <a:chExt cx="432482" cy="432000"/>
                </a:xfrm>
              </p:grpSpPr>
              <p:sp>
                <p:nvSpPr>
                  <p:cNvPr id="336" name="Ellipse 335">
                    <a:extLst>
                      <a:ext uri="{FF2B5EF4-FFF2-40B4-BE49-F238E27FC236}">
                        <a16:creationId xmlns:a16="http://schemas.microsoft.com/office/drawing/2014/main" id="{0138A1BF-C6F4-41C3-AA6F-327F51D3A84F}"/>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37" name="Billede 336">
                    <a:extLst>
                      <a:ext uri="{FF2B5EF4-FFF2-40B4-BE49-F238E27FC236}">
                        <a16:creationId xmlns:a16="http://schemas.microsoft.com/office/drawing/2014/main" id="{7284CFF6-DAC8-4E6C-B599-1122AD924887}"/>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4364" y="81912"/>
                    <a:ext cx="432482" cy="432000"/>
                  </a:xfrm>
                  <a:prstGeom prst="rect">
                    <a:avLst/>
                  </a:prstGeom>
                </p:spPr>
              </p:pic>
            </p:grpSp>
            <p:grpSp>
              <p:nvGrpSpPr>
                <p:cNvPr id="333" name="Gruppe 332">
                  <a:extLst>
                    <a:ext uri="{FF2B5EF4-FFF2-40B4-BE49-F238E27FC236}">
                      <a16:creationId xmlns:a16="http://schemas.microsoft.com/office/drawing/2014/main" id="{BBA31443-E376-48B7-BA57-E6EB0519701F}"/>
                    </a:ext>
                  </a:extLst>
                </p:cNvPr>
                <p:cNvGrpSpPr/>
                <p:nvPr/>
              </p:nvGrpSpPr>
              <p:grpSpPr>
                <a:xfrm>
                  <a:off x="5296048" y="2341700"/>
                  <a:ext cx="432482" cy="432000"/>
                  <a:chOff x="4063820" y="81912"/>
                  <a:chExt cx="432482" cy="432000"/>
                </a:xfrm>
              </p:grpSpPr>
              <p:sp>
                <p:nvSpPr>
                  <p:cNvPr id="334" name="Ellipse 333">
                    <a:extLst>
                      <a:ext uri="{FF2B5EF4-FFF2-40B4-BE49-F238E27FC236}">
                        <a16:creationId xmlns:a16="http://schemas.microsoft.com/office/drawing/2014/main" id="{221D622C-EA5F-42D3-895A-C4EBC865319F}"/>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35" name="Billede 334">
                    <a:extLst>
                      <a:ext uri="{FF2B5EF4-FFF2-40B4-BE49-F238E27FC236}">
                        <a16:creationId xmlns:a16="http://schemas.microsoft.com/office/drawing/2014/main" id="{94D3AC6B-E899-496D-9A55-CCE8D06E45D1}"/>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3820" y="81912"/>
                    <a:ext cx="432482" cy="432000"/>
                  </a:xfrm>
                  <a:prstGeom prst="rect">
                    <a:avLst/>
                  </a:prstGeom>
                </p:spPr>
              </p:pic>
            </p:grpSp>
          </p:grpSp>
          <p:grpSp>
            <p:nvGrpSpPr>
              <p:cNvPr id="338" name="Gruppe 337">
                <a:extLst>
                  <a:ext uri="{FF2B5EF4-FFF2-40B4-BE49-F238E27FC236}">
                    <a16:creationId xmlns:a16="http://schemas.microsoft.com/office/drawing/2014/main" id="{EEE3063A-081A-473D-AF3D-6DB1890A537A}"/>
                  </a:ext>
                </a:extLst>
              </p:cNvPr>
              <p:cNvGrpSpPr/>
              <p:nvPr/>
            </p:nvGrpSpPr>
            <p:grpSpPr>
              <a:xfrm>
                <a:off x="6146070" y="6059982"/>
                <a:ext cx="886440" cy="432000"/>
                <a:chOff x="4854122" y="2341700"/>
                <a:chExt cx="886440" cy="432000"/>
              </a:xfrm>
            </p:grpSpPr>
            <p:grpSp>
              <p:nvGrpSpPr>
                <p:cNvPr id="339" name="Gruppe 338">
                  <a:extLst>
                    <a:ext uri="{FF2B5EF4-FFF2-40B4-BE49-F238E27FC236}">
                      <a16:creationId xmlns:a16="http://schemas.microsoft.com/office/drawing/2014/main" id="{09F591D1-49F5-47AD-9BAB-3C82FB1F60B7}"/>
                    </a:ext>
                  </a:extLst>
                </p:cNvPr>
                <p:cNvGrpSpPr/>
                <p:nvPr/>
              </p:nvGrpSpPr>
              <p:grpSpPr>
                <a:xfrm>
                  <a:off x="4854122" y="2341700"/>
                  <a:ext cx="432482" cy="432000"/>
                  <a:chOff x="4056396" y="81912"/>
                  <a:chExt cx="432482" cy="432000"/>
                </a:xfrm>
              </p:grpSpPr>
              <p:sp>
                <p:nvSpPr>
                  <p:cNvPr id="343" name="Ellipse 342">
                    <a:extLst>
                      <a:ext uri="{FF2B5EF4-FFF2-40B4-BE49-F238E27FC236}">
                        <a16:creationId xmlns:a16="http://schemas.microsoft.com/office/drawing/2014/main" id="{4DBB9171-BD23-4851-A2AD-AAAB290F2D8A}"/>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44" name="Billede 343">
                    <a:extLst>
                      <a:ext uri="{FF2B5EF4-FFF2-40B4-BE49-F238E27FC236}">
                        <a16:creationId xmlns:a16="http://schemas.microsoft.com/office/drawing/2014/main" id="{339CF759-8268-4669-9AE2-CDFE32C39405}"/>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340" name="Gruppe 339">
                  <a:extLst>
                    <a:ext uri="{FF2B5EF4-FFF2-40B4-BE49-F238E27FC236}">
                      <a16:creationId xmlns:a16="http://schemas.microsoft.com/office/drawing/2014/main" id="{502AD884-1A7D-4721-9ECB-C741A5B483F0}"/>
                    </a:ext>
                  </a:extLst>
                </p:cNvPr>
                <p:cNvGrpSpPr/>
                <p:nvPr/>
              </p:nvGrpSpPr>
              <p:grpSpPr>
                <a:xfrm>
                  <a:off x="5308080" y="2341700"/>
                  <a:ext cx="432482" cy="432000"/>
                  <a:chOff x="4075852" y="81912"/>
                  <a:chExt cx="432482" cy="432000"/>
                </a:xfrm>
              </p:grpSpPr>
              <p:sp>
                <p:nvSpPr>
                  <p:cNvPr id="341" name="Ellipse 340">
                    <a:extLst>
                      <a:ext uri="{FF2B5EF4-FFF2-40B4-BE49-F238E27FC236}">
                        <a16:creationId xmlns:a16="http://schemas.microsoft.com/office/drawing/2014/main" id="{C6F3FACE-8CAE-4F89-9235-56921F8092C0}"/>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42" name="Billede 341">
                    <a:extLst>
                      <a:ext uri="{FF2B5EF4-FFF2-40B4-BE49-F238E27FC236}">
                        <a16:creationId xmlns:a16="http://schemas.microsoft.com/office/drawing/2014/main" id="{AC8DFA12-0C4A-4D80-8340-540E2F5A99C7}"/>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75852" y="81912"/>
                    <a:ext cx="432482" cy="432000"/>
                  </a:xfrm>
                  <a:prstGeom prst="rect">
                    <a:avLst/>
                  </a:prstGeom>
                </p:spPr>
              </p:pic>
            </p:grpSp>
          </p:grpSp>
        </p:grpSp>
        <p:grpSp>
          <p:nvGrpSpPr>
            <p:cNvPr id="348" name="Gruppe 347">
              <a:extLst>
                <a:ext uri="{FF2B5EF4-FFF2-40B4-BE49-F238E27FC236}">
                  <a16:creationId xmlns:a16="http://schemas.microsoft.com/office/drawing/2014/main" id="{9C414451-AFDB-46AE-8228-C82B67C63BD7}"/>
                </a:ext>
              </a:extLst>
            </p:cNvPr>
            <p:cNvGrpSpPr/>
            <p:nvPr/>
          </p:nvGrpSpPr>
          <p:grpSpPr>
            <a:xfrm>
              <a:off x="8274832" y="6059982"/>
              <a:ext cx="432482" cy="432000"/>
              <a:chOff x="4056396" y="81912"/>
              <a:chExt cx="432482" cy="432000"/>
            </a:xfrm>
          </p:grpSpPr>
          <p:sp>
            <p:nvSpPr>
              <p:cNvPr id="352" name="Ellipse 351">
                <a:extLst>
                  <a:ext uri="{FF2B5EF4-FFF2-40B4-BE49-F238E27FC236}">
                    <a16:creationId xmlns:a16="http://schemas.microsoft.com/office/drawing/2014/main" id="{5E56DE15-5C12-4C8C-8367-5ED8754D7249}"/>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53" name="Billede 352">
                <a:extLst>
                  <a:ext uri="{FF2B5EF4-FFF2-40B4-BE49-F238E27FC236}">
                    <a16:creationId xmlns:a16="http://schemas.microsoft.com/office/drawing/2014/main" id="{2758DD22-4A4C-490C-85BE-EEB19F4CD8FA}"/>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396" y="81912"/>
                <a:ext cx="432482" cy="432000"/>
              </a:xfrm>
              <a:prstGeom prst="rect">
                <a:avLst/>
              </a:prstGeom>
            </p:spPr>
          </p:pic>
        </p:grpSp>
        <p:grpSp>
          <p:nvGrpSpPr>
            <p:cNvPr id="349" name="Gruppe 348">
              <a:extLst>
                <a:ext uri="{FF2B5EF4-FFF2-40B4-BE49-F238E27FC236}">
                  <a16:creationId xmlns:a16="http://schemas.microsoft.com/office/drawing/2014/main" id="{E04C9CF7-9171-4776-874F-02C483614ABA}"/>
                </a:ext>
              </a:extLst>
            </p:cNvPr>
            <p:cNvGrpSpPr/>
            <p:nvPr/>
          </p:nvGrpSpPr>
          <p:grpSpPr>
            <a:xfrm>
              <a:off x="8806610" y="6131982"/>
              <a:ext cx="288000" cy="288000"/>
              <a:chOff x="4066124" y="81912"/>
              <a:chExt cx="432482" cy="432000"/>
            </a:xfrm>
          </p:grpSpPr>
          <p:sp>
            <p:nvSpPr>
              <p:cNvPr id="350" name="Ellipse 349">
                <a:extLst>
                  <a:ext uri="{FF2B5EF4-FFF2-40B4-BE49-F238E27FC236}">
                    <a16:creationId xmlns:a16="http://schemas.microsoft.com/office/drawing/2014/main" id="{0528749C-EC8C-4A46-82B1-A3F0EC6C0D4D}"/>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51" name="Billede 350">
                <a:extLst>
                  <a:ext uri="{FF2B5EF4-FFF2-40B4-BE49-F238E27FC236}">
                    <a16:creationId xmlns:a16="http://schemas.microsoft.com/office/drawing/2014/main" id="{DE027899-BAC9-4276-BE76-D6CE79FFBE25}"/>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356" name="Gruppe 355">
              <a:extLst>
                <a:ext uri="{FF2B5EF4-FFF2-40B4-BE49-F238E27FC236}">
                  <a16:creationId xmlns:a16="http://schemas.microsoft.com/office/drawing/2014/main" id="{93AB047B-43D7-4223-B418-7C263B428F41}"/>
                </a:ext>
              </a:extLst>
            </p:cNvPr>
            <p:cNvGrpSpPr/>
            <p:nvPr/>
          </p:nvGrpSpPr>
          <p:grpSpPr>
            <a:xfrm>
              <a:off x="9241112" y="6131982"/>
              <a:ext cx="288000" cy="288000"/>
              <a:chOff x="4066124" y="81912"/>
              <a:chExt cx="432482" cy="432000"/>
            </a:xfrm>
          </p:grpSpPr>
          <p:sp>
            <p:nvSpPr>
              <p:cNvPr id="357" name="Ellipse 356">
                <a:extLst>
                  <a:ext uri="{FF2B5EF4-FFF2-40B4-BE49-F238E27FC236}">
                    <a16:creationId xmlns:a16="http://schemas.microsoft.com/office/drawing/2014/main" id="{49FE2AAB-431E-4EDE-B0F8-1A6C4AD426A7}"/>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58" name="Billede 357">
                <a:extLst>
                  <a:ext uri="{FF2B5EF4-FFF2-40B4-BE49-F238E27FC236}">
                    <a16:creationId xmlns:a16="http://schemas.microsoft.com/office/drawing/2014/main" id="{CDFB2F82-9306-4AE9-9221-8A14A03C83DF}"/>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42" name="Gruppe 41">
              <a:extLst>
                <a:ext uri="{FF2B5EF4-FFF2-40B4-BE49-F238E27FC236}">
                  <a16:creationId xmlns:a16="http://schemas.microsoft.com/office/drawing/2014/main" id="{E5158F1C-1AA4-4E67-8921-D9B5F9AFCCF2}"/>
                </a:ext>
              </a:extLst>
            </p:cNvPr>
            <p:cNvGrpSpPr/>
            <p:nvPr/>
          </p:nvGrpSpPr>
          <p:grpSpPr>
            <a:xfrm>
              <a:off x="4447152" y="1467727"/>
              <a:ext cx="1410960" cy="584784"/>
              <a:chOff x="10222327" y="3007779"/>
              <a:chExt cx="1410960" cy="584784"/>
            </a:xfrm>
          </p:grpSpPr>
          <p:grpSp>
            <p:nvGrpSpPr>
              <p:cNvPr id="41" name="Gruppe 40">
                <a:extLst>
                  <a:ext uri="{FF2B5EF4-FFF2-40B4-BE49-F238E27FC236}">
                    <a16:creationId xmlns:a16="http://schemas.microsoft.com/office/drawing/2014/main" id="{EA5BEA22-83C8-41E3-96E8-384769A9D0D6}"/>
                  </a:ext>
                </a:extLst>
              </p:cNvPr>
              <p:cNvGrpSpPr/>
              <p:nvPr/>
            </p:nvGrpSpPr>
            <p:grpSpPr>
              <a:xfrm>
                <a:off x="10491029" y="3007779"/>
                <a:ext cx="881568" cy="584784"/>
                <a:chOff x="10491029" y="3356695"/>
                <a:chExt cx="881568" cy="584784"/>
              </a:xfrm>
            </p:grpSpPr>
            <p:grpSp>
              <p:nvGrpSpPr>
                <p:cNvPr id="40" name="Gruppe 39">
                  <a:extLst>
                    <a:ext uri="{FF2B5EF4-FFF2-40B4-BE49-F238E27FC236}">
                      <a16:creationId xmlns:a16="http://schemas.microsoft.com/office/drawing/2014/main" id="{B52B3AE9-CB38-492E-89F1-694069C557DA}"/>
                    </a:ext>
                  </a:extLst>
                </p:cNvPr>
                <p:cNvGrpSpPr/>
                <p:nvPr/>
              </p:nvGrpSpPr>
              <p:grpSpPr>
                <a:xfrm>
                  <a:off x="10491029" y="3356695"/>
                  <a:ext cx="881568" cy="288000"/>
                  <a:chOff x="10487021" y="3356695"/>
                  <a:chExt cx="881568" cy="288000"/>
                </a:xfrm>
              </p:grpSpPr>
              <p:grpSp>
                <p:nvGrpSpPr>
                  <p:cNvPr id="359" name="Gruppe 358">
                    <a:extLst>
                      <a:ext uri="{FF2B5EF4-FFF2-40B4-BE49-F238E27FC236}">
                        <a16:creationId xmlns:a16="http://schemas.microsoft.com/office/drawing/2014/main" id="{A74788DC-385A-431F-81FB-3139C0FAE5FE}"/>
                      </a:ext>
                    </a:extLst>
                  </p:cNvPr>
                  <p:cNvGrpSpPr/>
                  <p:nvPr/>
                </p:nvGrpSpPr>
                <p:grpSpPr>
                  <a:xfrm>
                    <a:off x="10487021" y="3356695"/>
                    <a:ext cx="288000" cy="288000"/>
                    <a:chOff x="4066124" y="81912"/>
                    <a:chExt cx="432482" cy="432000"/>
                  </a:xfrm>
                </p:grpSpPr>
                <p:sp>
                  <p:nvSpPr>
                    <p:cNvPr id="360" name="Ellipse 359">
                      <a:extLst>
                        <a:ext uri="{FF2B5EF4-FFF2-40B4-BE49-F238E27FC236}">
                          <a16:creationId xmlns:a16="http://schemas.microsoft.com/office/drawing/2014/main" id="{33BB669A-2E95-4A21-8403-2249D2C57FEE}"/>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61" name="Billede 360">
                      <a:extLst>
                        <a:ext uri="{FF2B5EF4-FFF2-40B4-BE49-F238E27FC236}">
                          <a16:creationId xmlns:a16="http://schemas.microsoft.com/office/drawing/2014/main" id="{D8ECE1F6-20FF-44B5-9C37-D09D6384077E}"/>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362" name="Gruppe 361">
                    <a:extLst>
                      <a:ext uri="{FF2B5EF4-FFF2-40B4-BE49-F238E27FC236}">
                        <a16:creationId xmlns:a16="http://schemas.microsoft.com/office/drawing/2014/main" id="{F262E3B6-B11C-431E-B944-74AD0BD9D4AB}"/>
                      </a:ext>
                    </a:extLst>
                  </p:cNvPr>
                  <p:cNvGrpSpPr/>
                  <p:nvPr/>
                </p:nvGrpSpPr>
                <p:grpSpPr>
                  <a:xfrm>
                    <a:off x="10783805" y="3356695"/>
                    <a:ext cx="288000" cy="288000"/>
                    <a:chOff x="4066124" y="81912"/>
                    <a:chExt cx="432482" cy="432000"/>
                  </a:xfrm>
                </p:grpSpPr>
                <p:sp>
                  <p:nvSpPr>
                    <p:cNvPr id="363" name="Ellipse 362">
                      <a:extLst>
                        <a:ext uri="{FF2B5EF4-FFF2-40B4-BE49-F238E27FC236}">
                          <a16:creationId xmlns:a16="http://schemas.microsoft.com/office/drawing/2014/main" id="{D306D941-4A32-452C-B8DC-EB2F447666C6}"/>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64" name="Billede 363">
                      <a:extLst>
                        <a:ext uri="{FF2B5EF4-FFF2-40B4-BE49-F238E27FC236}">
                          <a16:creationId xmlns:a16="http://schemas.microsoft.com/office/drawing/2014/main" id="{91C51245-2C4E-470D-B54E-244470F95C8F}"/>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365" name="Gruppe 364">
                    <a:extLst>
                      <a:ext uri="{FF2B5EF4-FFF2-40B4-BE49-F238E27FC236}">
                        <a16:creationId xmlns:a16="http://schemas.microsoft.com/office/drawing/2014/main" id="{5936E568-1C8A-4690-B92C-71F98CEE4C73}"/>
                      </a:ext>
                    </a:extLst>
                  </p:cNvPr>
                  <p:cNvGrpSpPr/>
                  <p:nvPr/>
                </p:nvGrpSpPr>
                <p:grpSpPr>
                  <a:xfrm>
                    <a:off x="11080589" y="3356695"/>
                    <a:ext cx="288000" cy="288000"/>
                    <a:chOff x="4066124" y="81912"/>
                    <a:chExt cx="432482" cy="432000"/>
                  </a:xfrm>
                </p:grpSpPr>
                <p:sp>
                  <p:nvSpPr>
                    <p:cNvPr id="366" name="Ellipse 365">
                      <a:extLst>
                        <a:ext uri="{FF2B5EF4-FFF2-40B4-BE49-F238E27FC236}">
                          <a16:creationId xmlns:a16="http://schemas.microsoft.com/office/drawing/2014/main" id="{FDA10BB3-F22A-4660-BE2A-B5CD31A83BDA}"/>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67" name="Billede 366">
                      <a:extLst>
                        <a:ext uri="{FF2B5EF4-FFF2-40B4-BE49-F238E27FC236}">
                          <a16:creationId xmlns:a16="http://schemas.microsoft.com/office/drawing/2014/main" id="{FA1171B3-2592-41C8-8A22-F3B8AD1F9B84}"/>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nvGrpSpPr>
                <p:cNvPr id="368" name="Gruppe 367">
                  <a:extLst>
                    <a:ext uri="{FF2B5EF4-FFF2-40B4-BE49-F238E27FC236}">
                      <a16:creationId xmlns:a16="http://schemas.microsoft.com/office/drawing/2014/main" id="{19E0F925-5A50-46FC-B7BE-5A2E23F33927}"/>
                    </a:ext>
                  </a:extLst>
                </p:cNvPr>
                <p:cNvGrpSpPr/>
                <p:nvPr/>
              </p:nvGrpSpPr>
              <p:grpSpPr>
                <a:xfrm>
                  <a:off x="10491029" y="3653479"/>
                  <a:ext cx="881568" cy="288000"/>
                  <a:chOff x="10487021" y="3356695"/>
                  <a:chExt cx="881568" cy="288000"/>
                </a:xfrm>
              </p:grpSpPr>
              <p:grpSp>
                <p:nvGrpSpPr>
                  <p:cNvPr id="369" name="Gruppe 368">
                    <a:extLst>
                      <a:ext uri="{FF2B5EF4-FFF2-40B4-BE49-F238E27FC236}">
                        <a16:creationId xmlns:a16="http://schemas.microsoft.com/office/drawing/2014/main" id="{E9A95C60-5CFE-4CA1-AEE7-9E69AA6B55F5}"/>
                      </a:ext>
                    </a:extLst>
                  </p:cNvPr>
                  <p:cNvGrpSpPr/>
                  <p:nvPr/>
                </p:nvGrpSpPr>
                <p:grpSpPr>
                  <a:xfrm>
                    <a:off x="10487021" y="3356695"/>
                    <a:ext cx="288000" cy="288000"/>
                    <a:chOff x="4066124" y="81912"/>
                    <a:chExt cx="432482" cy="432000"/>
                  </a:xfrm>
                </p:grpSpPr>
                <p:sp>
                  <p:nvSpPr>
                    <p:cNvPr id="376" name="Ellipse 375">
                      <a:extLst>
                        <a:ext uri="{FF2B5EF4-FFF2-40B4-BE49-F238E27FC236}">
                          <a16:creationId xmlns:a16="http://schemas.microsoft.com/office/drawing/2014/main" id="{76E66F14-72F7-4D2B-ACD0-2FBA2C8D6856}"/>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77" name="Billede 376">
                      <a:extLst>
                        <a:ext uri="{FF2B5EF4-FFF2-40B4-BE49-F238E27FC236}">
                          <a16:creationId xmlns:a16="http://schemas.microsoft.com/office/drawing/2014/main" id="{56FDF0BA-A4AB-42C1-8407-30F99B681AD7}"/>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370" name="Gruppe 369">
                    <a:extLst>
                      <a:ext uri="{FF2B5EF4-FFF2-40B4-BE49-F238E27FC236}">
                        <a16:creationId xmlns:a16="http://schemas.microsoft.com/office/drawing/2014/main" id="{E26454F2-B670-4160-8EF4-E15C1EF04428}"/>
                      </a:ext>
                    </a:extLst>
                  </p:cNvPr>
                  <p:cNvGrpSpPr/>
                  <p:nvPr/>
                </p:nvGrpSpPr>
                <p:grpSpPr>
                  <a:xfrm>
                    <a:off x="10783805" y="3356695"/>
                    <a:ext cx="288000" cy="288000"/>
                    <a:chOff x="4066124" y="81912"/>
                    <a:chExt cx="432482" cy="432000"/>
                  </a:xfrm>
                </p:grpSpPr>
                <p:sp>
                  <p:nvSpPr>
                    <p:cNvPr id="374" name="Ellipse 373">
                      <a:extLst>
                        <a:ext uri="{FF2B5EF4-FFF2-40B4-BE49-F238E27FC236}">
                          <a16:creationId xmlns:a16="http://schemas.microsoft.com/office/drawing/2014/main" id="{1CAD2DD8-7AB7-4DD8-8438-A9FF08ED2823}"/>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75" name="Billede 374">
                      <a:extLst>
                        <a:ext uri="{FF2B5EF4-FFF2-40B4-BE49-F238E27FC236}">
                          <a16:creationId xmlns:a16="http://schemas.microsoft.com/office/drawing/2014/main" id="{98A62B1A-2FC5-4778-A2A3-45C722D53D86}"/>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371" name="Gruppe 370">
                    <a:extLst>
                      <a:ext uri="{FF2B5EF4-FFF2-40B4-BE49-F238E27FC236}">
                        <a16:creationId xmlns:a16="http://schemas.microsoft.com/office/drawing/2014/main" id="{3B8B6A60-3E9D-4673-A40B-98CC4DA419FA}"/>
                      </a:ext>
                    </a:extLst>
                  </p:cNvPr>
                  <p:cNvGrpSpPr/>
                  <p:nvPr/>
                </p:nvGrpSpPr>
                <p:grpSpPr>
                  <a:xfrm>
                    <a:off x="11080589" y="3356695"/>
                    <a:ext cx="288000" cy="288000"/>
                    <a:chOff x="4066124" y="81912"/>
                    <a:chExt cx="432482" cy="432000"/>
                  </a:xfrm>
                </p:grpSpPr>
                <p:sp>
                  <p:nvSpPr>
                    <p:cNvPr id="372" name="Ellipse 371">
                      <a:extLst>
                        <a:ext uri="{FF2B5EF4-FFF2-40B4-BE49-F238E27FC236}">
                          <a16:creationId xmlns:a16="http://schemas.microsoft.com/office/drawing/2014/main" id="{5657AECF-4B06-4E8B-ACDE-8FB8A12A5A9B}"/>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73" name="Billede 372">
                      <a:extLst>
                        <a:ext uri="{FF2B5EF4-FFF2-40B4-BE49-F238E27FC236}">
                          <a16:creationId xmlns:a16="http://schemas.microsoft.com/office/drawing/2014/main" id="{636042B1-3AF2-40CA-B8F1-B517820AB432}"/>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grpSp>
            <p:nvGrpSpPr>
              <p:cNvPr id="379" name="Gruppe 378">
                <a:extLst>
                  <a:ext uri="{FF2B5EF4-FFF2-40B4-BE49-F238E27FC236}">
                    <a16:creationId xmlns:a16="http://schemas.microsoft.com/office/drawing/2014/main" id="{9A44163C-C7A5-4C0A-BFE8-A5993184698F}"/>
                  </a:ext>
                </a:extLst>
              </p:cNvPr>
              <p:cNvGrpSpPr/>
              <p:nvPr/>
            </p:nvGrpSpPr>
            <p:grpSpPr>
              <a:xfrm>
                <a:off x="10222327" y="3156171"/>
                <a:ext cx="288000" cy="288000"/>
                <a:chOff x="4066124" y="81912"/>
                <a:chExt cx="432482" cy="432000"/>
              </a:xfrm>
            </p:grpSpPr>
            <p:sp>
              <p:nvSpPr>
                <p:cNvPr id="386" name="Ellipse 385">
                  <a:extLst>
                    <a:ext uri="{FF2B5EF4-FFF2-40B4-BE49-F238E27FC236}">
                      <a16:creationId xmlns:a16="http://schemas.microsoft.com/office/drawing/2014/main" id="{82B8BA35-F2B6-4702-9D6D-6731A3D41773}"/>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87" name="Billede 386">
                  <a:extLst>
                    <a:ext uri="{FF2B5EF4-FFF2-40B4-BE49-F238E27FC236}">
                      <a16:creationId xmlns:a16="http://schemas.microsoft.com/office/drawing/2014/main" id="{96EFE8F2-093D-4BF7-AE15-9F353E4F6E67}"/>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nvGrpSpPr>
              <p:cNvPr id="381" name="Gruppe 380">
                <a:extLst>
                  <a:ext uri="{FF2B5EF4-FFF2-40B4-BE49-F238E27FC236}">
                    <a16:creationId xmlns:a16="http://schemas.microsoft.com/office/drawing/2014/main" id="{C06B12F2-2380-497C-AB15-F1B38F46AC1E}"/>
                  </a:ext>
                </a:extLst>
              </p:cNvPr>
              <p:cNvGrpSpPr/>
              <p:nvPr/>
            </p:nvGrpSpPr>
            <p:grpSpPr>
              <a:xfrm>
                <a:off x="11345287" y="3156171"/>
                <a:ext cx="288000" cy="288000"/>
                <a:chOff x="4066124" y="81912"/>
                <a:chExt cx="432482" cy="432000"/>
              </a:xfrm>
            </p:grpSpPr>
            <p:sp>
              <p:nvSpPr>
                <p:cNvPr id="382" name="Ellipse 381">
                  <a:extLst>
                    <a:ext uri="{FF2B5EF4-FFF2-40B4-BE49-F238E27FC236}">
                      <a16:creationId xmlns:a16="http://schemas.microsoft.com/office/drawing/2014/main" id="{027B6E1F-5D7A-4F39-83C6-5E43215A7D0F}"/>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83" name="Billede 382">
                  <a:extLst>
                    <a:ext uri="{FF2B5EF4-FFF2-40B4-BE49-F238E27FC236}">
                      <a16:creationId xmlns:a16="http://schemas.microsoft.com/office/drawing/2014/main" id="{669AF99E-718E-4EA4-AE61-3295E48BECF4}"/>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grpSp>
        <p:grpSp>
          <p:nvGrpSpPr>
            <p:cNvPr id="43" name="Gruppe 42">
              <a:extLst>
                <a:ext uri="{FF2B5EF4-FFF2-40B4-BE49-F238E27FC236}">
                  <a16:creationId xmlns:a16="http://schemas.microsoft.com/office/drawing/2014/main" id="{043F4EDD-E1DF-49AF-8264-EBE73737CDBA}"/>
                </a:ext>
              </a:extLst>
            </p:cNvPr>
            <p:cNvGrpSpPr/>
            <p:nvPr/>
          </p:nvGrpSpPr>
          <p:grpSpPr>
            <a:xfrm>
              <a:off x="4741932" y="2763128"/>
              <a:ext cx="821401" cy="584784"/>
              <a:chOff x="10779453" y="1620127"/>
              <a:chExt cx="821401" cy="584784"/>
            </a:xfrm>
          </p:grpSpPr>
          <p:sp>
            <p:nvSpPr>
              <p:cNvPr id="414" name="Ellipse 413">
                <a:extLst>
                  <a:ext uri="{FF2B5EF4-FFF2-40B4-BE49-F238E27FC236}">
                    <a16:creationId xmlns:a16="http://schemas.microsoft.com/office/drawing/2014/main" id="{0CC91009-6CEF-4ECD-B4A4-35934A23998B}"/>
                  </a:ext>
                </a:extLst>
              </p:cNvPr>
              <p:cNvSpPr/>
              <p:nvPr/>
            </p:nvSpPr>
            <p:spPr>
              <a:xfrm>
                <a:off x="11065811" y="1644127"/>
                <a:ext cx="239733" cy="2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415" name="Billede 414">
                <a:extLst>
                  <a:ext uri="{FF2B5EF4-FFF2-40B4-BE49-F238E27FC236}">
                    <a16:creationId xmlns:a16="http://schemas.microsoft.com/office/drawing/2014/main" id="{198F388C-8310-4F16-A4F8-BDD22A915AD8}"/>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48155" y="1620127"/>
                <a:ext cx="288000" cy="288000"/>
              </a:xfrm>
              <a:prstGeom prst="rect">
                <a:avLst/>
              </a:prstGeom>
            </p:spPr>
          </p:pic>
          <p:grpSp>
            <p:nvGrpSpPr>
              <p:cNvPr id="398" name="Gruppe 397">
                <a:extLst>
                  <a:ext uri="{FF2B5EF4-FFF2-40B4-BE49-F238E27FC236}">
                    <a16:creationId xmlns:a16="http://schemas.microsoft.com/office/drawing/2014/main" id="{382C22E9-4498-4450-B5E8-558816B58088}"/>
                  </a:ext>
                </a:extLst>
              </p:cNvPr>
              <p:cNvGrpSpPr/>
              <p:nvPr/>
            </p:nvGrpSpPr>
            <p:grpSpPr>
              <a:xfrm>
                <a:off x="11048155" y="1916911"/>
                <a:ext cx="288000" cy="288000"/>
                <a:chOff x="4066124" y="81912"/>
                <a:chExt cx="432482" cy="432000"/>
              </a:xfrm>
            </p:grpSpPr>
            <p:sp>
              <p:nvSpPr>
                <p:cNvPr id="405" name="Ellipse 404">
                  <a:extLst>
                    <a:ext uri="{FF2B5EF4-FFF2-40B4-BE49-F238E27FC236}">
                      <a16:creationId xmlns:a16="http://schemas.microsoft.com/office/drawing/2014/main" id="{7CC4C742-34DB-467B-9422-8B40F9ACD360}"/>
                    </a:ext>
                  </a:extLst>
                </p:cNvPr>
                <p:cNvSpPr/>
                <p:nvPr/>
              </p:nvSpPr>
              <p:spPr>
                <a:xfrm>
                  <a:off x="4092637" y="117912"/>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406" name="Billede 405">
                  <a:extLst>
                    <a:ext uri="{FF2B5EF4-FFF2-40B4-BE49-F238E27FC236}">
                      <a16:creationId xmlns:a16="http://schemas.microsoft.com/office/drawing/2014/main" id="{A6AFD1B4-073E-47CD-8D67-FCE89E3313B8}"/>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66124" y="81912"/>
                  <a:ext cx="432482" cy="432000"/>
                </a:xfrm>
                <a:prstGeom prst="rect">
                  <a:avLst/>
                </a:prstGeom>
              </p:spPr>
            </p:pic>
          </p:grpSp>
          <p:sp>
            <p:nvSpPr>
              <p:cNvPr id="394" name="Ellipse 393">
                <a:extLst>
                  <a:ext uri="{FF2B5EF4-FFF2-40B4-BE49-F238E27FC236}">
                    <a16:creationId xmlns:a16="http://schemas.microsoft.com/office/drawing/2014/main" id="{C04F7E66-9670-4811-8830-3A9A4F4FBDEC}"/>
                  </a:ext>
                </a:extLst>
              </p:cNvPr>
              <p:cNvSpPr/>
              <p:nvPr/>
            </p:nvSpPr>
            <p:spPr>
              <a:xfrm>
                <a:off x="10797109" y="1792519"/>
                <a:ext cx="239733" cy="2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95" name="Billede 394">
                <a:extLst>
                  <a:ext uri="{FF2B5EF4-FFF2-40B4-BE49-F238E27FC236}">
                    <a16:creationId xmlns:a16="http://schemas.microsoft.com/office/drawing/2014/main" id="{8C573DBA-E373-4A51-9FF6-375B2B0964B0}"/>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79453" y="1768519"/>
                <a:ext cx="288000" cy="288000"/>
              </a:xfrm>
              <a:prstGeom prst="rect">
                <a:avLst/>
              </a:prstGeom>
            </p:spPr>
          </p:pic>
          <p:sp>
            <p:nvSpPr>
              <p:cNvPr id="392" name="Ellipse 391">
                <a:extLst>
                  <a:ext uri="{FF2B5EF4-FFF2-40B4-BE49-F238E27FC236}">
                    <a16:creationId xmlns:a16="http://schemas.microsoft.com/office/drawing/2014/main" id="{CAC38D6A-B8FF-4AE4-A57B-FE97CCC620B9}"/>
                  </a:ext>
                </a:extLst>
              </p:cNvPr>
              <p:cNvSpPr/>
              <p:nvPr/>
            </p:nvSpPr>
            <p:spPr>
              <a:xfrm>
                <a:off x="11318485" y="1792519"/>
                <a:ext cx="239733" cy="2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393" name="Billede 392">
                <a:extLst>
                  <a:ext uri="{FF2B5EF4-FFF2-40B4-BE49-F238E27FC236}">
                    <a16:creationId xmlns:a16="http://schemas.microsoft.com/office/drawing/2014/main" id="{4BD4F110-19CE-4A3F-B78B-6E04C4D2A266}"/>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12854" y="1768519"/>
                <a:ext cx="288000" cy="288000"/>
              </a:xfrm>
              <a:prstGeom prst="rect">
                <a:avLst/>
              </a:prstGeom>
            </p:spPr>
          </p:pic>
        </p:grpSp>
      </p:grpSp>
      <p:pic>
        <p:nvPicPr>
          <p:cNvPr id="6" name="Billede 5">
            <a:extLst>
              <a:ext uri="{FF2B5EF4-FFF2-40B4-BE49-F238E27FC236}">
                <a16:creationId xmlns:a16="http://schemas.microsoft.com/office/drawing/2014/main" id="{6B9F85BB-F78B-4F80-9E51-56F46C3B4643}"/>
              </a:ext>
            </a:extLst>
          </p:cNvPr>
          <p:cNvPicPr>
            <a:picLocks noChangeAspect="1"/>
          </p:cNvPicPr>
          <p:nvPr/>
        </p:nvPicPr>
        <p:blipFill>
          <a:blip r:embed="rId14"/>
          <a:stretch>
            <a:fillRect/>
          </a:stretch>
        </p:blipFill>
        <p:spPr>
          <a:xfrm>
            <a:off x="10273912" y="6145355"/>
            <a:ext cx="1337145" cy="234000"/>
          </a:xfrm>
          <a:prstGeom prst="rect">
            <a:avLst/>
          </a:prstGeom>
        </p:spPr>
      </p:pic>
    </p:spTree>
    <p:extLst>
      <p:ext uri="{BB962C8B-B14F-4D97-AF65-F5344CB8AC3E}">
        <p14:creationId xmlns:p14="http://schemas.microsoft.com/office/powerpoint/2010/main" val="3974568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t>Oversigt over projektets forløb og resultater</a:t>
            </a:r>
          </a:p>
        </p:txBody>
      </p:sp>
      <p:sp>
        <p:nvSpPr>
          <p:cNvPr id="3" name="Pladsholder til tekst 2"/>
          <p:cNvSpPr>
            <a:spLocks noGrp="1"/>
          </p:cNvSpPr>
          <p:nvPr>
            <p:ph type="body" sz="quarter" idx="25"/>
          </p:nvPr>
        </p:nvSpPr>
        <p:spPr/>
        <p:txBody>
          <a:bodyPr/>
          <a:lstStyle/>
          <a:p>
            <a:endParaRPr lang="da-DK"/>
          </a:p>
        </p:txBody>
      </p:sp>
      <p:sp>
        <p:nvSpPr>
          <p:cNvPr id="4" name="Pladsholder til tekst 3"/>
          <p:cNvSpPr>
            <a:spLocks noGrp="1"/>
          </p:cNvSpPr>
          <p:nvPr>
            <p:ph type="body" sz="quarter" idx="24"/>
          </p:nvPr>
        </p:nvSpPr>
        <p:spPr/>
        <p:txBody>
          <a:bodyPr/>
          <a:lstStyle/>
          <a:p>
            <a:endParaRPr lang="da-DK" dirty="0"/>
          </a:p>
        </p:txBody>
      </p:sp>
      <p:sp>
        <p:nvSpPr>
          <p:cNvPr id="6" name="Kløftet højrepil 5"/>
          <p:cNvSpPr/>
          <p:nvPr/>
        </p:nvSpPr>
        <p:spPr>
          <a:xfrm>
            <a:off x="274321" y="2179320"/>
            <a:ext cx="11759184" cy="3144188"/>
          </a:xfrm>
          <a:prstGeom prst="notchedRightArrow">
            <a:avLst>
              <a:gd name="adj1" fmla="val 100000"/>
              <a:gd name="adj2" fmla="val 27110"/>
            </a:avLst>
          </a:prstGeom>
          <a:effectLst/>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grpSp>
        <p:nvGrpSpPr>
          <p:cNvPr id="15" name="Grupper 14"/>
          <p:cNvGrpSpPr/>
          <p:nvPr/>
        </p:nvGrpSpPr>
        <p:grpSpPr>
          <a:xfrm>
            <a:off x="7231901" y="-39099"/>
            <a:ext cx="1595087" cy="2167184"/>
            <a:chOff x="6702107" y="0"/>
            <a:chExt cx="1595087" cy="2167184"/>
          </a:xfrm>
        </p:grpSpPr>
        <p:sp>
          <p:nvSpPr>
            <p:cNvPr id="21" name="Rektangel 20"/>
            <p:cNvSpPr/>
            <p:nvPr/>
          </p:nvSpPr>
          <p:spPr>
            <a:xfrm>
              <a:off x="6702107" y="0"/>
              <a:ext cx="1595087" cy="21671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ktangel 21"/>
            <p:cNvSpPr/>
            <p:nvPr/>
          </p:nvSpPr>
          <p:spPr>
            <a:xfrm>
              <a:off x="6702107" y="0"/>
              <a:ext cx="1595087" cy="21671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endParaRPr lang="da-DK" sz="1700" kern="1200"/>
            </a:p>
          </p:txBody>
        </p:sp>
      </p:grpSp>
      <p:sp>
        <p:nvSpPr>
          <p:cNvPr id="57" name="Rektangel 56"/>
          <p:cNvSpPr/>
          <p:nvPr/>
        </p:nvSpPr>
        <p:spPr>
          <a:xfrm>
            <a:off x="1246317" y="3843292"/>
            <a:ext cx="1728000" cy="36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755650">
              <a:lnSpc>
                <a:spcPct val="90000"/>
              </a:lnSpc>
              <a:spcBef>
                <a:spcPct val="0"/>
              </a:spcBef>
            </a:pPr>
            <a:r>
              <a:rPr lang="da-DK" sz="1600" kern="1200" dirty="0"/>
              <a:t>Lederrollen</a:t>
            </a:r>
          </a:p>
          <a:p>
            <a:pPr lvl="0" algn="ctr" defTabSz="755650">
              <a:lnSpc>
                <a:spcPct val="90000"/>
              </a:lnSpc>
              <a:spcBef>
                <a:spcPct val="0"/>
              </a:spcBef>
              <a:spcAft>
                <a:spcPct val="35000"/>
              </a:spcAft>
            </a:pPr>
            <a:r>
              <a:rPr lang="da-DK" sz="1200" dirty="0"/>
              <a:t>U</a:t>
            </a:r>
            <a:r>
              <a:rPr lang="da-DK" sz="1200" kern="1200" dirty="0"/>
              <a:t>dfordringer og barrierer</a:t>
            </a:r>
          </a:p>
        </p:txBody>
      </p:sp>
      <p:sp>
        <p:nvSpPr>
          <p:cNvPr id="59" name="Rektangel 58"/>
          <p:cNvSpPr/>
          <p:nvPr/>
        </p:nvSpPr>
        <p:spPr>
          <a:xfrm>
            <a:off x="3007997" y="3843292"/>
            <a:ext cx="2592000" cy="36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755650">
              <a:lnSpc>
                <a:spcPct val="90000"/>
              </a:lnSpc>
              <a:spcBef>
                <a:spcPct val="0"/>
              </a:spcBef>
            </a:pPr>
            <a:r>
              <a:rPr lang="da-DK" sz="1600" dirty="0"/>
              <a:t>Viden</a:t>
            </a:r>
          </a:p>
          <a:p>
            <a:pPr lvl="0" algn="ctr" defTabSz="755650">
              <a:lnSpc>
                <a:spcPct val="90000"/>
              </a:lnSpc>
              <a:spcBef>
                <a:spcPct val="0"/>
              </a:spcBef>
            </a:pPr>
            <a:r>
              <a:rPr lang="da-DK" sz="1200" dirty="0"/>
              <a:t>Ledelsesmodeller og - værktøjer</a:t>
            </a:r>
          </a:p>
          <a:p>
            <a:pPr lvl="0" algn="ctr" defTabSz="755650">
              <a:lnSpc>
                <a:spcPct val="90000"/>
              </a:lnSpc>
              <a:spcBef>
                <a:spcPct val="0"/>
              </a:spcBef>
            </a:pPr>
            <a:r>
              <a:rPr lang="da-DK" sz="1200" dirty="0"/>
              <a:t>Rådgivningsforløb og handlingsplaner</a:t>
            </a:r>
          </a:p>
          <a:p>
            <a:pPr marL="136525" lvl="0" indent="-136525" algn="ctr" defTabSz="755650">
              <a:lnSpc>
                <a:spcPct val="90000"/>
              </a:lnSpc>
              <a:spcBef>
                <a:spcPct val="0"/>
              </a:spcBef>
              <a:buFont typeface="Arial" charset="0"/>
              <a:buChar char="•"/>
            </a:pPr>
            <a:endParaRPr lang="da-DK" sz="1600" dirty="0"/>
          </a:p>
        </p:txBody>
      </p:sp>
      <p:sp>
        <p:nvSpPr>
          <p:cNvPr id="74" name="Rektangel 73"/>
          <p:cNvSpPr/>
          <p:nvPr/>
        </p:nvSpPr>
        <p:spPr>
          <a:xfrm>
            <a:off x="5644375" y="3843292"/>
            <a:ext cx="1728000" cy="36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755650">
              <a:lnSpc>
                <a:spcPct val="90000"/>
              </a:lnSpc>
              <a:spcBef>
                <a:spcPct val="0"/>
              </a:spcBef>
            </a:pPr>
            <a:r>
              <a:rPr lang="da-DK" sz="1600" dirty="0"/>
              <a:t>Værktøj</a:t>
            </a:r>
          </a:p>
          <a:p>
            <a:pPr lvl="0" algn="ctr" defTabSz="755650">
              <a:lnSpc>
                <a:spcPct val="90000"/>
              </a:lnSpc>
              <a:spcBef>
                <a:spcPct val="0"/>
              </a:spcBef>
            </a:pPr>
            <a:r>
              <a:rPr lang="da-DK" sz="1200" dirty="0"/>
              <a:t>Til landmanden </a:t>
            </a:r>
          </a:p>
        </p:txBody>
      </p:sp>
      <p:sp>
        <p:nvSpPr>
          <p:cNvPr id="27" name="Ellipse 26">
            <a:extLst>
              <a:ext uri="{FF2B5EF4-FFF2-40B4-BE49-F238E27FC236}">
                <a16:creationId xmlns:a16="http://schemas.microsoft.com/office/drawing/2014/main" id="{645157F1-D54E-4FE7-9AC2-C7AEDB1F3AD4}"/>
              </a:ext>
            </a:extLst>
          </p:cNvPr>
          <p:cNvSpPr/>
          <p:nvPr/>
        </p:nvSpPr>
        <p:spPr>
          <a:xfrm>
            <a:off x="1645176" y="252663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75" name="Rektangel 74"/>
          <p:cNvSpPr/>
          <p:nvPr/>
        </p:nvSpPr>
        <p:spPr>
          <a:xfrm>
            <a:off x="6987229" y="3843292"/>
            <a:ext cx="1728000" cy="36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755650">
              <a:lnSpc>
                <a:spcPct val="90000"/>
              </a:lnSpc>
              <a:spcBef>
                <a:spcPct val="0"/>
              </a:spcBef>
            </a:pPr>
            <a:r>
              <a:rPr lang="da-DK" sz="1600" dirty="0"/>
              <a:t>Procesværktøj</a:t>
            </a:r>
          </a:p>
          <a:p>
            <a:pPr lvl="0" algn="ctr" defTabSz="755650">
              <a:lnSpc>
                <a:spcPct val="90000"/>
              </a:lnSpc>
              <a:spcBef>
                <a:spcPct val="0"/>
              </a:spcBef>
            </a:pPr>
            <a:r>
              <a:rPr lang="da-DK" sz="1200" dirty="0"/>
              <a:t>Til rådgiver</a:t>
            </a:r>
          </a:p>
          <a:p>
            <a:pPr marL="136525" lvl="0" indent="-136525" algn="ctr" defTabSz="755650">
              <a:lnSpc>
                <a:spcPct val="90000"/>
              </a:lnSpc>
              <a:spcBef>
                <a:spcPct val="0"/>
              </a:spcBef>
              <a:spcAft>
                <a:spcPct val="35000"/>
              </a:spcAft>
              <a:buFont typeface="Arial" charset="0"/>
              <a:buChar char="•"/>
            </a:pPr>
            <a:endParaRPr lang="da-DK" sz="1600" kern="1200" dirty="0"/>
          </a:p>
        </p:txBody>
      </p:sp>
      <p:sp>
        <p:nvSpPr>
          <p:cNvPr id="80" name="Rektangel 79"/>
          <p:cNvSpPr/>
          <p:nvPr/>
        </p:nvSpPr>
        <p:spPr>
          <a:xfrm>
            <a:off x="9214975" y="3843292"/>
            <a:ext cx="1728000" cy="36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755650">
              <a:lnSpc>
                <a:spcPct val="90000"/>
              </a:lnSpc>
              <a:spcBef>
                <a:spcPct val="0"/>
              </a:spcBef>
            </a:pPr>
            <a:r>
              <a:rPr lang="da-DK" sz="1600" dirty="0"/>
              <a:t>Demonstrationer</a:t>
            </a:r>
          </a:p>
          <a:p>
            <a:pPr lvl="0" algn="ctr" defTabSz="755650">
              <a:lnSpc>
                <a:spcPct val="90000"/>
              </a:lnSpc>
              <a:spcBef>
                <a:spcPct val="0"/>
              </a:spcBef>
            </a:pPr>
            <a:r>
              <a:rPr lang="da-DK" sz="1200" dirty="0"/>
              <a:t>Temadage </a:t>
            </a:r>
          </a:p>
          <a:p>
            <a:pPr lvl="0" algn="ctr" defTabSz="755650">
              <a:lnSpc>
                <a:spcPct val="90000"/>
              </a:lnSpc>
              <a:spcBef>
                <a:spcPct val="0"/>
              </a:spcBef>
            </a:pPr>
            <a:r>
              <a:rPr lang="da-DK" sz="1200" dirty="0"/>
              <a:t>Inspirationskatalog</a:t>
            </a:r>
          </a:p>
          <a:p>
            <a:pPr lvl="0" algn="ctr" defTabSz="755650">
              <a:lnSpc>
                <a:spcPct val="90000"/>
              </a:lnSpc>
              <a:spcBef>
                <a:spcPct val="0"/>
              </a:spcBef>
            </a:pPr>
            <a:r>
              <a:rPr lang="da-DK" sz="1200" dirty="0"/>
              <a:t>Videoer</a:t>
            </a:r>
          </a:p>
          <a:p>
            <a:pPr lvl="0" algn="ctr" defTabSz="755650">
              <a:lnSpc>
                <a:spcPct val="90000"/>
              </a:lnSpc>
              <a:spcBef>
                <a:spcPct val="0"/>
              </a:spcBef>
            </a:pPr>
            <a:r>
              <a:rPr lang="da-DK" sz="1200" dirty="0"/>
              <a:t>Artikler</a:t>
            </a:r>
          </a:p>
          <a:p>
            <a:pPr marL="136525" lvl="0" indent="-136525" algn="ctr" defTabSz="755650">
              <a:lnSpc>
                <a:spcPct val="90000"/>
              </a:lnSpc>
              <a:spcBef>
                <a:spcPct val="0"/>
              </a:spcBef>
              <a:buFont typeface="Arial" charset="0"/>
              <a:buChar char="•"/>
            </a:pPr>
            <a:endParaRPr lang="da-DK" sz="1600" kern="1200" dirty="0"/>
          </a:p>
        </p:txBody>
      </p:sp>
      <p:pic>
        <p:nvPicPr>
          <p:cNvPr id="9" name="Billede 8">
            <a:extLst>
              <a:ext uri="{FF2B5EF4-FFF2-40B4-BE49-F238E27FC236}">
                <a16:creationId xmlns:a16="http://schemas.microsoft.com/office/drawing/2014/main" id="{A2B789B7-3F98-4818-BDBC-5DC5855BBEC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8824" y="2271626"/>
            <a:ext cx="1440000" cy="1440000"/>
          </a:xfrm>
          <a:prstGeom prst="rect">
            <a:avLst/>
          </a:prstGeom>
        </p:spPr>
      </p:pic>
      <p:pic>
        <p:nvPicPr>
          <p:cNvPr id="17" name="Billede 16">
            <a:extLst>
              <a:ext uri="{FF2B5EF4-FFF2-40B4-BE49-F238E27FC236}">
                <a16:creationId xmlns:a16="http://schemas.microsoft.com/office/drawing/2014/main" id="{BDB3336F-4071-4CE8-A4F7-03B21C1C03AE}"/>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65693" y="2271626"/>
            <a:ext cx="1560591" cy="1440000"/>
          </a:xfrm>
          <a:prstGeom prst="rect">
            <a:avLst/>
          </a:prstGeom>
        </p:spPr>
      </p:pic>
      <p:pic>
        <p:nvPicPr>
          <p:cNvPr id="20" name="Billede 19">
            <a:extLst>
              <a:ext uri="{FF2B5EF4-FFF2-40B4-BE49-F238E27FC236}">
                <a16:creationId xmlns:a16="http://schemas.microsoft.com/office/drawing/2014/main" id="{21A3C030-8B5C-47EA-B263-9DD6659B925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49329" y="2271626"/>
            <a:ext cx="1441627" cy="1440000"/>
          </a:xfrm>
          <a:prstGeom prst="rect">
            <a:avLst/>
          </a:prstGeom>
        </p:spPr>
      </p:pic>
      <p:pic>
        <p:nvPicPr>
          <p:cNvPr id="24" name="Billede 23">
            <a:extLst>
              <a:ext uri="{FF2B5EF4-FFF2-40B4-BE49-F238E27FC236}">
                <a16:creationId xmlns:a16="http://schemas.microsoft.com/office/drawing/2014/main" id="{005CDDDE-1FE3-4DFD-BE13-97310B7D8484}"/>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67116" y="2271626"/>
            <a:ext cx="1435200" cy="1440000"/>
          </a:xfrm>
          <a:prstGeom prst="rect">
            <a:avLst/>
          </a:prstGeom>
        </p:spPr>
      </p:pic>
      <p:pic>
        <p:nvPicPr>
          <p:cNvPr id="26" name="Billede 25">
            <a:extLst>
              <a:ext uri="{FF2B5EF4-FFF2-40B4-BE49-F238E27FC236}">
                <a16:creationId xmlns:a16="http://schemas.microsoft.com/office/drawing/2014/main" id="{4C5C736E-1654-42F5-B47B-C9B21A92E459}"/>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42417" y="2271626"/>
            <a:ext cx="1442707" cy="1440000"/>
          </a:xfrm>
          <a:prstGeom prst="rect">
            <a:avLst/>
          </a:prstGeom>
        </p:spPr>
      </p:pic>
      <p:sp>
        <p:nvSpPr>
          <p:cNvPr id="51" name="Pil: nedad 50">
            <a:extLst>
              <a:ext uri="{FF2B5EF4-FFF2-40B4-BE49-F238E27FC236}">
                <a16:creationId xmlns:a16="http://schemas.microsoft.com/office/drawing/2014/main" id="{0DBE9BFE-2E4C-41CE-B271-94500BD2C855}"/>
              </a:ext>
            </a:extLst>
          </p:cNvPr>
          <p:cNvSpPr/>
          <p:nvPr/>
        </p:nvSpPr>
        <p:spPr>
          <a:xfrm rot="5400000">
            <a:off x="4650829" y="2416231"/>
            <a:ext cx="484632" cy="489040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lIns="72000" rIns="72000" bIns="1512000" rtlCol="0" anchor="ctr" anchorCtr="0"/>
          <a:lstStyle/>
          <a:p>
            <a:pPr algn="ctr"/>
            <a:r>
              <a:rPr lang="da-DK" sz="1400" dirty="0"/>
              <a:t>Test og afprøvninger</a:t>
            </a:r>
          </a:p>
        </p:txBody>
      </p:sp>
      <p:pic>
        <p:nvPicPr>
          <p:cNvPr id="47" name="Billede 46">
            <a:extLst>
              <a:ext uri="{FF2B5EF4-FFF2-40B4-BE49-F238E27FC236}">
                <a16:creationId xmlns:a16="http://schemas.microsoft.com/office/drawing/2014/main" id="{42956D70-9BDE-419B-B895-D6608E0A1C4C}"/>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51819" y="4501432"/>
            <a:ext cx="717600" cy="720000"/>
          </a:xfrm>
          <a:prstGeom prst="rect">
            <a:avLst/>
          </a:prstGeom>
        </p:spPr>
      </p:pic>
      <p:sp>
        <p:nvSpPr>
          <p:cNvPr id="28" name="Pil: nedad 27">
            <a:extLst>
              <a:ext uri="{FF2B5EF4-FFF2-40B4-BE49-F238E27FC236}">
                <a16:creationId xmlns:a16="http://schemas.microsoft.com/office/drawing/2014/main" id="{C121DDA9-316B-4E50-A1E4-FA21AAFDF24C}"/>
              </a:ext>
            </a:extLst>
          </p:cNvPr>
          <p:cNvSpPr/>
          <p:nvPr/>
        </p:nvSpPr>
        <p:spPr>
          <a:xfrm>
            <a:off x="1858040" y="1299349"/>
            <a:ext cx="484632" cy="9000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da-DK" sz="1400" dirty="0"/>
              <a:t>Interview</a:t>
            </a:r>
          </a:p>
        </p:txBody>
      </p:sp>
      <p:sp>
        <p:nvSpPr>
          <p:cNvPr id="52" name="Pil: nedad 51">
            <a:extLst>
              <a:ext uri="{FF2B5EF4-FFF2-40B4-BE49-F238E27FC236}">
                <a16:creationId xmlns:a16="http://schemas.microsoft.com/office/drawing/2014/main" id="{505E2CBC-32AA-40A7-94A0-F9F159FBE0DA}"/>
              </a:ext>
            </a:extLst>
          </p:cNvPr>
          <p:cNvSpPr/>
          <p:nvPr/>
        </p:nvSpPr>
        <p:spPr>
          <a:xfrm>
            <a:off x="9821454" y="4904045"/>
            <a:ext cx="484632" cy="6840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9" name="Pil: nedad 28">
            <a:extLst>
              <a:ext uri="{FF2B5EF4-FFF2-40B4-BE49-F238E27FC236}">
                <a16:creationId xmlns:a16="http://schemas.microsoft.com/office/drawing/2014/main" id="{D23D6A90-F2C8-4460-815B-53CE716C0060}"/>
              </a:ext>
            </a:extLst>
          </p:cNvPr>
          <p:cNvSpPr/>
          <p:nvPr/>
        </p:nvSpPr>
        <p:spPr>
          <a:xfrm>
            <a:off x="4042400" y="1299349"/>
            <a:ext cx="484632" cy="9000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da-DK" sz="1400" dirty="0"/>
              <a:t>Research</a:t>
            </a:r>
          </a:p>
        </p:txBody>
      </p:sp>
      <p:grpSp>
        <p:nvGrpSpPr>
          <p:cNvPr id="7" name="Gruppe 6">
            <a:extLst>
              <a:ext uri="{FF2B5EF4-FFF2-40B4-BE49-F238E27FC236}">
                <a16:creationId xmlns:a16="http://schemas.microsoft.com/office/drawing/2014/main" id="{417F4E3E-3DE8-4BB8-B2E9-5DE41317E5EF}"/>
              </a:ext>
            </a:extLst>
          </p:cNvPr>
          <p:cNvGrpSpPr/>
          <p:nvPr/>
        </p:nvGrpSpPr>
        <p:grpSpPr>
          <a:xfrm>
            <a:off x="1727943" y="4501432"/>
            <a:ext cx="720000" cy="720000"/>
            <a:chOff x="1727943" y="4241204"/>
            <a:chExt cx="720000" cy="720000"/>
          </a:xfrm>
        </p:grpSpPr>
        <p:sp>
          <p:nvSpPr>
            <p:cNvPr id="5" name="Ellipse 4">
              <a:extLst>
                <a:ext uri="{FF2B5EF4-FFF2-40B4-BE49-F238E27FC236}">
                  <a16:creationId xmlns:a16="http://schemas.microsoft.com/office/drawing/2014/main" id="{CD53E6CA-36FF-401E-B929-791CAA590D6D}"/>
                </a:ext>
              </a:extLst>
            </p:cNvPr>
            <p:cNvSpPr/>
            <p:nvPr/>
          </p:nvSpPr>
          <p:spPr>
            <a:xfrm>
              <a:off x="1843690" y="4358133"/>
              <a:ext cx="468000" cy="46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46" name="Billede 45">
              <a:extLst>
                <a:ext uri="{FF2B5EF4-FFF2-40B4-BE49-F238E27FC236}">
                  <a16:creationId xmlns:a16="http://schemas.microsoft.com/office/drawing/2014/main" id="{EB7A4C7E-BB99-450C-B846-C9E446E1F76F}"/>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27943" y="4241204"/>
              <a:ext cx="720000" cy="720000"/>
            </a:xfrm>
            <a:prstGeom prst="rect">
              <a:avLst/>
            </a:prstGeom>
          </p:spPr>
        </p:pic>
      </p:grpSp>
    </p:spTree>
    <p:extLst>
      <p:ext uri="{BB962C8B-B14F-4D97-AF65-F5344CB8AC3E}">
        <p14:creationId xmlns:p14="http://schemas.microsoft.com/office/powerpoint/2010/main" val="315714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4ADD4-8170-421C-84B6-514B19C098E9}"/>
              </a:ext>
            </a:extLst>
          </p:cNvPr>
          <p:cNvSpPr>
            <a:spLocks noGrp="1"/>
          </p:cNvSpPr>
          <p:nvPr>
            <p:ph type="title"/>
          </p:nvPr>
        </p:nvSpPr>
        <p:spPr>
          <a:xfrm>
            <a:off x="529792" y="392885"/>
            <a:ext cx="9360000" cy="711638"/>
          </a:xfrm>
        </p:spPr>
        <p:txBody>
          <a:bodyPr/>
          <a:lstStyle/>
          <a:p>
            <a:r>
              <a:rPr lang="da-DK" sz="3200" dirty="0"/>
              <a:t>Mål med Fokuseret Ledelse</a:t>
            </a:r>
          </a:p>
        </p:txBody>
      </p:sp>
      <p:sp>
        <p:nvSpPr>
          <p:cNvPr id="4" name="Pladsholder til tekst 3">
            <a:extLst>
              <a:ext uri="{FF2B5EF4-FFF2-40B4-BE49-F238E27FC236}">
                <a16:creationId xmlns:a16="http://schemas.microsoft.com/office/drawing/2014/main" id="{71BC2B19-4CD8-4526-8B81-C17D58B9E969}"/>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F614F18D-A4B1-4CC5-ABEE-209F10582CD0}"/>
              </a:ext>
            </a:extLst>
          </p:cNvPr>
          <p:cNvSpPr>
            <a:spLocks noGrp="1"/>
          </p:cNvSpPr>
          <p:nvPr>
            <p:ph type="body" sz="quarter" idx="24"/>
          </p:nvPr>
        </p:nvSpPr>
        <p:spPr/>
        <p:txBody>
          <a:bodyPr/>
          <a:lstStyle/>
          <a:p>
            <a:endParaRPr lang="da-DK"/>
          </a:p>
        </p:txBody>
      </p:sp>
      <p:sp>
        <p:nvSpPr>
          <p:cNvPr id="12" name="Tekstfelt 11">
            <a:extLst>
              <a:ext uri="{FF2B5EF4-FFF2-40B4-BE49-F238E27FC236}">
                <a16:creationId xmlns:a16="http://schemas.microsoft.com/office/drawing/2014/main" id="{4CDFADB2-0B4A-4576-8C0E-8B6FFE012004}"/>
              </a:ext>
            </a:extLst>
          </p:cNvPr>
          <p:cNvSpPr txBox="1">
            <a:spLocks/>
          </p:cNvSpPr>
          <p:nvPr/>
        </p:nvSpPr>
        <p:spPr>
          <a:xfrm>
            <a:off x="540001" y="1951673"/>
            <a:ext cx="5219116" cy="3693319"/>
          </a:xfrm>
          <a:prstGeom prst="rect">
            <a:avLst/>
          </a:prstGeom>
          <a:noFill/>
          <a:ln w="19050">
            <a:noFill/>
          </a:ln>
        </p:spPr>
        <p:txBody>
          <a:bodyPr wrap="square" lIns="0" tIns="0" rIns="0" bIns="0" rtlCol="0" anchor="t" anchorCtr="0">
            <a:spAutoFit/>
          </a:bodyPr>
          <a:lstStyle/>
          <a:p>
            <a:r>
              <a:rPr lang="da-DK" sz="2400" dirty="0">
                <a:cs typeface="Arial" panose="020B0604020202020204" pitchFamily="34" charset="0"/>
              </a:rPr>
              <a:t>Fokuseret ledelse har som mål, at du skal kunne </a:t>
            </a:r>
            <a:r>
              <a:rPr lang="da-DK" sz="2400" b="1" dirty="0">
                <a:cs typeface="Arial" panose="020B0604020202020204" pitchFamily="34" charset="0"/>
              </a:rPr>
              <a:t>identificere </a:t>
            </a:r>
            <a:r>
              <a:rPr lang="da-DK" sz="2400" dirty="0">
                <a:cs typeface="Arial" panose="020B0604020202020204" pitchFamily="34" charset="0"/>
              </a:rPr>
              <a:t>og </a:t>
            </a:r>
            <a:r>
              <a:rPr lang="da-DK" sz="2400" b="1" dirty="0">
                <a:cs typeface="Arial" panose="020B0604020202020204" pitchFamily="34" charset="0"/>
              </a:rPr>
              <a:t>eksekvere</a:t>
            </a:r>
            <a:r>
              <a:rPr lang="da-DK" sz="2400" dirty="0">
                <a:cs typeface="Arial" panose="020B0604020202020204" pitchFamily="34" charset="0"/>
              </a:rPr>
              <a:t> på landbrugsbedriftens </a:t>
            </a:r>
            <a:r>
              <a:rPr lang="da-DK" sz="2400" b="1" dirty="0">
                <a:cs typeface="Arial" panose="020B0604020202020204" pitchFamily="34" charset="0"/>
              </a:rPr>
              <a:t>strategiske og ledelsesmæssige udfordringer</a:t>
            </a:r>
            <a:r>
              <a:rPr lang="da-DK" sz="2400" dirty="0">
                <a:cs typeface="Arial" panose="020B0604020202020204" pitchFamily="34" charset="0"/>
              </a:rPr>
              <a:t>. </a:t>
            </a:r>
          </a:p>
          <a:p>
            <a:endParaRPr lang="da-DK" sz="2400" dirty="0">
              <a:cs typeface="Arial" panose="020B0604020202020204" pitchFamily="34" charset="0"/>
            </a:endParaRPr>
          </a:p>
          <a:p>
            <a:r>
              <a:rPr lang="da-DK" sz="2400" dirty="0">
                <a:cs typeface="Arial" panose="020B0604020202020204" pitchFamily="34" charset="0"/>
              </a:rPr>
              <a:t>Det er </a:t>
            </a:r>
            <a:r>
              <a:rPr lang="da-DK" sz="2400" b="1" dirty="0">
                <a:cs typeface="Arial" panose="020B0604020202020204" pitchFamily="34" charset="0"/>
              </a:rPr>
              <a:t>din</a:t>
            </a:r>
            <a:r>
              <a:rPr lang="da-DK" sz="2400" dirty="0">
                <a:cs typeface="Arial" panose="020B0604020202020204" pitchFamily="34" charset="0"/>
              </a:rPr>
              <a:t> landbrugsvirksomhed</a:t>
            </a:r>
          </a:p>
          <a:p>
            <a:r>
              <a:rPr lang="da-DK" sz="2400" dirty="0">
                <a:cs typeface="Arial" panose="020B0604020202020204" pitchFamily="34" charset="0"/>
              </a:rPr>
              <a:t>Det er </a:t>
            </a:r>
            <a:r>
              <a:rPr lang="da-DK" sz="2400" b="1" dirty="0">
                <a:cs typeface="Arial" panose="020B0604020202020204" pitchFamily="34" charset="0"/>
              </a:rPr>
              <a:t>din</a:t>
            </a:r>
            <a:r>
              <a:rPr lang="da-DK" sz="2400" dirty="0">
                <a:cs typeface="Arial" panose="020B0604020202020204" pitchFamily="34" charset="0"/>
              </a:rPr>
              <a:t> ledelse</a:t>
            </a:r>
          </a:p>
          <a:p>
            <a:r>
              <a:rPr lang="da-DK" sz="2400" dirty="0">
                <a:cs typeface="Arial" panose="020B0604020202020204" pitchFamily="34" charset="0"/>
              </a:rPr>
              <a:t>Det er </a:t>
            </a:r>
            <a:r>
              <a:rPr lang="da-DK" sz="2400" b="1" dirty="0">
                <a:cs typeface="Arial" panose="020B0604020202020204" pitchFamily="34" charset="0"/>
              </a:rPr>
              <a:t>dine</a:t>
            </a:r>
            <a:r>
              <a:rPr lang="da-DK" sz="2400" dirty="0">
                <a:cs typeface="Arial" panose="020B0604020202020204" pitchFamily="34" charset="0"/>
              </a:rPr>
              <a:t> udfordringer</a:t>
            </a:r>
          </a:p>
          <a:p>
            <a:r>
              <a:rPr lang="da-DK" sz="2400" dirty="0">
                <a:cs typeface="Arial" panose="020B0604020202020204" pitchFamily="34" charset="0"/>
              </a:rPr>
              <a:t>Der er </a:t>
            </a:r>
            <a:r>
              <a:rPr lang="da-DK" sz="2400" b="1" dirty="0">
                <a:cs typeface="Arial" panose="020B0604020202020204" pitchFamily="34" charset="0"/>
              </a:rPr>
              <a:t>dig,</a:t>
            </a:r>
            <a:r>
              <a:rPr lang="da-DK" sz="2400" dirty="0">
                <a:cs typeface="Arial" panose="020B0604020202020204" pitchFamily="34" charset="0"/>
              </a:rPr>
              <a:t> der definere og beslutter niveau, omfang, rammer og …</a:t>
            </a:r>
          </a:p>
        </p:txBody>
      </p:sp>
      <p:pic>
        <p:nvPicPr>
          <p:cNvPr id="14" name="Billede 13">
            <a:extLst>
              <a:ext uri="{FF2B5EF4-FFF2-40B4-BE49-F238E27FC236}">
                <a16:creationId xmlns:a16="http://schemas.microsoft.com/office/drawing/2014/main" id="{BC527ECF-67E6-4103-B774-4572853FA3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0000" y="1008000"/>
            <a:ext cx="4664401" cy="4680000"/>
          </a:xfrm>
          <a:prstGeom prst="rect">
            <a:avLst/>
          </a:prstGeom>
        </p:spPr>
      </p:pic>
      <p:sp>
        <p:nvSpPr>
          <p:cNvPr id="15" name="Ellipse 14">
            <a:extLst>
              <a:ext uri="{FF2B5EF4-FFF2-40B4-BE49-F238E27FC236}">
                <a16:creationId xmlns:a16="http://schemas.microsoft.com/office/drawing/2014/main" id="{6E6181FC-7E9B-40EC-B0BF-C8886B7D9508}"/>
              </a:ext>
            </a:extLst>
          </p:cNvPr>
          <p:cNvSpPr>
            <a:spLocks noChangeAspect="1"/>
          </p:cNvSpPr>
          <p:nvPr/>
        </p:nvSpPr>
        <p:spPr>
          <a:xfrm>
            <a:off x="7894200" y="2070000"/>
            <a:ext cx="2556000" cy="255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3" name="Billede 12">
            <a:extLst>
              <a:ext uri="{FF2B5EF4-FFF2-40B4-BE49-F238E27FC236}">
                <a16:creationId xmlns:a16="http://schemas.microsoft.com/office/drawing/2014/main" id="{5CF1DF8F-7D3D-466A-83F4-B3D20787FD4F}"/>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54850" y="2181899"/>
            <a:ext cx="1080000" cy="2207166"/>
          </a:xfrm>
          <a:prstGeom prst="rect">
            <a:avLst/>
          </a:prstGeom>
        </p:spPr>
      </p:pic>
    </p:spTree>
    <p:extLst>
      <p:ext uri="{BB962C8B-B14F-4D97-AF65-F5344CB8AC3E}">
        <p14:creationId xmlns:p14="http://schemas.microsoft.com/office/powerpoint/2010/main" val="463061522"/>
      </p:ext>
    </p:extLst>
  </p:cSld>
  <p:clrMapOvr>
    <a:masterClrMapping/>
  </p:clrMapOvr>
</p:sld>
</file>

<file path=ppt/theme/theme1.xml><?xml version="1.0" encoding="utf-8"?>
<a:theme xmlns:a="http://schemas.openxmlformats.org/drawingml/2006/main" name="LF PPT - Noget af det bedste i verden.">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F8238065-BBDA-4254-B6B8-6184174FADB0}"/>
    </a:ext>
  </a:extLst>
</a:theme>
</file>

<file path=ppt/theme/theme2.xml><?xml version="1.0" encoding="utf-8"?>
<a:theme xmlns:a="http://schemas.openxmlformats.org/drawingml/2006/main" name="LF PPT - Noget at leve af. Noget at leve fo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7C7E8346-7CED-4EA0-9479-E33FAE3F09B6}"/>
    </a:ext>
  </a:extLst>
</a:theme>
</file>

<file path=ppt/theme/theme3.xml><?xml version="1.0" encoding="utf-8"?>
<a:theme xmlns:a="http://schemas.openxmlformats.org/drawingml/2006/main" name="LF PPT - Vækst i balance">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FABF8330-EABD-435A-AE91-C0F404BCE18C}"/>
    </a:ext>
  </a:extLst>
</a:theme>
</file>

<file path=ppt/theme/theme4.xml><?xml version="1.0" encoding="utf-8"?>
<a:theme xmlns:a="http://schemas.openxmlformats.org/drawingml/2006/main" name="LF PPT - Illustrationer i bunden">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FB4C1204-3765-469F-BA20-EA01D3E84BF1}"/>
    </a:ext>
  </a:extLst>
</a:theme>
</file>

<file path=ppt/theme/theme5.xml><?xml version="1.0" encoding="utf-8"?>
<a:theme xmlns:a="http://schemas.openxmlformats.org/drawingml/2006/main" name="LF PPT - SEGES">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 - Kopi.potx" id="{B28ED082-C69A-41E3-9CEF-E4B9B55CE828}" vid="{5B8A47E8-E1B5-436D-9AA0-B1FA5122A1DB}"/>
    </a:ext>
  </a:extLst>
</a:theme>
</file>

<file path=ppt/theme/theme6.xml><?xml version="1.0" encoding="utf-8"?>
<a:theme xmlns:a="http://schemas.openxmlformats.org/drawingml/2006/main" name="1_LF PPT - SEGES">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P_Skabelon" id="{0EEB609F-B8EA-44EC-A33C-AE70EA8BD71B}" vid="{2042DEF7-6FF4-4EA4-9053-97E9B07415D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Set Item Permission, based on rettighedsgruppe</Name>
    <Synchronization>Asynchronous</Synchronization>
    <Type>10001</Type>
    <SequenceNumber>1010</SequenceNumber>
    <Assembly>DAAS.WebInfo.Common, Version=1.0.0.0, Culture=neutral, PublicKeyToken=f192aeb827ef4bcc</Assembly>
    <Class>DAAS.WebInfo.Common.EventReceivers.RightsGroupItemEventReceiver</Class>
    <Data/>
    <Filter/>
  </Receiver>
  <Receiver>
    <Name>Set Item Permission, based on rettighedsgruppe</Name>
    <Synchronization>Asynchronous</Synchronization>
    <Type>10002</Type>
    <SequenceNumber>1010</SequenceNumber>
    <Assembly>DAAS.WebInfo.Common, Version=1.0.0.0, Culture=neutral, PublicKeyToken=f192aeb827ef4bcc</Assembly>
    <Class>DAAS.WebInfo.Common.EventReceivers.RightsGroupItemEventReceiver</Class>
    <Data/>
    <Filter/>
  </Receiver>
  <Receiver>
    <Name>WebInfo Content Page Event</Name>
    <Synchronization>Synchronous</Synchronization>
    <Type>1</Type>
    <SequenceNumber>1030</SequenceNumber>
    <Assembly>DAAS.WebInfo.Common, Version=1.0.0.0, Culture=neutral, PublicKeyToken=f192aeb827ef4bcc</Assembly>
    <Class>DAAS.WebInfo.Common.EventReceivers.WebInfoContentPageEventReceiver</Class>
    <Data/>
    <Filter/>
  </Receiver>
  <Receiver>
    <Name>WebInfo Content Page Event</Name>
    <Synchronization>Synchronous</Synchronization>
    <Type>2</Type>
    <SequenceNumber>1030</SequenceNumber>
    <Assembly>DAAS.WebInfo.Common, Version=1.0.0.0, Culture=neutral, PublicKeyToken=f192aeb827ef4bcc</Assembly>
    <Class>DAAS.WebInfo.Common.EventReceivers.WebInfoContentPageEventReceiver</Class>
    <Data/>
    <Filter/>
  </Receiver>
  <Receiver>
    <Name>WebInfo Content Page Event</Name>
    <Synchronization>Asynchronous</Synchronization>
    <Type>10002</Type>
    <SequenceNumber>1030</SequenceNumber>
    <Assembly>DAAS.WebInfo.Common, Version=1.0.0.0, Culture=neutral, PublicKeyToken=f192aeb827ef4bcc</Assembly>
    <Class>DAAS.WebInfo.Common.EventReceivers.WebInfoContentPageEventReceiver</Class>
    <Data/>
    <Filter/>
  </Receiver>
</spe:Receivers>
</file>

<file path=customXml/item2.xml><?xml version="1.0" encoding="utf-8"?>
<ct:contentTypeSchema xmlns:ct="http://schemas.microsoft.com/office/2006/metadata/contentType" xmlns:ma="http://schemas.microsoft.com/office/2006/metadata/properties/metaAttributes" ct:_="" ma:_="" ma:contentTypeName="Landbrugsinfo Binær Fil" ma:contentTypeID="0x010100C568DB52D9D0A14D9B2FDCC96666E9F2007948130EC3DB064584E219954237AF3900242457EFB8B24247815D688C526CD44D00C26A9DBCB02B5C4DA1F017B836C045C00060750ADE2E6249BABB5C6118FC133DE800AF2E6DC7107240CAAE62CB7A7C0C310000F6B5E38E64E8D7459291004ED67649EF" ma:contentTypeVersion="98" ma:contentTypeDescription="Contenttype til binære filer der bliver publiceret på Landbrugsinfo" ma:contentTypeScope="" ma:versionID="998ff075de49e7dc48cb1bb4cf308008">
  <xsd:schema xmlns:xsd="http://www.w3.org/2001/XMLSchema" xmlns:xs="http://www.w3.org/2001/XMLSchema" xmlns:p="http://schemas.microsoft.com/office/2006/metadata/properties" xmlns:ns1="http://schemas.microsoft.com/sharepoint/v3" xmlns:ns2="03508eee-7ab1-4102-9377-378d8afda71f" xmlns:ns3="5aa14257-579e-4a1f-bbbb-3c8dd7393476" xmlns:ns4="303eeafb-7dff-46db-9396-e9c651f530ea" targetNamespace="http://schemas.microsoft.com/office/2006/metadata/properties" ma:root="true" ma:fieldsID="e3cc65413cd7168fe6b9d5844341926c" ns1:_="" ns2:_="" ns3:_="" ns4:_="">
    <xsd:import namespace="http://schemas.microsoft.com/sharepoint/v3"/>
    <xsd:import namespace="03508eee-7ab1-4102-9377-378d8afda71f"/>
    <xsd:import namespace="5aa14257-579e-4a1f-bbbb-3c8dd7393476"/>
    <xsd:import namespace="303eeafb-7dff-46db-9396-e9c651f530ea"/>
    <xsd:element name="properties">
      <xsd:complexType>
        <xsd:sequence>
          <xsd:element name="documentManagement">
            <xsd:complexType>
              <xsd:all>
                <xsd:element ref="ns1:Comments" minOccurs="0"/>
                <xsd:element ref="ns1:PublishingStartDate" minOccurs="0"/>
                <xsd:element ref="ns1:PublishingExpirationDate" minOccurs="0"/>
                <xsd:element ref="ns1:PublishingContact" minOccurs="0"/>
                <xsd:element ref="ns1:PublishingContactEmail" minOccurs="0"/>
                <xsd:element ref="ns1:PublishingContactName" minOccurs="0"/>
                <xsd:element ref="ns1:PublishingContactPicture" minOccurs="0"/>
                <xsd:element ref="ns1:PublishingPageLayout" minOccurs="0"/>
                <xsd:element ref="ns1:PublishingVariationGroupID" minOccurs="0"/>
                <xsd:element ref="ns1:PublishingVariationRelationshipLinkFieldID" minOccurs="0"/>
                <xsd:element ref="ns1:PublishingRollupImage" minOccurs="0"/>
                <xsd:element ref="ns1:Audience" minOccurs="0"/>
                <xsd:element ref="ns1:PublishingPageImage" minOccurs="0"/>
                <xsd:element ref="ns1:PublishingPageContent" minOccurs="0"/>
                <xsd:element ref="ns1:SummaryLinks" minOccurs="0"/>
                <xsd:element ref="ns1:ArticleByLine" minOccurs="0"/>
                <xsd:element ref="ns1:ArticleStartDate" minOccurs="0"/>
                <xsd:element ref="ns1:PublishingImageCaption" minOccurs="0"/>
                <xsd:element ref="ns1:HeaderStyleDefinitions" minOccurs="0"/>
                <xsd:element ref="ns2:Ansvarligafdeling" minOccurs="0"/>
                <xsd:element ref="ns3:Forfattere" minOccurs="0"/>
                <xsd:element ref="ns2:Rettighedsgruppe"/>
                <xsd:element ref="ns3:Listekode" minOccurs="0"/>
                <xsd:element ref="ns3:Nummer" minOccurs="0"/>
                <xsd:element ref="ns3:Noegleord" minOccurs="0"/>
                <xsd:element ref="ns3:Informationsserie" minOccurs="0"/>
                <xsd:element ref="ns3:Bekraeftelsesdato" minOccurs="0"/>
                <xsd:element ref="ns3:Revisionsdato" minOccurs="0"/>
                <xsd:element ref="ns2:Afsender" minOccurs="0"/>
                <xsd:element ref="ns2:Arkiveringsdato"/>
                <xsd:element ref="ns2:Ingen_x0020_besked_x0020_ved_x0020_arkivering" minOccurs="0"/>
                <xsd:element ref="ns2:HideInRollups" minOccurs="0"/>
                <xsd:element ref="ns2:IsHiddenFromRollup" minOccurs="0"/>
                <xsd:element ref="ns1:DynamicPublishingContent0" minOccurs="0"/>
                <xsd:element ref="ns1:DynamicPublishingContent1" minOccurs="0"/>
                <xsd:element ref="ns1:DynamicPublishingContent2" minOccurs="0"/>
                <xsd:element ref="ns1:DynamicPublishingContent3" minOccurs="0"/>
                <xsd:element ref="ns1:DynamicPublishingContent4" minOccurs="0"/>
                <xsd:element ref="ns1:DynamicPublishingContent5" minOccurs="0"/>
                <xsd:element ref="ns3:Sorteringsorden" minOccurs="0"/>
                <xsd:element ref="ns2:EnclosureFor" minOccurs="0"/>
                <xsd:element ref="ns2:GammelURL" minOccurs="0"/>
                <xsd:element ref="ns2:NetSkabelonValue" minOccurs="0"/>
                <xsd:element ref="ns2:Projekter" minOccurs="0"/>
                <xsd:element ref="ns2:WebInfoSubjects" minOccurs="0"/>
                <xsd:element ref="ns2:HitCount" minOccurs="0"/>
                <xsd:element ref="ns2:PermalinkID" minOccurs="0"/>
                <xsd:element ref="ns2:WebInfoMultiSelect" minOccurs="0"/>
                <xsd:element ref="ns4:_dlc_DocId" minOccurs="0"/>
                <xsd:element ref="ns4:_dlc_DocIdUrl" minOccurs="0"/>
                <xsd:element ref="ns4:_dlc_DocIdPersistId" minOccurs="0"/>
                <xsd:element ref="ns1:DynamicPublishingContent6" minOccurs="0"/>
                <xsd:element ref="ns1:DynamicPublishingContent7" minOccurs="0"/>
                <xsd:element ref="ns1:DynamicPublishingContent8" minOccurs="0"/>
                <xsd:element ref="ns1:DynamicPublishingContent9" minOccurs="0"/>
                <xsd:element ref="ns1:DynamicPublishingContent10" minOccurs="0"/>
                <xsd:element ref="ns1:DynamicPublishingContent11" minOccurs="0"/>
                <xsd:element ref="ns1:DynamicPublishingContent12" minOccurs="0"/>
                <xsd:element ref="ns1:DynamicPublishingContent13" minOccurs="0"/>
                <xsd:element ref="ns1:DynamicPublishingContent14" minOccurs="0"/>
                <xsd:element ref="ns2:TaksonomiTaxHTField0" minOccurs="0"/>
                <xsd:element ref="ns4:TaxCatchAll" minOccurs="0"/>
                <xsd:element ref="ns4:TaxCatchAllLabel" minOccurs="0"/>
                <xsd:element ref="ns2:Bevillingsgivere" minOccurs="0"/>
                <xsd:element ref="ns2:FinanceYear" minOccurs="0"/>
                <xsd:element ref="ns2:WebInfoLawCodes" minOccurs="0"/>
                <xsd:element ref="ns2:Afrapportering" minOccurs="0"/>
                <xsd:element ref="ns3:Kontaktpersoner" minOccurs="0"/>
                <xsd:element ref="ns3:Skribenter" minOccurs="0"/>
                <xsd:element ref="ns2:Projec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nillable="true" ma:displayName="Beskrivelse" ma:internalName="Comments">
      <xsd:simpleType>
        <xsd:restriction base="dms:Note">
          <xsd:maxLength value="255"/>
        </xsd:restriction>
      </xsd:simpleType>
    </xsd:element>
    <xsd:element name="PublishingStartDate" ma:index="9" nillable="true" ma:displayName="Startdato for planlægning" ma:internalName="PublishingStartDate">
      <xsd:simpleType>
        <xsd:restriction base="dms:Unknown"/>
      </xsd:simpleType>
    </xsd:element>
    <xsd:element name="PublishingExpirationDate" ma:index="10" nillable="true" ma:displayName="Slutdato for planlægning" ma:internalName="PublishingExpirationDate">
      <xsd:simpleType>
        <xsd:restriction base="dms:Unknown"/>
      </xsd:simpleType>
    </xsd:element>
    <xsd:element name="PublishingContact" ma:index="11" nillable="true" ma:displayName="Kontaktperson"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ingContactEmail" ma:index="12" nillable="true" ma:displayName="E-mail-adresse på kontaktperson" ma:internalName="PublishingContactEmail">
      <xsd:simpleType>
        <xsd:restriction base="dms:Text">
          <xsd:maxLength value="255"/>
        </xsd:restriction>
      </xsd:simpleType>
    </xsd:element>
    <xsd:element name="PublishingContactName" ma:index="13" nillable="true" ma:displayName="Navn på kontaktperson" ma:internalName="PublishingContactName">
      <xsd:simpleType>
        <xsd:restriction base="dms:Text">
          <xsd:maxLength value="255"/>
        </xsd:restriction>
      </xsd:simpleType>
    </xsd:element>
    <xsd:element name="PublishingContactPicture" ma:index="14" nillable="true" ma:displayName="Billede af kontaktperson" ma:format="Image" ma:internalName="PublishingContactPicture">
      <xsd:complexType>
        <xsd:complexContent>
          <xsd:extension base="dms:URL">
            <xsd:sequence>
              <xsd:element name="Url" type="dms:ValidUrl" minOccurs="0" nillable="true"/>
              <xsd:element name="Description" type="xsd:string" nillable="true"/>
            </xsd:sequence>
          </xsd:extension>
        </xsd:complexContent>
      </xsd:complexType>
    </xsd:element>
    <xsd:element name="PublishingPageLayout" ma:index="15" nillable="true" ma:displayName="Sidelayout" ma:internalName="PublishingPageLayout"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lishingVariationGroupID" ma:index="16" nillable="true" ma:displayName="Variationsgruppe-id" ma:hidden="true" ma:internalName="PublishingVariationGroupID">
      <xsd:simpleType>
        <xsd:restriction base="dms:Text">
          <xsd:maxLength value="255"/>
        </xsd:restriction>
      </xsd:simpleType>
    </xsd:element>
    <xsd:element name="PublishingVariationRelationshipLinkFieldID" ma:index="17" nillable="true" ma:displayName="Relationshyperlink for variation" ma:hidden="true" ma:internalName="PublishingVariationRelationshipLinkFieldID">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18" nillable="true" ma:displayName="Opløftningsbillede" ma:internalName="PublishingRollupImage">
      <xsd:simpleType>
        <xsd:restriction base="dms:Unknown"/>
      </xsd:simpleType>
    </xsd:element>
    <xsd:element name="Audience" ma:index="19" nillable="true" ma:displayName="Målgrupper" ma:description="" ma:internalName="Audience">
      <xsd:simpleType>
        <xsd:restriction base="dms:Unknown"/>
      </xsd:simpleType>
    </xsd:element>
    <xsd:element name="PublishingPageImage" ma:index="20" nillable="true" ma:displayName="Sidebillede" ma:internalName="PublishingPageImage">
      <xsd:simpleType>
        <xsd:restriction base="dms:Unknown"/>
      </xsd:simpleType>
    </xsd:element>
    <xsd:element name="PublishingPageContent" ma:index="21" nillable="true" ma:displayName="Sideindhold" ma:internalName="PublishingPageContent">
      <xsd:simpleType>
        <xsd:restriction base="dms:Unknown"/>
      </xsd:simpleType>
    </xsd:element>
    <xsd:element name="SummaryLinks" ma:index="22" nillable="true" ma:displayName="Oversigtshyperlinks" ma:internalName="SummaryLinks">
      <xsd:simpleType>
        <xsd:restriction base="dms:Unknown"/>
      </xsd:simpleType>
    </xsd:element>
    <xsd:element name="ArticleByLine" ma:index="23" nillable="true" ma:displayName="Forfatterlinje" ma:internalName="ArticleByLine">
      <xsd:simpleType>
        <xsd:restriction base="dms:Text">
          <xsd:maxLength value="255"/>
        </xsd:restriction>
      </xsd:simpleType>
    </xsd:element>
    <xsd:element name="ArticleStartDate" ma:index="24" nillable="true" ma:displayName="Artikeldato" ma:format="DateOnly" ma:internalName="ArticleStartDate">
      <xsd:simpleType>
        <xsd:restriction base="dms:DateTime"/>
      </xsd:simpleType>
    </xsd:element>
    <xsd:element name="PublishingImageCaption" ma:index="25" nillable="true" ma:displayName="Billedtekst" ma:internalName="PublishingImageCaption">
      <xsd:simpleType>
        <xsd:restriction base="dms:Unknown"/>
      </xsd:simpleType>
    </xsd:element>
    <xsd:element name="HeaderStyleDefinitions" ma:index="26" nillable="true" ma:displayName="Typografidefinitioner" ma:hidden="true" ma:internalName="HeaderStyleDefinitions">
      <xsd:simpleType>
        <xsd:restriction base="dms:Unknown"/>
      </xsd:simpleType>
    </xsd:element>
    <xsd:element name="DynamicPublishingContent0" ma:index="41" nillable="true" ma:displayName="Dynamisk sideindhold (1)" ma:hidden="true" ma:internalName="DynamicPublishingContent0">
      <xsd:simpleType>
        <xsd:restriction base="dms:Unknown"/>
      </xsd:simpleType>
    </xsd:element>
    <xsd:element name="DynamicPublishingContent1" ma:index="42" nillable="true" ma:displayName="Dynamisk sideindhold (2)" ma:hidden="true" ma:internalName="DynamicPublishingContent1">
      <xsd:simpleType>
        <xsd:restriction base="dms:Unknown"/>
      </xsd:simpleType>
    </xsd:element>
    <xsd:element name="DynamicPublishingContent2" ma:index="43" nillable="true" ma:displayName="Dynamisk sideindhold (3)" ma:hidden="true" ma:internalName="DynamicPublishingContent2">
      <xsd:simpleType>
        <xsd:restriction base="dms:Unknown"/>
      </xsd:simpleType>
    </xsd:element>
    <xsd:element name="DynamicPublishingContent3" ma:index="44" nillable="true" ma:displayName="Dynamisk sideindhold (4)" ma:hidden="true" ma:internalName="DynamicPublishingContent3">
      <xsd:simpleType>
        <xsd:restriction base="dms:Unknown"/>
      </xsd:simpleType>
    </xsd:element>
    <xsd:element name="DynamicPublishingContent4" ma:index="45" nillable="true" ma:displayName="Dynamisk sideindhold (5)" ma:hidden="true" ma:internalName="DynamicPublishingContent4">
      <xsd:simpleType>
        <xsd:restriction base="dms:Unknown"/>
      </xsd:simpleType>
    </xsd:element>
    <xsd:element name="DynamicPublishingContent5" ma:index="46" nillable="true" ma:displayName="Dynamisk sideindhold (6)" ma:hidden="true" ma:internalName="DynamicPublishingContent5">
      <xsd:simpleType>
        <xsd:restriction base="dms:Unknown"/>
      </xsd:simpleType>
    </xsd:element>
    <xsd:element name="DynamicPublishingContent6" ma:index="59" nillable="true" ma:displayName="Dynamisk sideindhold (7)" ma:hidden="true" ma:internalName="DynamicPublishingContent6">
      <xsd:simpleType>
        <xsd:restriction base="dms:Unknown"/>
      </xsd:simpleType>
    </xsd:element>
    <xsd:element name="DynamicPublishingContent7" ma:index="60" nillable="true" ma:displayName="Dynamisk sideindhold (8)" ma:hidden="true" ma:internalName="DynamicPublishingContent7">
      <xsd:simpleType>
        <xsd:restriction base="dms:Unknown"/>
      </xsd:simpleType>
    </xsd:element>
    <xsd:element name="DynamicPublishingContent8" ma:index="61" nillable="true" ma:displayName="Dynamisk sideindhold (9)" ma:hidden="true" ma:internalName="DynamicPublishingContent8">
      <xsd:simpleType>
        <xsd:restriction base="dms:Unknown"/>
      </xsd:simpleType>
    </xsd:element>
    <xsd:element name="DynamicPublishingContent9" ma:index="62" nillable="true" ma:displayName="Dynamisk sideindhold (10)" ma:hidden="true" ma:internalName="DynamicPublishingContent9">
      <xsd:simpleType>
        <xsd:restriction base="dms:Unknown"/>
      </xsd:simpleType>
    </xsd:element>
    <xsd:element name="DynamicPublishingContent10" ma:index="63" nillable="true" ma:displayName="Dynamisk sideindhold (11)" ma:hidden="true" ma:internalName="DynamicPublishingContent10">
      <xsd:simpleType>
        <xsd:restriction base="dms:Unknown"/>
      </xsd:simpleType>
    </xsd:element>
    <xsd:element name="DynamicPublishingContent11" ma:index="64" nillable="true" ma:displayName="Dynamisk sideindhold (12)" ma:hidden="true" ma:internalName="DynamicPublishingContent11">
      <xsd:simpleType>
        <xsd:restriction base="dms:Unknown"/>
      </xsd:simpleType>
    </xsd:element>
    <xsd:element name="DynamicPublishingContent12" ma:index="65" nillable="true" ma:displayName="Dynamisk sideindhold (13)" ma:hidden="true" ma:internalName="DynamicPublishingContent12">
      <xsd:simpleType>
        <xsd:restriction base="dms:Unknown"/>
      </xsd:simpleType>
    </xsd:element>
    <xsd:element name="DynamicPublishingContent13" ma:index="66" nillable="true" ma:displayName="Dynamisk sideindhold (14)" ma:hidden="true" ma:internalName="DynamicPublishingContent13">
      <xsd:simpleType>
        <xsd:restriction base="dms:Unknown"/>
      </xsd:simpleType>
    </xsd:element>
    <xsd:element name="DynamicPublishingContent14" ma:index="67" nillable="true" ma:displayName="Dynamisk sideindhold (15)" ma:hidden="true" ma:internalName="DynamicPublishingContent14">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508eee-7ab1-4102-9377-378d8afda71f" elementFormDefault="qualified">
    <xsd:import namespace="http://schemas.microsoft.com/office/2006/documentManagement/types"/>
    <xsd:import namespace="http://schemas.microsoft.com/office/infopath/2007/PartnerControls"/>
    <xsd:element name="Ansvarligafdeling" ma:index="27" nillable="true" ma:displayName="Ansvarlig afdeling" ma:list="{2b5a13a3-256c-433f-bc8b-bde4d05df095}" ma:internalName="Ansvarligafdeling" ma:showField="Title" ma:web="{303eeafb-7dff-46db-9396-e9c651f530ea}">
      <xsd:simpleType>
        <xsd:restriction base="dms:Lookup"/>
      </xsd:simpleType>
    </xsd:element>
    <xsd:element name="Rettighedsgruppe" ma:index="29" ma:displayName="Rettighedsgruppe" ma:default="2;#Basis" ma:list="{cd861654-9942-42cc-b4e8-22e2eb33fafe}" ma:internalName="Rettighedsgruppe" ma:readOnly="false" ma:showField="Title" ma:web="{303eeafb-7dff-46db-9396-e9c651f530ea}">
      <xsd:simpleType>
        <xsd:restriction base="dms:Lookup"/>
      </xsd:simpleType>
    </xsd:element>
    <xsd:element name="Afsender" ma:index="36" nillable="true" ma:displayName="Afsender" ma:default="2;#Landscentret" ma:list="{b497b606-9a6f-4593-a3de-acb9bcbea154}" ma:internalName="Afsender" ma:showField="LinkTitleNoMenu" ma:web="{303eeafb-7dff-46db-9396-e9c651f530ea}">
      <xsd:simpleType>
        <xsd:restriction base="dms:Lookup"/>
      </xsd:simpleType>
    </xsd:element>
    <xsd:element name="Arkiveringsdato" ma:index="37" ma:displayName="Arkiveringsdato" ma:format="DateOnly" ma:internalName="Arkiveringsdato">
      <xsd:simpleType>
        <xsd:restriction base="dms:DateTime"/>
      </xsd:simpleType>
    </xsd:element>
    <xsd:element name="Ingen_x0020_besked_x0020_ved_x0020_arkivering" ma:index="38" nillable="true" ma:displayName="Ingen besked ved arkivering" ma:default="0" ma:description="Klik her, for ikke at modtage en besked, når dokumentet når sin udløbsdato" ma:internalName="Ingen_x0020_besked_x0020_ved_x0020_arkivering">
      <xsd:simpleType>
        <xsd:restriction base="dms:Boolean"/>
      </xsd:simpleType>
    </xsd:element>
    <xsd:element name="HideInRollups" ma:index="39" nillable="true" ma:displayName="Skjul i artikellister" ma:default="0" ma:description="Klik her for at skjule siden i artikellister" ma:internalName="HideInRollups">
      <xsd:simpleType>
        <xsd:restriction base="dms:Boolean"/>
      </xsd:simpleType>
    </xsd:element>
    <xsd:element name="IsHiddenFromRollup" ma:index="40" nillable="true" ma:displayName="Skjult i artikellister (system)" ma:decimals="0" ma:default="0" ma:description="Understøtter infrastrukturen" ma:internalName="IsHiddenFromRollup">
      <xsd:simpleType>
        <xsd:restriction base="dms:Number"/>
      </xsd:simpleType>
    </xsd:element>
    <xsd:element name="EnclosureFor" ma:index="48" nillable="true" ma:displayName="Bilag til" ma:description="Peger på bilagets moderdokument" ma:internalName="EnclosureFor">
      <xsd:complexType>
        <xsd:complexContent>
          <xsd:extension base="dms:URL">
            <xsd:sequence>
              <xsd:element name="Url" type="dms:ValidUrl" minOccurs="0" nillable="true"/>
              <xsd:element name="Description" type="xsd:string" nillable="true"/>
            </xsd:sequence>
          </xsd:extension>
        </xsd:complexContent>
      </xsd:complexType>
    </xsd:element>
    <xsd:element name="GammelURL" ma:index="49" nillable="true" ma:displayName="Gammel URL" ma:description="Tidligere placering på landbrugsinfo" ma:internalName="GammelURL">
      <xsd:simpleType>
        <xsd:restriction base="dms:Text">
          <xsd:maxLength value="255"/>
        </xsd:restriction>
      </xsd:simpleType>
    </xsd:element>
    <xsd:element name="NetSkabelonValue" ma:index="50" nillable="true" ma:displayName="NetSkabelon værdier" ma:internalName="NetSkabelonValue">
      <xsd:simpleType>
        <xsd:restriction base="dms:Text">
          <xsd:maxLength value="255"/>
        </xsd:restriction>
      </xsd:simpleType>
    </xsd:element>
    <xsd:element name="Projekter" ma:index="51" nillable="true" ma:displayName="Projekter" ma:list="{ecf07d35-95fb-4bda-ad72-e46544058ec2}" ma:internalName="Projekter" ma:showField="LinkTitleNoMenu" ma:web="{303eeafb-7dff-46db-9396-e9c651f530ea}">
      <xsd:simpleType>
        <xsd:restriction base="dms:Unknown"/>
      </xsd:simpleType>
    </xsd:element>
    <xsd:element name="WebInfoSubjects" ma:index="52" nillable="true" ma:displayName="Emneord" ma:description="Knyt emneord til din artikel. Benyttes primært til nyhedsbreve." ma:list="{c1fcffa3-db61-496d-89f0-dea25d970c75}" ma:internalName="WebInfoSubjects" ma:showField="LinkTitleNoMenu" ma:web="{303eeafb-7dff-46db-9396-e9c651f530ea}">
      <xsd:simpleType>
        <xsd:restriction base="dms:Unknown"/>
      </xsd:simpleType>
    </xsd:element>
    <xsd:element name="HitCount" ma:index="53" nillable="true" ma:displayName="HitCount (system)" ma:decimals="0" ma:default="0" ma:description="Antal gange et dokument er set af en bruger" ma:internalName="HitCount" ma:readOnly="false">
      <xsd:simpleType>
        <xsd:restriction base="dms:Number"/>
      </xsd:simpleType>
    </xsd:element>
    <xsd:element name="PermalinkID" ma:index="54" nillable="true" ma:displayName="Permalink ID" ma:description="Unik ID for artiklen som kan benyttes til permalink" ma:hidden="true" ma:internalName="PermalinkID" ma:readOnly="false">
      <xsd:simpleType>
        <xsd:restriction base="dms:Text">
          <xsd:maxLength value="255"/>
        </xsd:restriction>
      </xsd:simpleType>
    </xsd:element>
    <xsd:element name="WebInfoMultiSelect" ma:index="55" nillable="true" ma:displayName="Tilvalg" ma:description="Mulighed for et antal tilvalg gemt i et samlet felt." ma:internalName="WebInfoMultiSelect">
      <xsd:simpleType>
        <xsd:restriction base="dms:Unknown"/>
      </xsd:simpleType>
    </xsd:element>
    <xsd:element name="TaksonomiTaxHTField0" ma:index="68" nillable="true" ma:taxonomy="true" ma:internalName="TaksonomiTaxHTField0" ma:taxonomyFieldName="Taksonomi" ma:displayName="Taksonomi" ma:fieldId="{6e43b4ee-656e-4e6d-875c-6c0fe73b7faf}" ma:taxonomyMulti="true" ma:sspId="2476898c-5e7e-458a-8d26-e528e2e6d5ce" ma:termSetId="65f14c63-6b42-47e9-9739-973b2f9a435e" ma:anchorId="00000000-0000-0000-0000-000000000000" ma:open="false" ma:isKeyword="false">
      <xsd:complexType>
        <xsd:sequence>
          <xsd:element ref="pc:Terms" minOccurs="0" maxOccurs="1"/>
        </xsd:sequence>
      </xsd:complexType>
    </xsd:element>
    <xsd:element name="Bevillingsgivere" ma:index="72" nillable="true" ma:displayName="Bevillingsgivere" ma:list="9ccd692b-b01f-4300-9d4e-b4fb85c2c995" ma:internalName="Bevillingsgivere" ma:showField="LinkTitleNoMenu" ma:web="303eeafb-7dff-46db-9396-e9c651f530ea">
      <xsd:simpleType>
        <xsd:restriction base="dms:Unknown"/>
      </xsd:simpleType>
    </xsd:element>
    <xsd:element name="FinanceYear" ma:index="73" nillable="true" ma:displayName="Bevillingsår" ma:decimals="0" ma:internalName="FinanceYear">
      <xsd:simpleType>
        <xsd:restriction base="dms:Number"/>
      </xsd:simpleType>
    </xsd:element>
    <xsd:element name="WebInfoLawCodes" ma:index="74" nillable="true" ma:displayName="Lovkoder" ma:description="Knyt lovkoder til din artikel." ma:list="{908f6eb6-a66b-478a-a99e-d2541dc092be}" ma:internalName="WebInfoLawCodes" ma:showField="LinkTitleNoMenu" ma:web="{303eeafb-7dff-46db-9396-e9c651f530ea}">
      <xsd:simpleType>
        <xsd:restriction base="dms:Unknown"/>
      </xsd:simpleType>
    </xsd:element>
    <xsd:element name="Afrapportering" ma:index="75" nillable="true" ma:displayName="Afrapportering" ma:list="{126d356a-4f5c-4bbb-91a6-e07af1934e19}" ma:internalName="Afrapportering" ma:showField="LinkTitleNoMenu" ma:web="{303eeafb-7dff-46db-9396-e9c651f530ea}">
      <xsd:simpleType>
        <xsd:restriction base="dms:Unknown"/>
      </xsd:simpleType>
    </xsd:element>
    <xsd:element name="ProjectID" ma:index="78" nillable="true" ma:displayName="ProjectID (system)" ma:internalName="Project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a14257-579e-4a1f-bbbb-3c8dd7393476" elementFormDefault="qualified">
    <xsd:import namespace="http://schemas.microsoft.com/office/2006/documentManagement/types"/>
    <xsd:import namespace="http://schemas.microsoft.com/office/infopath/2007/PartnerControls"/>
    <xsd:element name="Forfattere" ma:index="28" nillable="true" ma:displayName="Forfattere" ma:list="UserInfo" ma:SharePointGroup="0" ma:internalName="Forfattere"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stekode" ma:index="30" nillable="true" ma:displayName="Listekode" ma:internalName="Listekode">
      <xsd:simpleType>
        <xsd:restriction base="dms:Text">
          <xsd:maxLength value="255"/>
        </xsd:restriction>
      </xsd:simpleType>
    </xsd:element>
    <xsd:element name="Nummer" ma:index="31" nillable="true" ma:displayName="Nummer" ma:internalName="Nummer">
      <xsd:simpleType>
        <xsd:restriction base="dms:Text">
          <xsd:maxLength value="255"/>
        </xsd:restriction>
      </xsd:simpleType>
    </xsd:element>
    <xsd:element name="Noegleord" ma:index="32" nillable="true" ma:displayName="Nøgleord" ma:internalName="Noegleord">
      <xsd:simpleType>
        <xsd:restriction base="dms:Text">
          <xsd:maxLength value="255"/>
        </xsd:restriction>
      </xsd:simpleType>
    </xsd:element>
    <xsd:element name="Informationsserie" ma:index="33" nillable="true" ma:displayName="Historisk informationsserie" ma:internalName="Informationsserie">
      <xsd:simpleType>
        <xsd:restriction base="dms:Text">
          <xsd:maxLength value="255"/>
        </xsd:restriction>
      </xsd:simpleType>
    </xsd:element>
    <xsd:element name="Bekraeftelsesdato" ma:index="34" nillable="true" ma:displayName="Bekræftelsesdato" ma:format="DateTime" ma:internalName="Bekraeftelsesdato">
      <xsd:simpleType>
        <xsd:restriction base="dms:DateTime"/>
      </xsd:simpleType>
    </xsd:element>
    <xsd:element name="Revisionsdato" ma:index="35" nillable="true" ma:displayName="Revisionsdato" ma:format="DateTime" ma:internalName="Revisionsdato">
      <xsd:simpleType>
        <xsd:restriction base="dms:DateTime"/>
      </xsd:simpleType>
    </xsd:element>
    <xsd:element name="Sorteringsorden" ma:index="47" nillable="true" ma:displayName="Sorteringsorden" ma:decimals="0" ma:internalName="Sorteringsorden">
      <xsd:simpleType>
        <xsd:restriction base="dms:Number"/>
      </xsd:simpleType>
    </xsd:element>
    <xsd:element name="Kontaktpersoner" ma:index="76" nillable="true" ma:displayName="Kontaktpersoner" ma:list="UserInfo" ma:SharePointGroup="0" ma:internalName="Kontaktpersone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kribenter" ma:index="77" nillable="true" ma:displayName="Skribenter" ma:list="UserInfo" ma:SharePointGroup="0" ma:internalName="Skribente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3eeafb-7dff-46db-9396-e9c651f530ea" elementFormDefault="qualified">
    <xsd:import namespace="http://schemas.microsoft.com/office/2006/documentManagement/types"/>
    <xsd:import namespace="http://schemas.microsoft.com/office/infopath/2007/PartnerControls"/>
    <xsd:element name="_dlc_DocId" ma:index="56" nillable="true" ma:displayName="Værdi for dokument-id" ma:description="Værdien af det dokument-id, der er tildelt dette element." ma:internalName="_dlc_DocId" ma:readOnly="true">
      <xsd:simpleType>
        <xsd:restriction base="dms:Text"/>
      </xsd:simpleType>
    </xsd:element>
    <xsd:element name="_dlc_DocIdUrl" ma:index="57"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8" nillable="true" ma:displayName="Persist ID" ma:description="Keep ID on add." ma:hidden="true" ma:internalName="_dlc_DocIdPersistId" ma:readOnly="true">
      <xsd:simpleType>
        <xsd:restriction base="dms:Boolean"/>
      </xsd:simpleType>
    </xsd:element>
    <xsd:element name="TaxCatchAll" ma:index="69" nillable="true" ma:displayName="Taxonomy Catch All Column" ma:description="" ma:hidden="true" ma:list="{00a11604-cdb1-438d-8b4c-a208f6918db7}" ma:internalName="TaxCatchAll" ma:showField="CatchAllData" ma:web="303eeafb-7dff-46db-9396-e9c651f530ea">
      <xsd:complexType>
        <xsd:complexContent>
          <xsd:extension base="dms:MultiChoiceLookup">
            <xsd:sequence>
              <xsd:element name="Value" type="dms:Lookup" maxOccurs="unbounded" minOccurs="0" nillable="true"/>
            </xsd:sequence>
          </xsd:extension>
        </xsd:complexContent>
      </xsd:complexType>
    </xsd:element>
    <xsd:element name="TaxCatchAllLabel" ma:index="70" nillable="true" ma:displayName="Taxonomy Catch All Column1" ma:description="" ma:hidden="true" ma:list="{00a11604-cdb1-438d-8b4c-a208f6918db7}" ma:internalName="TaxCatchAllLabel" ma:readOnly="true" ma:showField="CatchAllDataLabel" ma:web="303eeafb-7dff-46db-9396-e9c651f530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ynamicPublishingContent11 xmlns="http://schemas.microsoft.com/sharepoint/v3" xsi:nil="true"/>
    <DynamicPublishingContent14 xmlns="http://schemas.microsoft.com/sharepoint/v3" xsi:nil="true"/>
    <IsHiddenFromRollup xmlns="03508eee-7ab1-4102-9377-378d8afda71f">1</IsHiddenFromRollup>
    <PublishingRollupImage xmlns="http://schemas.microsoft.com/sharepoint/v3" xsi:nil="true"/>
    <Revisionsdato xmlns="5aa14257-579e-4a1f-bbbb-3c8dd7393476">2018-11-29T12:34:00+00:00</Revisionsdato>
    <DynamicPublishingContent5 xmlns="http://schemas.microsoft.com/sharepoint/v3" xsi:nil="true"/>
    <DynamicPublishingContent12 xmlns="http://schemas.microsoft.com/sharepoint/v3" xsi:nil="true"/>
    <FinanceYear xmlns="03508eee-7ab1-4102-9377-378d8afda71f" xsi:nil="true"/>
    <PublishingContactEmail xmlns="http://schemas.microsoft.com/sharepoint/v3" xsi:nil="true"/>
    <HeaderStyleDefinitions xmlns="http://schemas.microsoft.com/sharepoint/v3" xsi:nil="true"/>
    <Ansvarligafdeling xmlns="03508eee-7ab1-4102-9377-378d8afda71f">49</Ansvarligafdeling>
    <Afsender xmlns="03508eee-7ab1-4102-9377-378d8afda71f">2</Afsender>
    <DynamicPublishingContent4 xmlns="http://schemas.microsoft.com/sharepoint/v3" xsi:nil="true"/>
    <HitCount xmlns="03508eee-7ab1-4102-9377-378d8afda71f">0</HitCount>
    <PermalinkID xmlns="03508eee-7ab1-4102-9377-378d8afda71f">412e5730-a721-45a7-8d40-8256634cdd1b</PermalinkID>
    <Bevillingsgivere xmlns="03508eee-7ab1-4102-9377-378d8afda71f" xsi:nil="true"/>
    <Skribenter xmlns="5aa14257-579e-4a1f-bbbb-3c8dd7393476">
      <UserInfo>
        <DisplayName/>
        <AccountId xsi:nil="true"/>
        <AccountType/>
      </UserInfo>
    </Skribenter>
    <PublishingVariationRelationshipLinkFieldID xmlns="http://schemas.microsoft.com/sharepoint/v3">
      <Url xsi:nil="true"/>
      <Description xsi:nil="true"/>
    </PublishingVariationRelationshipLinkFieldID>
    <PublishingPageContent xmlns="http://schemas.microsoft.com/sharepoint/v3" xsi:nil="true"/>
    <EnclosureFor xmlns="03508eee-7ab1-4102-9377-378d8afda71f">
      <Url xsi:nil="true"/>
      <Description xsi:nil="true"/>
    </EnclosureFor>
    <DynamicPublishingContent7 xmlns="http://schemas.microsoft.com/sharepoint/v3" xsi:nil="true"/>
    <DynamicPublishingContent6 xmlns="http://schemas.microsoft.com/sharepoint/v3" xsi:nil="true"/>
    <Bekraeftelsesdato xmlns="5aa14257-579e-4a1f-bbbb-3c8dd7393476">2018-11-29T12:34:00+00:00</Bekraeftelsesdato>
    <DynamicPublishingContent1 xmlns="http://schemas.microsoft.com/sharepoint/v3" xsi:nil="true"/>
    <Projekter xmlns="03508eee-7ab1-4102-9377-378d8afda71f" xsi:nil="true"/>
    <DynamicPublishingContent13 xmlns="http://schemas.microsoft.com/sharepoint/v3" xsi:nil="true"/>
    <Afrapportering xmlns="03508eee-7ab1-4102-9377-378d8afda71f">770;#Fokuseret ledelse af landbrugsbedriften under hårde markedsvilkår</Afrapportering>
    <PublishingVariationGroupID xmlns="http://schemas.microsoft.com/sharepoint/v3" xsi:nil="true"/>
    <ArticleStartDate xmlns="http://schemas.microsoft.com/sharepoint/v3">2018-11-29T12:35:01+00:00</ArticleStartDate>
    <Listekode xmlns="5aa14257-579e-4a1f-bbbb-3c8dd7393476" xsi:nil="true"/>
    <Arkiveringsdato xmlns="03508eee-7ab1-4102-9377-378d8afda71f">2099-12-31T23:00:00+00:00</Arkiveringsdato>
    <HideInRollups xmlns="03508eee-7ab1-4102-9377-378d8afda71f">true</HideInRollups>
    <DynamicPublishingContent0 xmlns="http://schemas.microsoft.com/sharepoint/v3" xsi:nil="true"/>
    <NetSkabelonValue xmlns="03508eee-7ab1-4102-9377-378d8afda71f" xsi:nil="true"/>
    <WebInfoLawCodes xmlns="03508eee-7ab1-4102-9377-378d8afda71f" xsi:nil="true"/>
    <ArticleByLine xmlns="http://schemas.microsoft.com/sharepoint/v3" xsi:nil="true"/>
    <PublishingImageCaption xmlns="http://schemas.microsoft.com/sharepoint/v3" xsi:nil="true"/>
    <Forfattere xmlns="5aa14257-579e-4a1f-bbbb-3c8dd7393476">
      <UserInfo>
        <DisplayName>i:0e.t|dlbr idp|lcdom@prod.dli</DisplayName>
        <AccountId>17286</AccountId>
        <AccountType/>
      </UserInfo>
    </Forfattere>
    <DynamicPublishingContent3 xmlns="http://schemas.microsoft.com/sharepoint/v3" xsi:nil="true"/>
    <Sorteringsorden xmlns="5aa14257-579e-4a1f-bbbb-3c8dd7393476" xsi:nil="true"/>
    <GammelURL xmlns="03508eee-7ab1-4102-9377-378d8afda71f" xsi:nil="true"/>
    <Audience xmlns="http://schemas.microsoft.com/sharepoint/v3" xsi:nil="true"/>
    <PublishingPageImage xmlns="http://schemas.microsoft.com/sharepoint/v3" xsi:nil="true"/>
    <DynamicPublishingContent2 xmlns="http://schemas.microsoft.com/sharepoint/v3" xsi:nil="true"/>
    <WebInfoSubjects xmlns="03508eee-7ab1-4102-9377-378d8afda71f" xsi:nil="true"/>
    <SummaryLinks xmlns="http://schemas.microsoft.com/sharepoint/v3">&lt;div title="_schemaversion" id="_3"&gt;
  &lt;div title="_view"&gt;
    &lt;span title="_columns"&gt;1&lt;/span&gt;
    &lt;span title="_linkstyle"&gt;&lt;/span&gt;
    &lt;span title="_groupstyle"&gt;&lt;/span&gt;
  &lt;/div&gt;
&lt;/div&gt;</SummaryLinks>
    <TaksonomiTaxHTField0 xmlns="03508eee-7ab1-4102-9377-378d8afda71f">
      <Terms xmlns="http://schemas.microsoft.com/office/infopath/2007/PartnerControls"/>
    </TaksonomiTaxHTField0>
    <PublishingExpirationDate xmlns="http://schemas.microsoft.com/sharepoint/v3" xsi:nil="true"/>
    <Rettighedsgruppe xmlns="03508eee-7ab1-4102-9377-378d8afda71f">1</Rettighedsgruppe>
    <Ingen_x0020_besked_x0020_ved_x0020_arkivering xmlns="03508eee-7ab1-4102-9377-378d8afda71f">false</Ingen_x0020_besked_x0020_ved_x0020_arkivering>
    <WebInfoMultiSelect xmlns="03508eee-7ab1-4102-9377-378d8afda71f" xsi:nil="true"/>
    <PublishingContactPicture xmlns="http://schemas.microsoft.com/sharepoint/v3">
      <Url xsi:nil="true"/>
      <Description xsi:nil="true"/>
    </PublishingContactPicture>
    <Informationsserie xmlns="5aa14257-579e-4a1f-bbbb-3c8dd7393476" xsi:nil="true"/>
    <ProjectID xmlns="03508eee-7ab1-4102-9377-378d8afda71f">X770X</ProjectID>
    <PublishingStartDate xmlns="http://schemas.microsoft.com/sharepoint/v3" xsi:nil="true"/>
    <Kontaktpersoner xmlns="5aa14257-579e-4a1f-bbbb-3c8dd7393476">
      <UserInfo>
        <DisplayName/>
        <AccountId xsi:nil="true"/>
        <AccountType/>
      </UserInfo>
    </Kontaktpersoner>
    <DynamicPublishingContent9 xmlns="http://schemas.microsoft.com/sharepoint/v3" xsi:nil="true"/>
    <DynamicPublishingContent10 xmlns="http://schemas.microsoft.com/sharepoint/v3" xsi:nil="true"/>
    <PublishingContact xmlns="http://schemas.microsoft.com/sharepoint/v3">
      <UserInfo>
        <DisplayName/>
        <AccountId xsi:nil="true"/>
        <AccountType/>
      </UserInfo>
    </PublishingContact>
    <PublishingContactName xmlns="http://schemas.microsoft.com/sharepoint/v3" xsi:nil="true"/>
    <Noegleord xmlns="5aa14257-579e-4a1f-bbbb-3c8dd7393476" xsi:nil="true"/>
    <DynamicPublishingContent8 xmlns="http://schemas.microsoft.com/sharepoint/v3" xsi:nil="true"/>
    <TaxCatchAll xmlns="303eeafb-7dff-46db-9396-e9c651f530ea"/>
    <Comments xmlns="http://schemas.microsoft.com/sharepoint/v3">20. november 2018: Slides med  Koncept Fokuseret Ledelse ved Dorte Marcussen.</Comments>
    <Nummer xmlns="5aa14257-579e-4a1f-bbbb-3c8dd7393476" xsi:nil="true"/>
    <_dlc_DocId xmlns="303eeafb-7dff-46db-9396-e9c651f530ea">LBINFO-2010017091-415</_dlc_DocId>
    <_dlc_DocIdUrl xmlns="303eeafb-7dff-46db-9396-e9c651f530ea">
      <Url>https://www.landbrugsinfo.dk/Afrapportering/innovation/2018/_layouts/DocIdRedir.aspx?ID=LBINFO-2010017091-415</Url>
      <Description>LBINFO-2010017091-415</Description>
    </_dlc_DocIdUrl>
  </documentManagement>
</p:properties>
</file>

<file path=customXml/itemProps1.xml><?xml version="1.0" encoding="utf-8"?>
<ds:datastoreItem xmlns:ds="http://schemas.openxmlformats.org/officeDocument/2006/customXml" ds:itemID="{316E7417-A7B1-4B5D-A317-0EF75A888526}"/>
</file>

<file path=customXml/itemProps2.xml><?xml version="1.0" encoding="utf-8"?>
<ds:datastoreItem xmlns:ds="http://schemas.openxmlformats.org/officeDocument/2006/customXml" ds:itemID="{E60D8BB8-AB90-4DA3-BFD6-352D240B2E7B}"/>
</file>

<file path=customXml/itemProps3.xml><?xml version="1.0" encoding="utf-8"?>
<ds:datastoreItem xmlns:ds="http://schemas.openxmlformats.org/officeDocument/2006/customXml" ds:itemID="{AD58AA17-DD34-42CD-B78B-103AB17594CC}"/>
</file>

<file path=customXml/itemProps4.xml><?xml version="1.0" encoding="utf-8"?>
<ds:datastoreItem xmlns:ds="http://schemas.openxmlformats.org/officeDocument/2006/customXml" ds:itemID="{CFF49D89-4CF2-4AD4-B13B-76B26953767D}"/>
</file>

<file path=docProps/app.xml><?xml version="1.0" encoding="utf-8"?>
<Properties xmlns="http://schemas.openxmlformats.org/officeDocument/2006/extended-properties" xmlns:vt="http://schemas.openxmlformats.org/officeDocument/2006/docPropsVTypes">
  <Template>blank</Template>
  <TotalTime>0</TotalTime>
  <Words>1574</Words>
  <Application>Microsoft Office PowerPoint</Application>
  <PresentationFormat>Brugerdefineret</PresentationFormat>
  <Paragraphs>273</Paragraphs>
  <Slides>35</Slides>
  <Notes>1</Notes>
  <HiddenSlides>0</HiddenSlides>
  <MMClips>0</MMClips>
  <ScaleCrop>false</ScaleCrop>
  <HeadingPairs>
    <vt:vector size="6" baseType="variant">
      <vt:variant>
        <vt:lpstr>Benyttede skrifttyper</vt:lpstr>
      </vt:variant>
      <vt:variant>
        <vt:i4>5</vt:i4>
      </vt:variant>
      <vt:variant>
        <vt:lpstr>Tema</vt:lpstr>
      </vt:variant>
      <vt:variant>
        <vt:i4>6</vt:i4>
      </vt:variant>
      <vt:variant>
        <vt:lpstr>Slidetitler</vt:lpstr>
      </vt:variant>
      <vt:variant>
        <vt:i4>35</vt:i4>
      </vt:variant>
    </vt:vector>
  </HeadingPairs>
  <TitlesOfParts>
    <vt:vector size="46" baseType="lpstr">
      <vt:lpstr>Arial</vt:lpstr>
      <vt:lpstr>Calibri</vt:lpstr>
      <vt:lpstr>LF Press Sans</vt:lpstr>
      <vt:lpstr>Mangal</vt:lpstr>
      <vt:lpstr>Times New Roman</vt:lpstr>
      <vt:lpstr>LF PPT - Noget af det bedste i verden.</vt:lpstr>
      <vt:lpstr>LF PPT - Noget at leve af. Noget at leve for.</vt:lpstr>
      <vt:lpstr>LF PPT - Vækst i balance</vt:lpstr>
      <vt:lpstr>LF PPT - Illustrationer i bunden</vt:lpstr>
      <vt:lpstr>LF PPT - SEGES</vt:lpstr>
      <vt:lpstr>1_LF PPT - SEGES</vt:lpstr>
      <vt:lpstr>Fokuseret Ledelse En vej til succes i landbruget</vt:lpstr>
      <vt:lpstr>Fokuseret Ledelse – et værktøj</vt:lpstr>
      <vt:lpstr>PowerPoint-præsentation</vt:lpstr>
      <vt:lpstr>PowerPoint-præsentation</vt:lpstr>
      <vt:lpstr>PowerPoint-præsentation</vt:lpstr>
      <vt:lpstr>Et projekt støttet af fonde</vt:lpstr>
      <vt:lpstr>Samarbejde mellem landmænd, rådgivere og eksperter</vt:lpstr>
      <vt:lpstr>Oversigt over projektets forløb og resultater</vt:lpstr>
      <vt:lpstr>Mål med Fokuseret Ledelse</vt:lpstr>
      <vt:lpstr>Delmål i Fokuseret Ledelse</vt:lpstr>
      <vt:lpstr>Model Fokuseret Ledelse  – helhed og hele vejen rundt</vt:lpstr>
      <vt:lpstr>Fra tanke til handling</vt:lpstr>
      <vt:lpstr>Introduktion til processen - med udgangspunkt i excel-værktøjet</vt:lpstr>
      <vt:lpstr>Excel-værktøjet og processen</vt:lpstr>
      <vt:lpstr>Om værktøjet Fokuseret Ledelse</vt:lpstr>
      <vt:lpstr>Anbefaling til brug af Excel-værktøjet i Fokuseret Ledelse</vt:lpstr>
      <vt:lpstr>Om vigtighed og motivation</vt:lpstr>
      <vt:lpstr>PowerPoint-præsentation</vt:lpstr>
      <vt:lpstr>Indtastninger i [Trin 5 Handlingsplaner]</vt:lpstr>
      <vt:lpstr>Udsagn omsat i handlingsplan – der hvor du har valgt en indsats</vt:lpstr>
      <vt:lpstr>Sådan fokuserer du din ledelse</vt:lpstr>
      <vt:lpstr>PowerPoint-præsentation</vt:lpstr>
      <vt:lpstr>Hjemmeopgaven - Landmandskit !</vt:lpstr>
      <vt:lpstr>Indhold i Koncept Fokuseret Ledelse –landmandskit</vt:lpstr>
      <vt:lpstr>24 + 4 udsagnskort</vt:lpstr>
      <vt:lpstr>Seks procespile</vt:lpstr>
      <vt:lpstr>Materiale</vt:lpstr>
      <vt:lpstr>Udgangspunktet</vt:lpstr>
      <vt:lpstr>Forventninger til forløbet</vt:lpstr>
      <vt:lpstr>Landmandens opgaver </vt:lpstr>
      <vt:lpstr>Brug</vt:lpstr>
      <vt:lpstr>Håndtering af handlingsplaner i Fokuseret Ledelse</vt:lpstr>
      <vt:lpstr>Mere viden</vt:lpstr>
      <vt:lpstr>Mere viden</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4 Koncept Fokuseret Ledelse </dc:title>
  <dc:subject/>
  <dc:creator/>
  <cp:keywords/>
  <dc:description/>
  <cp:lastModifiedBy/>
  <cp:revision>1</cp:revision>
  <dcterms:created xsi:type="dcterms:W3CDTF">2018-11-09T12:05:30Z</dcterms:created>
  <dcterms:modified xsi:type="dcterms:W3CDTF">2018-11-29T12:23:03Z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0x010100C568DB52D9D0A14D9B2FDCC96666E9F2007948130EC3DB064584E219954237AF3900242457EFB8B24247815D688C526CD44D00C26A9DBCB02B5C4DA1F017B836C045C00060750ADE2E6249BABB5C6118FC133DE800AF2E6DC7107240CAAE62CB7A7C0C310000F6B5E38E64E8D7459291004ED67649EF</vt:lpwstr>
  </property>
  <property fmtid="{D5CDD505-2E9C-101B-9397-08002B2CF9AE}" pid="3" name="_dlc_DocIdItemGuid">
    <vt:lpwstr>5b9fc696-8069-4618-96d1-5538d6ab86f1</vt:lpwstr>
  </property>
  <property fmtid="{D5CDD505-2E9C-101B-9397-08002B2CF9AE}" pid="4" name="Taksonomi">
    <vt:lpwstr/>
  </property>
</Properties>
</file>