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2" r:id="rId5"/>
    <p:sldId id="259" r:id="rId6"/>
    <p:sldId id="260" r:id="rId7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37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834" y="108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8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blå sugefilter filtrerer skidt fra hovedtanken. Dette filter skal man rense efter behov.</a:t>
            </a:r>
          </a:p>
          <a:p>
            <a:r>
              <a:rPr lang="da-DK" dirty="0"/>
              <a:t>Hvis dette filter stopper til, kan det ses ved at sprøjten ikke kan opnå de tilstrækkelige l/ha.</a:t>
            </a:r>
          </a:p>
          <a:p>
            <a:endParaRPr lang="da-DK" dirty="0"/>
          </a:p>
          <a:p>
            <a:r>
              <a:rPr lang="da-DK" dirty="0"/>
              <a:t>Trykfilteret skal løbende renses og tjekkes efter for skader</a:t>
            </a:r>
          </a:p>
          <a:p>
            <a:r>
              <a:rPr lang="da-DK" dirty="0"/>
              <a:t>Hvis trykfilteret først bliver tæt, så er pumpen så stærk, at den kan risikere at rive filtertrådende i stykker, og så står man med et ødelagt filter og en stor risiko for dyse stop eller fordeler stop.</a:t>
            </a:r>
          </a:p>
          <a:p>
            <a:r>
              <a:rPr lang="da-DK" dirty="0"/>
              <a:t>Det anbefales derfor at trykfilteret skiftes hvert år.</a:t>
            </a:r>
          </a:p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3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Fordelene kan godt være lidt sorgbare, hvis ikke man husker at kører rent vand igennem efter brug.</a:t>
            </a:r>
          </a:p>
          <a:p>
            <a:r>
              <a:rPr lang="da-DK" dirty="0"/>
              <a:t>Hvis ikke dyserne giver samme vandmængde, så er det formentlig en tilstoppet fordeler. </a:t>
            </a:r>
          </a:p>
          <a:p>
            <a:r>
              <a:rPr lang="da-DK" dirty="0"/>
              <a:t>Dette kan typisk forbygges ved enten at køre rent vand evt. varmt vand fra ren vandtank igennem.</a:t>
            </a:r>
          </a:p>
          <a:p>
            <a:endParaRPr lang="da-DK" dirty="0"/>
          </a:p>
          <a:p>
            <a:r>
              <a:rPr lang="da-DK" dirty="0"/>
              <a:t>Det er en god ide at have en håndfuld ekstra </a:t>
            </a:r>
            <a:r>
              <a:rPr lang="da-DK"/>
              <a:t>fordelere </a:t>
            </a:r>
            <a:r>
              <a:rPr lang="da-DK" dirty="0"/>
              <a:t>med i værktøjskassen, så den er nemt lige at skifte ude i marken, og så kan man tage den tilstoppede fordeler med hjem og rense den ud. </a:t>
            </a:r>
          </a:p>
          <a:p>
            <a:endParaRPr lang="da-DK" dirty="0"/>
          </a:p>
          <a:p>
            <a:r>
              <a:rPr lang="da-DK" dirty="0"/>
              <a:t>Forstøveren:</a:t>
            </a:r>
          </a:p>
          <a:p>
            <a:r>
              <a:rPr lang="da-DK" dirty="0"/>
              <a:t>Forstøveren er ret hårdfør og kan tåle meget, men der kan alligevel godt komme skidt og eller insekter i luftindsugningen, og videre ned i forstøveren, hvilket kan tilstoppe den.</a:t>
            </a:r>
          </a:p>
          <a:p>
            <a:r>
              <a:rPr lang="da-DK" dirty="0"/>
              <a:t>Derfor skal der løbende holdes øje med at, de er rene og at luften har fri passage.</a:t>
            </a:r>
          </a:p>
          <a:p>
            <a:endParaRPr lang="da-DK" dirty="0"/>
          </a:p>
          <a:p>
            <a:r>
              <a:rPr lang="da-DK" dirty="0"/>
              <a:t>I vinterhalvåret kan man med fordel pille alle forstøverne af bommen, ligge dem i blød i noget sprøjte rens, og så give dem en kogevask i 90 graders varmt vand, og så er de som nye.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1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Låsekrogen:</a:t>
            </a:r>
          </a:p>
          <a:p>
            <a:r>
              <a:rPr lang="da-DK" dirty="0"/>
              <a:t>Låsekrogen der låser bomleddet kan risikere at ruste fast, så låsekroges ikke åbner sig når bommen skal holdes sammen. </a:t>
            </a:r>
          </a:p>
          <a:p>
            <a:r>
              <a:rPr lang="da-DK" dirty="0"/>
              <a:t>Her er det vigtigt løbene at smører og justere krogen, sådan så den glider nemt og ubesværet.</a:t>
            </a:r>
          </a:p>
          <a:p>
            <a:endParaRPr lang="da-DK" dirty="0"/>
          </a:p>
          <a:p>
            <a:r>
              <a:rPr lang="da-DK" dirty="0"/>
              <a:t>Vandrette støddæmpere:</a:t>
            </a:r>
          </a:p>
          <a:p>
            <a:r>
              <a:rPr lang="da-DK" dirty="0"/>
              <a:t>De vandrette støddæmpere er med til at styre bomstabiliteten. </a:t>
            </a:r>
          </a:p>
          <a:p>
            <a:r>
              <a:rPr lang="da-DK" dirty="0"/>
              <a:t>Hvis bommen vandre for meget frem og tilbage, så risikere afgrøden at få dobbelt dosis.</a:t>
            </a:r>
          </a:p>
          <a:p>
            <a:r>
              <a:rPr lang="da-DK" dirty="0"/>
              <a:t>Hvis dette er tilfældet skyldes det typisk at støddæmperen er beskadiget, og behøver service.</a:t>
            </a:r>
          </a:p>
          <a:p>
            <a:endParaRPr lang="da-DK" dirty="0"/>
          </a:p>
          <a:p>
            <a:r>
              <a:rPr lang="da-DK" dirty="0"/>
              <a:t>Bomvinkel:</a:t>
            </a:r>
          </a:p>
          <a:p>
            <a:r>
              <a:rPr lang="da-DK" dirty="0"/>
              <a:t>Hvis bommen hænger lidt, eller ikke er i den ønskede vandrette position, kan både inder bom, og yder bom justeres op via vandskruerne på virerne.</a:t>
            </a:r>
          </a:p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47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Kontraventiler:</a:t>
            </a:r>
          </a:p>
          <a:p>
            <a:r>
              <a:rPr lang="da-DK" dirty="0"/>
              <a:t>Der skal løbende holdes øje med at kontraventilerne er ok. </a:t>
            </a:r>
            <a:br>
              <a:rPr lang="da-DK" dirty="0"/>
            </a:br>
            <a:r>
              <a:rPr lang="da-DK" dirty="0"/>
              <a:t>Hvis der opleves kemi i ranvandstanken, så er det et tegn på at kontraventilen ikke kan holde tæt, og den bør skiftes. </a:t>
            </a:r>
          </a:p>
          <a:p>
            <a:r>
              <a:rPr lang="da-DK" dirty="0"/>
              <a:t>Kontraventilerne skal som absolut skiftes hvert 5 år. </a:t>
            </a:r>
          </a:p>
          <a:p>
            <a:endParaRPr lang="da-DK" dirty="0"/>
          </a:p>
          <a:p>
            <a:r>
              <a:rPr lang="da-DK" dirty="0"/>
              <a:t>Pumpen:</a:t>
            </a:r>
          </a:p>
          <a:p>
            <a:r>
              <a:rPr lang="da-DK" dirty="0"/>
              <a:t>Hold øje med at der altid er 1,5 bar i </a:t>
            </a:r>
            <a:r>
              <a:rPr lang="da-DK" dirty="0" err="1"/>
              <a:t>vindkedlen</a:t>
            </a:r>
            <a:r>
              <a:rPr lang="da-DK" dirty="0"/>
              <a:t>.</a:t>
            </a:r>
          </a:p>
          <a:p>
            <a:r>
              <a:rPr lang="da-DK" dirty="0"/>
              <a:t>Hold øje med olieglasset. Hvis ikke der er olie i glasset betyder det, at membranen er beskadiget.</a:t>
            </a:r>
          </a:p>
          <a:p>
            <a:r>
              <a:rPr lang="da-DK" dirty="0"/>
              <a:t>Hvis olien i glasset er hvid, er det et tegn på at pumpen tager vand ind. Pumpen bør omgående få service.  </a:t>
            </a:r>
          </a:p>
          <a:p>
            <a:endParaRPr lang="da-DK" dirty="0"/>
          </a:p>
          <a:p>
            <a:r>
              <a:rPr lang="da-DK" dirty="0"/>
              <a:t>Kemifylder: </a:t>
            </a:r>
            <a:br>
              <a:rPr lang="da-DK" dirty="0"/>
            </a:br>
            <a:r>
              <a:rPr lang="da-DK" dirty="0"/>
              <a:t>Sørger for at dunkspuleren fungere optimalt. Spulehovedet kan sætte sig fast og ikke dreje optimalt rundt.</a:t>
            </a:r>
          </a:p>
          <a:p>
            <a:r>
              <a:rPr lang="da-DK" dirty="0"/>
              <a:t>Derudover over sikre dig at sugeevnen er optimal, sådan så den kan suge mere ud end den kan pumpe ind i kemifylderen.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2167D73F-B879-BD1E-9CAB-B0A8054A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86" y="0"/>
            <a:ext cx="12231784" cy="6858000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CBA84B9-04BB-413B-AE2B-E54A0ECF217B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54CE882-5FD9-4B9F-B15E-5F42C333152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pattedyr, svin, gnaver&#10;&#10;Automatisk genereret beskrivelse">
            <a:extLst>
              <a:ext uri="{FF2B5EF4-FFF2-40B4-BE49-F238E27FC236}">
                <a16:creationId xmlns:a16="http://schemas.microsoft.com/office/drawing/2014/main" id="{2FBE995E-7EDC-8BFC-2E5F-5F2BBF6C7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6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, kvæg, pattedyr, sort&#10;&#10;Automatisk genereret beskrivelse">
            <a:extLst>
              <a:ext uri="{FF2B5EF4-FFF2-40B4-BE49-F238E27FC236}">
                <a16:creationId xmlns:a16="http://schemas.microsoft.com/office/drawing/2014/main" id="{3034B385-C7B3-FAFC-15BD-8208578A3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0413" cy="685800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samt baggrundbilled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5F4F8668-3CC3-2A04-8B19-0D0709715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86" y="0"/>
            <a:ext cx="12231784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13C3F9C-E768-4B43-A473-7B2B3548C118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35665D-40FF-4C8F-A164-622585614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5836" y="2770030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7192D-52B3-447D-95AD-B8EC062384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9197730-2C90-40F3-A881-077E8DD1C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36832DA-C516-42AE-AF0C-6253CE7AC23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FFFBB3BC-849F-4139-8B0E-B0457208E4C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FC6B6C9D-4094-41A4-B37D-3008C755D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7A8B1FD9-D599-4F13-9FDC-F372219E5229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3FA53E7-63DA-4E94-92F7-EC13B8B9075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19-12-2023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19-12-2023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19-12-2023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19-12-2023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19-12-2023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19-12-2023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011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 -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28437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dendørs, græs, jord, parkeret&#10;&#10;Automatisk genereret beskrivelse">
            <a:extLst>
              <a:ext uri="{FF2B5EF4-FFF2-40B4-BE49-F238E27FC236}">
                <a16:creationId xmlns:a16="http://schemas.microsoft.com/office/drawing/2014/main" id="{5F81A8E7-31C9-EAE9-381C-599ACB80B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60FFEE-A2AC-43D7-897C-D130B8C41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AD0AD5-FBF2-44C0-B15E-F1EB61BB8D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82E648-2E97-4B76-AD8D-C4772A1EC8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C30FB38-11DF-4F05-A11A-FE50F96E1A16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7986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872C17DD-F642-397F-EA09-63022B782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3621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0DBC7E-45A1-45B7-88BC-014A2269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2EB2A7-9407-4EF7-8A78-38A0ADAA0F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C5A0169-CD00-4F6A-AE4D-64B34F5E0B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111AF64-927D-4EFC-820D-6F48BF3585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335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060ECCF-972D-3873-2C2E-AF8A32C97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0412" cy="691152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himmel, græs, udendørs, natur&#10;&#10;Automatisk genereret beskrivelse">
            <a:extLst>
              <a:ext uri="{FF2B5EF4-FFF2-40B4-BE49-F238E27FC236}">
                <a16:creationId xmlns:a16="http://schemas.microsoft.com/office/drawing/2014/main" id="{E57EC2EA-71F6-A18C-1FAB-81D925742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590"/>
            <a:ext cx="12190413" cy="684641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rgbClr val="4B3E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mand, person&#10;&#10;Automatisk genereret beskrivelse">
            <a:extLst>
              <a:ext uri="{FF2B5EF4-FFF2-40B4-BE49-F238E27FC236}">
                <a16:creationId xmlns:a16="http://schemas.microsoft.com/office/drawing/2014/main" id="{F5B5DF54-78F8-479B-BD92-6E953740D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0412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2A3C5-DD60-4F5B-A4C6-E3C5DD3F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B93E016-FF5B-4C50-B8A0-EB349FFDE4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9C20E4B-5B66-4361-8474-9B798A393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F75E051-4135-4F6B-928B-46DBF4216DC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621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19-12-2023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50" r:id="rId3"/>
    <p:sldLayoutId id="214748375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30" r:id="rId12"/>
    <p:sldLayoutId id="2147483729" r:id="rId13"/>
    <p:sldLayoutId id="2147483734" r:id="rId14"/>
    <p:sldLayoutId id="2147483735" r:id="rId15"/>
    <p:sldLayoutId id="2147483736" r:id="rId16"/>
    <p:sldLayoutId id="2147483737" r:id="rId17"/>
    <p:sldLayoutId id="2147483739" r:id="rId18"/>
    <p:sldLayoutId id="2147483740" r:id="rId19"/>
    <p:sldLayoutId id="214748374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8324EA-C248-4B7C-ACF3-64278EAE8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/>
          <a:lstStyle/>
          <a:p>
            <a:r>
              <a:rPr lang="da-DK" dirty="0"/>
              <a:t>Daglig vedligehold af </a:t>
            </a:r>
            <a:r>
              <a:rPr lang="da-DK" dirty="0" err="1"/>
              <a:t>Danfoil</a:t>
            </a:r>
            <a:r>
              <a:rPr lang="da-DK" dirty="0"/>
              <a:t> sprøjte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7F30E8E-1591-4DD0-B4A1-70D8782CBF4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205735F-8599-4AF5-8C12-877E3CD4D5F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felt 1">
            <a:extLst>
              <a:ext uri="{FF2B5EF4-FFF2-40B4-BE49-F238E27FC236}">
                <a16:creationId xmlns:a16="http://schemas.microsoft.com/office/drawing/2014/main" id="{14667351-EEEE-A283-EA62-0AEB1ACCBE8A}"/>
              </a:ext>
            </a:extLst>
          </p:cNvPr>
          <p:cNvSpPr txBox="1"/>
          <p:nvPr/>
        </p:nvSpPr>
        <p:spPr>
          <a:xfrm>
            <a:off x="7425529" y="6462043"/>
            <a:ext cx="318356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chemeClr val="bg1"/>
                </a:solidFill>
              </a:rPr>
              <a:t>Udarbejdelse er støttet af Miljøstyrelsen</a:t>
            </a:r>
          </a:p>
        </p:txBody>
      </p:sp>
    </p:spTree>
    <p:extLst>
      <p:ext uri="{BB962C8B-B14F-4D97-AF65-F5344CB8AC3E}">
        <p14:creationId xmlns:p14="http://schemas.microsoft.com/office/powerpoint/2010/main" val="388165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E6460-DFB4-4E92-B95C-F9C05D36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Filtre 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48317D9F-F471-8D63-340D-3D9A8E3E7ED9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816" y="2727036"/>
            <a:ext cx="3727384" cy="2096654"/>
          </a:xfr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7E30D9C-CE3F-4364-FC70-EF8B6B8F18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397" y="2727036"/>
            <a:ext cx="3729579" cy="209788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88798D6-7A92-94D8-892B-E480E9A304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148" y="4881417"/>
            <a:ext cx="3437336" cy="1933502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7729A0A-B343-27EA-F058-274E1AF0CF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91" y="572655"/>
            <a:ext cx="3727385" cy="2096654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0585CDD8-ED80-8F60-673A-5B55A7723A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816" y="572655"/>
            <a:ext cx="3727385" cy="2096654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BB699F80-C3C4-A9A8-A6A4-3F80C6CBCD84}"/>
              </a:ext>
            </a:extLst>
          </p:cNvPr>
          <p:cNvSpPr txBox="1"/>
          <p:nvPr/>
        </p:nvSpPr>
        <p:spPr>
          <a:xfrm>
            <a:off x="465826" y="1259457"/>
            <a:ext cx="3562710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Sugefilter </a:t>
            </a:r>
            <a:r>
              <a:rPr lang="da-DK" sz="2000" dirty="0">
                <a:solidFill>
                  <a:srgbClr val="0070C0"/>
                </a:solidFill>
              </a:rPr>
              <a:t>(Blå)</a:t>
            </a:r>
            <a:r>
              <a:rPr lang="da-DK" sz="2000" dirty="0"/>
              <a:t>: Filtrerer skidt fra hovedtanken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Skal rensen efter behov</a:t>
            </a:r>
          </a:p>
          <a:p>
            <a:endParaRPr lang="da-DK" sz="2000" dirty="0"/>
          </a:p>
          <a:p>
            <a:r>
              <a:rPr lang="da-DK" sz="2000" dirty="0"/>
              <a:t>Trykfilter </a:t>
            </a:r>
            <a:r>
              <a:rPr lang="da-DK" sz="2000" dirty="0">
                <a:solidFill>
                  <a:srgbClr val="00B050"/>
                </a:solidFill>
              </a:rPr>
              <a:t>(Grøn)</a:t>
            </a:r>
            <a:r>
              <a:rPr lang="da-DK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Skal renses løbende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Tjek at filtertråde er intakte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Skal skiftes hvert år</a:t>
            </a:r>
          </a:p>
          <a:p>
            <a:endParaRPr lang="da-DK" sz="2000" dirty="0"/>
          </a:p>
          <a:p>
            <a:r>
              <a:rPr lang="da-DK" sz="2000" dirty="0"/>
              <a:t>Filterhus: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Tjek O-ring sidder tæt, så der ikke suges falsk luft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Rengør også filterhuset</a:t>
            </a:r>
          </a:p>
        </p:txBody>
      </p:sp>
    </p:spTree>
    <p:extLst>
      <p:ext uri="{BB962C8B-B14F-4D97-AF65-F5344CB8AC3E}">
        <p14:creationId xmlns:p14="http://schemas.microsoft.com/office/powerpoint/2010/main" val="7441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74DD1-A9FE-E988-E148-ACCFE2C3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Forstøver, Fordeler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F75AB21-4E65-5991-CAE8-A83609BF6F1B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048" y="3429000"/>
            <a:ext cx="3437337" cy="193350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9B3DE86-D718-918A-6211-8F098C1433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5" y="604616"/>
            <a:ext cx="6933185" cy="2732490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F23F62C8-AFE9-B0DF-8D4E-0C2B56EE1D74}"/>
              </a:ext>
            </a:extLst>
          </p:cNvPr>
          <p:cNvSpPr txBox="1"/>
          <p:nvPr/>
        </p:nvSpPr>
        <p:spPr>
          <a:xfrm>
            <a:off x="277091" y="1357745"/>
            <a:ext cx="4714009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err="1"/>
              <a:t>Fordelerne</a:t>
            </a:r>
            <a:r>
              <a:rPr lang="da-DK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Løbende holde øje med at dyserne giver samme vandmængde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Hvis ikke kan dette skyldes en tilstoppet fordeler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Hav altid en håndfuld ekstra </a:t>
            </a:r>
            <a:r>
              <a:rPr lang="da-DK" sz="2000" dirty="0" err="1"/>
              <a:t>fordelerne</a:t>
            </a:r>
            <a:r>
              <a:rPr lang="da-DK" sz="2000" dirty="0"/>
              <a:t> med i værktøjskassen.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r>
              <a:rPr lang="da-DK" sz="2000" dirty="0"/>
              <a:t>Forstøveren: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Der kan komme skidt eller insekter ind i forstøveren, hvilket forstyrrer sprøjtebilledet.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Løbende hold øje, og rengør ved behov.</a:t>
            </a:r>
            <a:br>
              <a:rPr lang="da-DK" sz="2000" dirty="0"/>
            </a:br>
            <a:endParaRPr lang="da-DK" sz="2000" dirty="0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16C2E2EB-5B64-88A9-0511-B7CC1FE347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55" y="3429000"/>
            <a:ext cx="3437337" cy="19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47ECC-A229-E5BD-CC6D-9A233049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Dysefilter</a:t>
            </a:r>
            <a:r>
              <a:rPr lang="da-DK" dirty="0"/>
              <a:t>, og drypstop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798AA4B-0C46-C900-AE83-7D97FADE1B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298" y="1022926"/>
            <a:ext cx="4113769" cy="231399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51EAEC7-1A5E-E5C1-C653-18B9CE6277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298" y="3521080"/>
            <a:ext cx="4113767" cy="231399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82132BFE-5852-594E-0DDC-EE14E5F80FF7}"/>
              </a:ext>
            </a:extLst>
          </p:cNvPr>
          <p:cNvSpPr txBox="1"/>
          <p:nvPr/>
        </p:nvSpPr>
        <p:spPr>
          <a:xfrm>
            <a:off x="601469" y="1403091"/>
            <a:ext cx="4358986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 err="1"/>
              <a:t>Dysefilter</a:t>
            </a:r>
            <a:r>
              <a:rPr lang="da-DK" sz="2000" dirty="0"/>
              <a:t>:</a:t>
            </a:r>
          </a:p>
          <a:p>
            <a:r>
              <a:rPr lang="da-DK" sz="2000" dirty="0"/>
              <a:t>Sørg for jævnligt at tjekke </a:t>
            </a:r>
            <a:r>
              <a:rPr lang="da-DK" sz="2000" dirty="0" err="1"/>
              <a:t>dysefilter</a:t>
            </a:r>
            <a:r>
              <a:rPr lang="da-DK" sz="2000" dirty="0"/>
              <a:t>, om det skulle være stoppet til i kemirester, og rens ved behov.</a:t>
            </a:r>
          </a:p>
          <a:p>
            <a:endParaRPr lang="da-DK" sz="2000" dirty="0"/>
          </a:p>
          <a:p>
            <a:r>
              <a:rPr lang="da-DK" sz="2000" dirty="0"/>
              <a:t>Drypstop:</a:t>
            </a:r>
            <a:br>
              <a:rPr lang="da-DK" sz="2000" dirty="0"/>
            </a:br>
            <a:r>
              <a:rPr lang="da-DK" sz="2000" dirty="0"/>
              <a:t>Drypper det fra dyser i vendingerne, kan drypstop ventilen være utæt.</a:t>
            </a:r>
          </a:p>
          <a:p>
            <a:endParaRPr lang="da-DK" sz="2000" dirty="0"/>
          </a:p>
          <a:p>
            <a:r>
              <a:rPr lang="da-DK" sz="2000" dirty="0"/>
              <a:t>Løsning: blæs luft igennem med en kompressor, mens du trykker på fjederventilen, hvilket ofte løser utætheden</a:t>
            </a:r>
          </a:p>
          <a:p>
            <a:endParaRPr lang="da-DK" sz="1400" dirty="0"/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79891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6C087-8C1C-E4DF-3E5F-5DA9AA63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Bom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F812BE1-334E-93B4-FB0F-B34B8CD839D8}"/>
              </a:ext>
            </a:extLst>
          </p:cNvPr>
          <p:cNvSpPr txBox="1"/>
          <p:nvPr/>
        </p:nvSpPr>
        <p:spPr>
          <a:xfrm>
            <a:off x="258618" y="1197496"/>
            <a:ext cx="3532332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/>
              <a:t>Låsekrog skal være smurt og justeret ind. </a:t>
            </a:r>
          </a:p>
          <a:p>
            <a:endParaRPr lang="da-DK" sz="2000" dirty="0"/>
          </a:p>
          <a:p>
            <a:r>
              <a:rPr lang="da-DK" sz="2000" dirty="0"/>
              <a:t>Vandrette støddæmpere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Sørger for stabil bom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Skal skiftes hvis bommen vandre</a:t>
            </a:r>
          </a:p>
          <a:p>
            <a:endParaRPr lang="da-DK" sz="2000" dirty="0"/>
          </a:p>
          <a:p>
            <a:r>
              <a:rPr lang="da-DK" sz="2000" dirty="0"/>
              <a:t>Bomvinkel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Hænger bommen, kan både inder og ydrebom justeres op på vandskruerne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4A6F1AE-D22B-23DD-FD34-EED80D708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722" y="823712"/>
            <a:ext cx="4016231" cy="225913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D32B64F-21E3-46F6-663F-505348EAAB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563" y="825602"/>
            <a:ext cx="4016230" cy="2259129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02777D53-DDBA-4435-67BE-3901E299CE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723" y="3157158"/>
            <a:ext cx="4016230" cy="2259130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192A7522-B8BB-C6F8-B239-7055115EA2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563" y="3157158"/>
            <a:ext cx="4016231" cy="2259130"/>
          </a:xfrm>
          <a:prstGeom prst="rect">
            <a:avLst/>
          </a:prstGeom>
        </p:spPr>
      </p:pic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5DF2B425-BC6D-FF29-CD8C-034FF06869D7}"/>
              </a:ext>
            </a:extLst>
          </p:cNvPr>
          <p:cNvCxnSpPr/>
          <p:nvPr/>
        </p:nvCxnSpPr>
        <p:spPr>
          <a:xfrm flipH="1">
            <a:off x="10499651" y="990989"/>
            <a:ext cx="406400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5913384-F6E4-958E-B9FB-B2F01FD9BC68}"/>
              </a:ext>
            </a:extLst>
          </p:cNvPr>
          <p:cNvCxnSpPr/>
          <p:nvPr/>
        </p:nvCxnSpPr>
        <p:spPr>
          <a:xfrm flipH="1">
            <a:off x="6719261" y="825602"/>
            <a:ext cx="406400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688DC62A-3F44-5969-4BF3-521B00FA9CC6}"/>
              </a:ext>
            </a:extLst>
          </p:cNvPr>
          <p:cNvCxnSpPr/>
          <p:nvPr/>
        </p:nvCxnSpPr>
        <p:spPr>
          <a:xfrm flipH="1">
            <a:off x="10499651" y="3610366"/>
            <a:ext cx="406400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46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3B5ED-6FC3-E69B-F3A8-B2EE421D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66804"/>
            <a:ext cx="9385731" cy="711638"/>
          </a:xfrm>
        </p:spPr>
        <p:txBody>
          <a:bodyPr/>
          <a:lstStyle/>
          <a:p>
            <a:r>
              <a:rPr lang="da-DK" dirty="0"/>
              <a:t>Pumpe og kemifylder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555D06B-CDA0-4659-3B54-FD7B1AFF8533}"/>
              </a:ext>
            </a:extLst>
          </p:cNvPr>
          <p:cNvSpPr txBox="1"/>
          <p:nvPr/>
        </p:nvSpPr>
        <p:spPr>
          <a:xfrm>
            <a:off x="387927" y="744778"/>
            <a:ext cx="3550367" cy="7171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Der er 2 vigtige kontraventiler som man skal være opmærksomme på </a:t>
            </a:r>
            <a:r>
              <a:rPr lang="da-DK" dirty="0" err="1"/>
              <a:t>på</a:t>
            </a:r>
            <a:r>
              <a:rPr lang="da-DK" dirty="0"/>
              <a:t> en </a:t>
            </a:r>
            <a:r>
              <a:rPr lang="da-DK" dirty="0" err="1"/>
              <a:t>Danfoil</a:t>
            </a:r>
            <a:r>
              <a:rPr lang="da-DK" dirty="0"/>
              <a:t> sprøjte.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Hold øje med </a:t>
            </a:r>
            <a:r>
              <a:rPr lang="da-DK" dirty="0" err="1"/>
              <a:t>renvandstanken</a:t>
            </a:r>
            <a:r>
              <a:rPr lang="da-DK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Er der kemi i </a:t>
            </a:r>
            <a:r>
              <a:rPr lang="da-DK" dirty="0" err="1"/>
              <a:t>rentvandstanken</a:t>
            </a:r>
            <a:r>
              <a:rPr lang="da-DK" dirty="0"/>
              <a:t>, skal kontraventilen skiftes.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 skal skiftes minimum hver. 5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Pumpen: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Hold løbende øje med olieglasset, at der er tilstrækkeligt med olie på.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Sørg for at der er 1,5 bar i </a:t>
            </a:r>
            <a:r>
              <a:rPr lang="da-DK" dirty="0" err="1"/>
              <a:t>vindkedel</a:t>
            </a:r>
            <a:r>
              <a:rPr lang="da-DK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Kemifylder: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Sørg for dunkspuleren kan dreje frit rundt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Sikre dig at sugetrykket er optimalt, så den suge mere vand ind end den lukker ud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 err="1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1B0BEE3-EE64-82FD-9A2A-5D5F19BDB9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3" y="1169872"/>
            <a:ext cx="4016226" cy="2259128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0887A89-1603-36EE-6C70-731C402175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84" y="1169872"/>
            <a:ext cx="4016229" cy="2259128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883CC86-9ADF-0CAD-0EAE-3534388317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093" y="3505811"/>
            <a:ext cx="4016228" cy="2259128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A4DD6482-92C8-D0D9-1039-3AFDB8F338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185" y="3505811"/>
            <a:ext cx="4016228" cy="2259128"/>
          </a:xfrm>
          <a:prstGeom prst="rect">
            <a:avLst/>
          </a:prstGeom>
        </p:spPr>
      </p:pic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7BB3B142-6E23-4A58-31DF-42400DCC10EA}"/>
              </a:ext>
            </a:extLst>
          </p:cNvPr>
          <p:cNvCxnSpPr/>
          <p:nvPr/>
        </p:nvCxnSpPr>
        <p:spPr>
          <a:xfrm flipH="1">
            <a:off x="5222657" y="1711627"/>
            <a:ext cx="406400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F0D53F7D-E768-B0D0-20B7-795FC4FB0D9B}"/>
              </a:ext>
            </a:extLst>
          </p:cNvPr>
          <p:cNvCxnSpPr/>
          <p:nvPr/>
        </p:nvCxnSpPr>
        <p:spPr>
          <a:xfrm flipH="1">
            <a:off x="6483421" y="990989"/>
            <a:ext cx="406400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A1067884-A066-AC0D-A15F-DCAD90417F00}"/>
              </a:ext>
            </a:extLst>
          </p:cNvPr>
          <p:cNvCxnSpPr/>
          <p:nvPr/>
        </p:nvCxnSpPr>
        <p:spPr>
          <a:xfrm flipH="1">
            <a:off x="10939966" y="1093061"/>
            <a:ext cx="406400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4A203BD3-1DA2-DB1B-F490-4107F675FFFF}"/>
              </a:ext>
            </a:extLst>
          </p:cNvPr>
          <p:cNvCxnSpPr/>
          <p:nvPr/>
        </p:nvCxnSpPr>
        <p:spPr>
          <a:xfrm flipH="1">
            <a:off x="9861122" y="744778"/>
            <a:ext cx="406400" cy="591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74764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_ny.potx" id="{CA80C423-0A53-439A-8CF1-D8BC8FE5432F}" vid="{41EFF85D-4955-4764-BEA6-4A4110A7AF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866</Words>
  <Application>Microsoft Office PowerPoint</Application>
  <PresentationFormat>Brugerdefineret</PresentationFormat>
  <Paragraphs>107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SEGES Innovation</vt:lpstr>
      <vt:lpstr>Daglig vedligehold af Danfoil sprøjte</vt:lpstr>
      <vt:lpstr> Filtre </vt:lpstr>
      <vt:lpstr> Forstøver, Fordeler</vt:lpstr>
      <vt:lpstr>Dysefilter, og drypstop</vt:lpstr>
      <vt:lpstr>Bom</vt:lpstr>
      <vt:lpstr>Pumpe og kemifylder </vt:lpstr>
    </vt:vector>
  </TitlesOfParts>
  <Company>SEGES Innovation - Planter &amp; Miljø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Daglig vedligehold af Danfoil sprøjte</dc:title>
  <dc:creator>Asmus Krenzen</dc:creator>
  <cp:lastModifiedBy>Lotte Buchtrup Hornbek</cp:lastModifiedBy>
  <cp:revision>11</cp:revision>
  <dcterms:created xsi:type="dcterms:W3CDTF">2023-08-08T08:55:58Z</dcterms:created>
  <dcterms:modified xsi:type="dcterms:W3CDTF">2023-12-19T11:36:44Z</dcterms:modified>
</cp:coreProperties>
</file>