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diagrams/data1.xml" ContentType="application/vnd.openxmlformats-officedocument.drawingml.diagramData+xml"/>
  <Override PartName="/ppt/diagrams/data4.xml" ContentType="application/vnd.openxmlformats-officedocument.drawingml.diagramData+xml"/>
  <Override PartName="/ppt/diagrams/data3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17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20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Layouts/slideLayout74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Layouts/slideLayout63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4.xml" ContentType="application/vnd.openxmlformats-officedocument.presentationml.slideLayout+xml"/>
  <Override PartName="/ppt/diagrams/drawing2.xml" ContentType="application/vnd.ms-office.drawingml.diagramDrawing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diagrams/colors3.xml" ContentType="application/vnd.openxmlformats-officedocument.drawingml.diagramColors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quickStyle3.xml" ContentType="application/vnd.openxmlformats-officedocument.drawingml.diagramStyle+xml"/>
  <Override PartName="/ppt/diagrams/drawing3.xml" ContentType="application/vnd.ms-office.drawingml.diagramDrawing+xml"/>
  <Override PartName="/ppt/handoutMasters/handoutMaster1.xml" ContentType="application/vnd.openxmlformats-officedocument.presentationml.handoutMaster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notesMasters/notesMaster1.xml" ContentType="application/vnd.openxmlformats-officedocument.presentationml.notesMaster+xml"/>
  <Override PartName="/ppt/diagrams/drawing1.xml" ContentType="application/vnd.ms-office.drawingml.diagramDrawing+xml"/>
  <Override PartName="/ppt/diagrams/layout2.xml" ContentType="application/vnd.openxmlformats-officedocument.drawingml.diagramLayout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revisionInfo.xml" ContentType="application/vnd.ms-powerpoint.revisioninfo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705" r:id="rId1"/>
    <p:sldMasterId id="2147483753" r:id="rId2"/>
    <p:sldMasterId id="2147483648" r:id="rId3"/>
    <p:sldMasterId id="2147483685" r:id="rId4"/>
    <p:sldMasterId id="2147483726" r:id="rId5"/>
  </p:sldMasterIdLst>
  <p:notesMasterIdLst>
    <p:notesMasterId r:id="rId27"/>
  </p:notesMasterIdLst>
  <p:handoutMasterIdLst>
    <p:handoutMasterId r:id="rId28"/>
  </p:handoutMasterIdLst>
  <p:sldIdLst>
    <p:sldId id="341" r:id="rId6"/>
    <p:sldId id="320" r:id="rId7"/>
    <p:sldId id="342" r:id="rId8"/>
    <p:sldId id="322" r:id="rId9"/>
    <p:sldId id="323" r:id="rId10"/>
    <p:sldId id="324" r:id="rId11"/>
    <p:sldId id="325" r:id="rId12"/>
    <p:sldId id="343" r:id="rId13"/>
    <p:sldId id="344" r:id="rId14"/>
    <p:sldId id="345" r:id="rId15"/>
    <p:sldId id="329" r:id="rId16"/>
    <p:sldId id="330" r:id="rId17"/>
    <p:sldId id="331" r:id="rId18"/>
    <p:sldId id="332" r:id="rId19"/>
    <p:sldId id="333" r:id="rId20"/>
    <p:sldId id="335" r:id="rId21"/>
    <p:sldId id="336" r:id="rId22"/>
    <p:sldId id="337" r:id="rId23"/>
    <p:sldId id="347" r:id="rId24"/>
    <p:sldId id="339" r:id="rId25"/>
    <p:sldId id="340" r:id="rId26"/>
  </p:sldIdLst>
  <p:sldSz cx="12190413" cy="6858000"/>
  <p:notesSz cx="6797675" cy="9926638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6">
          <p15:clr>
            <a:srgbClr val="A4A3A4"/>
          </p15:clr>
        </p15:guide>
        <p15:guide id="2" orient="horz" pos="979">
          <p15:clr>
            <a:srgbClr val="A4A3A4"/>
          </p15:clr>
        </p15:guide>
        <p15:guide id="3" orient="horz" pos="3996">
          <p15:clr>
            <a:srgbClr val="A4A3A4"/>
          </p15:clr>
        </p15:guide>
        <p15:guide id="4" orient="horz" pos="870">
          <p15:clr>
            <a:srgbClr val="A4A3A4"/>
          </p15:clr>
        </p15:guide>
        <p15:guide id="5" orient="horz" pos="3589">
          <p15:clr>
            <a:srgbClr val="A4A3A4"/>
          </p15:clr>
        </p15:guide>
        <p15:guide id="6" pos="4973" userDrawn="1">
          <p15:clr>
            <a:srgbClr val="A4A3A4"/>
          </p15:clr>
        </p15:guide>
        <p15:guide id="7" pos="349">
          <p15:clr>
            <a:srgbClr val="A4A3A4"/>
          </p15:clr>
        </p15:guide>
        <p15:guide id="8" pos="1186" userDrawn="1">
          <p15:clr>
            <a:srgbClr val="A4A3A4"/>
          </p15:clr>
        </p15:guide>
        <p15:guide id="9" pos="1538">
          <p15:clr>
            <a:srgbClr val="A4A3A4"/>
          </p15:clr>
        </p15:guide>
        <p15:guide id="10" pos="2616">
          <p15:clr>
            <a:srgbClr val="A4A3A4"/>
          </p15:clr>
        </p15:guide>
        <p15:guide id="11" pos="2712">
          <p15:clr>
            <a:srgbClr val="A4A3A4"/>
          </p15:clr>
        </p15:guide>
        <p15:guide id="12" pos="3798">
          <p15:clr>
            <a:srgbClr val="A4A3A4"/>
          </p15:clr>
        </p15:guide>
        <p15:guide id="13" pos="3888">
          <p15:clr>
            <a:srgbClr val="A4A3A4"/>
          </p15:clr>
        </p15:guide>
        <p15:guide id="14" pos="5064" userDrawn="1">
          <p15:clr>
            <a:srgbClr val="A4A3A4"/>
          </p15:clr>
        </p15:guide>
        <p15:guide id="15" pos="6162">
          <p15:clr>
            <a:srgbClr val="A4A3A4"/>
          </p15:clr>
        </p15:guide>
        <p15:guide id="16" pos="6246">
          <p15:clr>
            <a:srgbClr val="A4A3A4"/>
          </p15:clr>
        </p15:guide>
        <p15:guide id="17" pos="7333">
          <p15:clr>
            <a:srgbClr val="A4A3A4"/>
          </p15:clr>
        </p15:guide>
        <p15:guide id="1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0D7C3F"/>
    <a:srgbClr val="076471"/>
    <a:srgbClr val="72CDF6"/>
    <a:srgbClr val="FFFFFF"/>
    <a:srgbClr val="88919F"/>
    <a:srgbClr val="4B3E31"/>
    <a:srgbClr val="141432"/>
    <a:srgbClr val="96B4EB"/>
    <a:srgbClr val="96B4DC"/>
    <a:srgbClr val="C16B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llemlayout 2 - Markerin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2833802-FEF1-4C79-8D5D-14CF1EAF98D9}" styleName="Lyst layout 2 - Markering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Lyst layout 3 - Markering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587"/>
  </p:normalViewPr>
  <p:slideViewPr>
    <p:cSldViewPr snapToGrid="0" snapToObjects="1" showGuides="1">
      <p:cViewPr varScale="1">
        <p:scale>
          <a:sx n="118" d="100"/>
          <a:sy n="118" d="100"/>
        </p:scale>
        <p:origin x="120" y="150"/>
      </p:cViewPr>
      <p:guideLst>
        <p:guide orient="horz" pos="276"/>
        <p:guide orient="horz" pos="979"/>
        <p:guide orient="horz" pos="3996"/>
        <p:guide orient="horz" pos="870"/>
        <p:guide orient="horz" pos="3589"/>
        <p:guide pos="4973"/>
        <p:guide pos="349"/>
        <p:guide pos="1186"/>
        <p:guide pos="1538"/>
        <p:guide pos="2616"/>
        <p:guide pos="2712"/>
        <p:guide pos="3798"/>
        <p:guide pos="3888"/>
        <p:guide pos="5064"/>
        <p:guide pos="6162"/>
        <p:guide pos="6246"/>
        <p:guide pos="7333"/>
        <p:guide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64" d="100"/>
          <a:sy n="64" d="100"/>
        </p:scale>
        <p:origin x="-2645" y="-8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customXml" Target="../customXml/item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37" Type="http://schemas.openxmlformats.org/officeDocument/2006/relationships/customXml" Target="../customXml/item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handoutMaster" Target="handoutMasters/handoutMaster1.xml"/><Relationship Id="rId36" Type="http://schemas.openxmlformats.org/officeDocument/2006/relationships/customXml" Target="../customXml/item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35" Type="http://schemas.openxmlformats.org/officeDocument/2006/relationships/customXml" Target="../customXml/item2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512DD9-C2B7-470C-BD2B-E297F4AFBA64}" type="doc">
      <dgm:prSet loTypeId="urn:microsoft.com/office/officeart/2005/8/layout/gear1" loCatId="process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da-DK"/>
        </a:p>
      </dgm:t>
    </dgm:pt>
    <dgm:pt modelId="{36EDF610-5456-47A4-B54D-5018E3CE4B5B}">
      <dgm:prSet phldrT="[Text]"/>
      <dgm:spPr/>
      <dgm:t>
        <a:bodyPr/>
        <a:lstStyle/>
        <a:p>
          <a:r>
            <a:rPr lang="da-DK"/>
            <a:t>Opbygge relationer</a:t>
          </a:r>
          <a:endParaRPr lang="da-DK" dirty="0"/>
        </a:p>
      </dgm:t>
    </dgm:pt>
    <dgm:pt modelId="{79C985EA-4451-48A4-BBB6-F4A82B051DE8}" type="parTrans" cxnId="{D29548CA-1F08-4CFE-846F-CC89320CFB2D}">
      <dgm:prSet/>
      <dgm:spPr/>
      <dgm:t>
        <a:bodyPr/>
        <a:lstStyle/>
        <a:p>
          <a:endParaRPr lang="da-DK"/>
        </a:p>
      </dgm:t>
    </dgm:pt>
    <dgm:pt modelId="{91213195-4ECA-43C2-8836-01B9F6E4AA3C}" type="sibTrans" cxnId="{D29548CA-1F08-4CFE-846F-CC89320CFB2D}">
      <dgm:prSet/>
      <dgm:spPr/>
      <dgm:t>
        <a:bodyPr/>
        <a:lstStyle/>
        <a:p>
          <a:endParaRPr lang="da-DK"/>
        </a:p>
      </dgm:t>
    </dgm:pt>
    <dgm:pt modelId="{7B6E6265-07CE-45AA-9552-9001CC4EEDF8}">
      <dgm:prSet phldrT="[Text]"/>
      <dgm:spPr/>
      <dgm:t>
        <a:bodyPr/>
        <a:lstStyle/>
        <a:p>
          <a:r>
            <a:rPr lang="da-DK"/>
            <a:t>Opnå tillid</a:t>
          </a:r>
          <a:endParaRPr lang="da-DK" dirty="0"/>
        </a:p>
      </dgm:t>
    </dgm:pt>
    <dgm:pt modelId="{59E143D1-0FBD-462B-BDB8-83FC28864DE8}" type="parTrans" cxnId="{D6E55659-7EE6-4312-8FED-ED1800124FD9}">
      <dgm:prSet/>
      <dgm:spPr/>
      <dgm:t>
        <a:bodyPr/>
        <a:lstStyle/>
        <a:p>
          <a:endParaRPr lang="da-DK"/>
        </a:p>
      </dgm:t>
    </dgm:pt>
    <dgm:pt modelId="{F6D4F2AA-0116-4B5E-AF39-4A3BEC0D1A28}" type="sibTrans" cxnId="{D6E55659-7EE6-4312-8FED-ED1800124FD9}">
      <dgm:prSet/>
      <dgm:spPr/>
      <dgm:t>
        <a:bodyPr/>
        <a:lstStyle/>
        <a:p>
          <a:endParaRPr lang="da-DK"/>
        </a:p>
      </dgm:t>
    </dgm:pt>
    <dgm:pt modelId="{2E177E14-810B-487F-B663-79261E610013}">
      <dgm:prSet phldrT="[Text]"/>
      <dgm:spPr/>
      <dgm:t>
        <a:bodyPr/>
        <a:lstStyle/>
        <a:p>
          <a:r>
            <a:rPr lang="da-DK"/>
            <a:t>Give  effektive råd</a:t>
          </a:r>
          <a:endParaRPr lang="da-DK" dirty="0"/>
        </a:p>
      </dgm:t>
    </dgm:pt>
    <dgm:pt modelId="{9CBE34FC-DECD-4AE9-95F1-BB8CAEAE9DDE}" type="parTrans" cxnId="{A0D2189C-2DEE-44C3-A312-CDAE8B644CA1}">
      <dgm:prSet/>
      <dgm:spPr/>
      <dgm:t>
        <a:bodyPr/>
        <a:lstStyle/>
        <a:p>
          <a:endParaRPr lang="da-DK"/>
        </a:p>
      </dgm:t>
    </dgm:pt>
    <dgm:pt modelId="{36DCC6E9-3E08-4CF0-A369-95FB9DEB524B}" type="sibTrans" cxnId="{A0D2189C-2DEE-44C3-A312-CDAE8B644CA1}">
      <dgm:prSet/>
      <dgm:spPr/>
      <dgm:t>
        <a:bodyPr/>
        <a:lstStyle/>
        <a:p>
          <a:endParaRPr lang="da-DK"/>
        </a:p>
      </dgm:t>
    </dgm:pt>
    <dgm:pt modelId="{AC34450A-077C-4598-A162-2EB470B2E433}" type="pres">
      <dgm:prSet presAssocID="{88512DD9-C2B7-470C-BD2B-E297F4AFBA64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EDA63393-DFAA-4D32-A1AC-D9CF486897A3}" type="pres">
      <dgm:prSet presAssocID="{36EDF610-5456-47A4-B54D-5018E3CE4B5B}" presName="gear1" presStyleLbl="node1" presStyleIdx="0" presStyleCnt="3">
        <dgm:presLayoutVars>
          <dgm:chMax val="1"/>
          <dgm:bulletEnabled val="1"/>
        </dgm:presLayoutVars>
      </dgm:prSet>
      <dgm:spPr/>
    </dgm:pt>
    <dgm:pt modelId="{FAC92B0F-B61C-4401-9117-1F3632B4690A}" type="pres">
      <dgm:prSet presAssocID="{36EDF610-5456-47A4-B54D-5018E3CE4B5B}" presName="gear1srcNode" presStyleLbl="node1" presStyleIdx="0" presStyleCnt="3"/>
      <dgm:spPr/>
    </dgm:pt>
    <dgm:pt modelId="{1A000F5A-EF84-4EFF-8168-3E0796D6F64C}" type="pres">
      <dgm:prSet presAssocID="{36EDF610-5456-47A4-B54D-5018E3CE4B5B}" presName="gear1dstNode" presStyleLbl="node1" presStyleIdx="0" presStyleCnt="3"/>
      <dgm:spPr/>
    </dgm:pt>
    <dgm:pt modelId="{68BDD058-E112-48D5-A07F-EDAF3116781C}" type="pres">
      <dgm:prSet presAssocID="{7B6E6265-07CE-45AA-9552-9001CC4EEDF8}" presName="gear2" presStyleLbl="node1" presStyleIdx="1" presStyleCnt="3">
        <dgm:presLayoutVars>
          <dgm:chMax val="1"/>
          <dgm:bulletEnabled val="1"/>
        </dgm:presLayoutVars>
      </dgm:prSet>
      <dgm:spPr/>
    </dgm:pt>
    <dgm:pt modelId="{ADB78107-5042-4EC3-893B-4A7DE354CB6A}" type="pres">
      <dgm:prSet presAssocID="{7B6E6265-07CE-45AA-9552-9001CC4EEDF8}" presName="gear2srcNode" presStyleLbl="node1" presStyleIdx="1" presStyleCnt="3"/>
      <dgm:spPr/>
    </dgm:pt>
    <dgm:pt modelId="{C06E61C4-FE27-4A65-ACBE-0066049ABCAF}" type="pres">
      <dgm:prSet presAssocID="{7B6E6265-07CE-45AA-9552-9001CC4EEDF8}" presName="gear2dstNode" presStyleLbl="node1" presStyleIdx="1" presStyleCnt="3"/>
      <dgm:spPr/>
    </dgm:pt>
    <dgm:pt modelId="{6AE906B2-8BFD-48C1-9FC8-2CEB03F43637}" type="pres">
      <dgm:prSet presAssocID="{2E177E14-810B-487F-B663-79261E610013}" presName="gear3" presStyleLbl="node1" presStyleIdx="2" presStyleCnt="3"/>
      <dgm:spPr/>
    </dgm:pt>
    <dgm:pt modelId="{7030F149-E367-468D-8C27-464361AEF09A}" type="pres">
      <dgm:prSet presAssocID="{2E177E14-810B-487F-B663-79261E610013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0CE971F1-B3B3-43A7-A5E9-120C8EBF4F59}" type="pres">
      <dgm:prSet presAssocID="{2E177E14-810B-487F-B663-79261E610013}" presName="gear3srcNode" presStyleLbl="node1" presStyleIdx="2" presStyleCnt="3"/>
      <dgm:spPr/>
    </dgm:pt>
    <dgm:pt modelId="{E1D3F373-DE68-4627-BB48-97F7E6D7B46E}" type="pres">
      <dgm:prSet presAssocID="{2E177E14-810B-487F-B663-79261E610013}" presName="gear3dstNode" presStyleLbl="node1" presStyleIdx="2" presStyleCnt="3"/>
      <dgm:spPr/>
    </dgm:pt>
    <dgm:pt modelId="{E64F67C5-350A-4704-9CAA-90ED17CE7922}" type="pres">
      <dgm:prSet presAssocID="{91213195-4ECA-43C2-8836-01B9F6E4AA3C}" presName="connector1" presStyleLbl="sibTrans2D1" presStyleIdx="0" presStyleCnt="3"/>
      <dgm:spPr/>
    </dgm:pt>
    <dgm:pt modelId="{ECB21735-BB14-4467-A367-935F0390646D}" type="pres">
      <dgm:prSet presAssocID="{F6D4F2AA-0116-4B5E-AF39-4A3BEC0D1A28}" presName="connector2" presStyleLbl="sibTrans2D1" presStyleIdx="1" presStyleCnt="3"/>
      <dgm:spPr/>
    </dgm:pt>
    <dgm:pt modelId="{2D2F9321-05F5-4B47-973C-813C271310C2}" type="pres">
      <dgm:prSet presAssocID="{36DCC6E9-3E08-4CF0-A369-95FB9DEB524B}" presName="connector3" presStyleLbl="sibTrans2D1" presStyleIdx="2" presStyleCnt="3"/>
      <dgm:spPr/>
    </dgm:pt>
  </dgm:ptLst>
  <dgm:cxnLst>
    <dgm:cxn modelId="{91614407-CB93-8643-AAE7-1F7FF40C83E9}" type="presOf" srcId="{36EDF610-5456-47A4-B54D-5018E3CE4B5B}" destId="{FAC92B0F-B61C-4401-9117-1F3632B4690A}" srcOrd="1" destOrd="0" presId="urn:microsoft.com/office/officeart/2005/8/layout/gear1"/>
    <dgm:cxn modelId="{7460111D-15E6-464D-99F8-80DA84A4F6AF}" type="presOf" srcId="{F6D4F2AA-0116-4B5E-AF39-4A3BEC0D1A28}" destId="{ECB21735-BB14-4467-A367-935F0390646D}" srcOrd="0" destOrd="0" presId="urn:microsoft.com/office/officeart/2005/8/layout/gear1"/>
    <dgm:cxn modelId="{557AC629-0E61-5A4D-B224-C8F56D506007}" type="presOf" srcId="{7B6E6265-07CE-45AA-9552-9001CC4EEDF8}" destId="{C06E61C4-FE27-4A65-ACBE-0066049ABCAF}" srcOrd="2" destOrd="0" presId="urn:microsoft.com/office/officeart/2005/8/layout/gear1"/>
    <dgm:cxn modelId="{D05DBA32-C755-6341-B754-25A6E0A47FC1}" type="presOf" srcId="{88512DD9-C2B7-470C-BD2B-E297F4AFBA64}" destId="{AC34450A-077C-4598-A162-2EB470B2E433}" srcOrd="0" destOrd="0" presId="urn:microsoft.com/office/officeart/2005/8/layout/gear1"/>
    <dgm:cxn modelId="{4FB82C41-2B83-C640-854A-91351959F215}" type="presOf" srcId="{2E177E14-810B-487F-B663-79261E610013}" destId="{6AE906B2-8BFD-48C1-9FC8-2CEB03F43637}" srcOrd="0" destOrd="0" presId="urn:microsoft.com/office/officeart/2005/8/layout/gear1"/>
    <dgm:cxn modelId="{10D2056C-B985-C54F-9D53-B62E9032CF28}" type="presOf" srcId="{36EDF610-5456-47A4-B54D-5018E3CE4B5B}" destId="{1A000F5A-EF84-4EFF-8168-3E0796D6F64C}" srcOrd="2" destOrd="0" presId="urn:microsoft.com/office/officeart/2005/8/layout/gear1"/>
    <dgm:cxn modelId="{B07AE450-EA73-004D-87DD-2C353D65F2E2}" type="presOf" srcId="{91213195-4ECA-43C2-8836-01B9F6E4AA3C}" destId="{E64F67C5-350A-4704-9CAA-90ED17CE7922}" srcOrd="0" destOrd="0" presId="urn:microsoft.com/office/officeart/2005/8/layout/gear1"/>
    <dgm:cxn modelId="{5461EE70-15D2-9644-A5AA-0604CD60F50A}" type="presOf" srcId="{36DCC6E9-3E08-4CF0-A369-95FB9DEB524B}" destId="{2D2F9321-05F5-4B47-973C-813C271310C2}" srcOrd="0" destOrd="0" presId="urn:microsoft.com/office/officeart/2005/8/layout/gear1"/>
    <dgm:cxn modelId="{92D6A975-C0BC-4C4A-901B-F49B37D18479}" type="presOf" srcId="{2E177E14-810B-487F-B663-79261E610013}" destId="{E1D3F373-DE68-4627-BB48-97F7E6D7B46E}" srcOrd="3" destOrd="0" presId="urn:microsoft.com/office/officeart/2005/8/layout/gear1"/>
    <dgm:cxn modelId="{D6E55659-7EE6-4312-8FED-ED1800124FD9}" srcId="{88512DD9-C2B7-470C-BD2B-E297F4AFBA64}" destId="{7B6E6265-07CE-45AA-9552-9001CC4EEDF8}" srcOrd="1" destOrd="0" parTransId="{59E143D1-0FBD-462B-BDB8-83FC28864DE8}" sibTransId="{F6D4F2AA-0116-4B5E-AF39-4A3BEC0D1A28}"/>
    <dgm:cxn modelId="{A0D2189C-2DEE-44C3-A312-CDAE8B644CA1}" srcId="{88512DD9-C2B7-470C-BD2B-E297F4AFBA64}" destId="{2E177E14-810B-487F-B663-79261E610013}" srcOrd="2" destOrd="0" parTransId="{9CBE34FC-DECD-4AE9-95F1-BB8CAEAE9DDE}" sibTransId="{36DCC6E9-3E08-4CF0-A369-95FB9DEB524B}"/>
    <dgm:cxn modelId="{2DC853A9-7AD0-1E43-8CB4-C1FA6DE5D391}" type="presOf" srcId="{2E177E14-810B-487F-B663-79261E610013}" destId="{7030F149-E367-468D-8C27-464361AEF09A}" srcOrd="1" destOrd="0" presId="urn:microsoft.com/office/officeart/2005/8/layout/gear1"/>
    <dgm:cxn modelId="{AC3894C8-36B5-DC44-932B-6496073E51EF}" type="presOf" srcId="{36EDF610-5456-47A4-B54D-5018E3CE4B5B}" destId="{EDA63393-DFAA-4D32-A1AC-D9CF486897A3}" srcOrd="0" destOrd="0" presId="urn:microsoft.com/office/officeart/2005/8/layout/gear1"/>
    <dgm:cxn modelId="{54311BCA-C1AD-8645-B9E7-65ACE8248066}" type="presOf" srcId="{7B6E6265-07CE-45AA-9552-9001CC4EEDF8}" destId="{68BDD058-E112-48D5-A07F-EDAF3116781C}" srcOrd="0" destOrd="0" presId="urn:microsoft.com/office/officeart/2005/8/layout/gear1"/>
    <dgm:cxn modelId="{D29548CA-1F08-4CFE-846F-CC89320CFB2D}" srcId="{88512DD9-C2B7-470C-BD2B-E297F4AFBA64}" destId="{36EDF610-5456-47A4-B54D-5018E3CE4B5B}" srcOrd="0" destOrd="0" parTransId="{79C985EA-4451-48A4-BBB6-F4A82B051DE8}" sibTransId="{91213195-4ECA-43C2-8836-01B9F6E4AA3C}"/>
    <dgm:cxn modelId="{C05330CF-037F-8B49-9DFC-08626C76ACEF}" type="presOf" srcId="{2E177E14-810B-487F-B663-79261E610013}" destId="{0CE971F1-B3B3-43A7-A5E9-120C8EBF4F59}" srcOrd="2" destOrd="0" presId="urn:microsoft.com/office/officeart/2005/8/layout/gear1"/>
    <dgm:cxn modelId="{175F8AE2-2C03-4F4C-B126-228B28FE93DE}" type="presOf" srcId="{7B6E6265-07CE-45AA-9552-9001CC4EEDF8}" destId="{ADB78107-5042-4EC3-893B-4A7DE354CB6A}" srcOrd="1" destOrd="0" presId="urn:microsoft.com/office/officeart/2005/8/layout/gear1"/>
    <dgm:cxn modelId="{1A2E6931-28F2-C944-9AC2-6ABA4DD08519}" type="presParOf" srcId="{AC34450A-077C-4598-A162-2EB470B2E433}" destId="{EDA63393-DFAA-4D32-A1AC-D9CF486897A3}" srcOrd="0" destOrd="0" presId="urn:microsoft.com/office/officeart/2005/8/layout/gear1"/>
    <dgm:cxn modelId="{1B849402-740C-A14F-AA67-C5E86DA416AC}" type="presParOf" srcId="{AC34450A-077C-4598-A162-2EB470B2E433}" destId="{FAC92B0F-B61C-4401-9117-1F3632B4690A}" srcOrd="1" destOrd="0" presId="urn:microsoft.com/office/officeart/2005/8/layout/gear1"/>
    <dgm:cxn modelId="{011B74AD-C725-D841-B5B8-B68EBF6D171B}" type="presParOf" srcId="{AC34450A-077C-4598-A162-2EB470B2E433}" destId="{1A000F5A-EF84-4EFF-8168-3E0796D6F64C}" srcOrd="2" destOrd="0" presId="urn:microsoft.com/office/officeart/2005/8/layout/gear1"/>
    <dgm:cxn modelId="{2C69CFC7-6ADD-814E-BA3E-F220ED51E580}" type="presParOf" srcId="{AC34450A-077C-4598-A162-2EB470B2E433}" destId="{68BDD058-E112-48D5-A07F-EDAF3116781C}" srcOrd="3" destOrd="0" presId="urn:microsoft.com/office/officeart/2005/8/layout/gear1"/>
    <dgm:cxn modelId="{F4847BBF-666B-984B-95E5-5674D3906BF3}" type="presParOf" srcId="{AC34450A-077C-4598-A162-2EB470B2E433}" destId="{ADB78107-5042-4EC3-893B-4A7DE354CB6A}" srcOrd="4" destOrd="0" presId="urn:microsoft.com/office/officeart/2005/8/layout/gear1"/>
    <dgm:cxn modelId="{16D0B044-CE3C-2E46-B92A-60105373BC6B}" type="presParOf" srcId="{AC34450A-077C-4598-A162-2EB470B2E433}" destId="{C06E61C4-FE27-4A65-ACBE-0066049ABCAF}" srcOrd="5" destOrd="0" presId="urn:microsoft.com/office/officeart/2005/8/layout/gear1"/>
    <dgm:cxn modelId="{EF4FD532-AAC9-9543-8E3D-89E314EF8B3A}" type="presParOf" srcId="{AC34450A-077C-4598-A162-2EB470B2E433}" destId="{6AE906B2-8BFD-48C1-9FC8-2CEB03F43637}" srcOrd="6" destOrd="0" presId="urn:microsoft.com/office/officeart/2005/8/layout/gear1"/>
    <dgm:cxn modelId="{9828E9BC-01FF-6B4A-B8DB-83BE79C2AA11}" type="presParOf" srcId="{AC34450A-077C-4598-A162-2EB470B2E433}" destId="{7030F149-E367-468D-8C27-464361AEF09A}" srcOrd="7" destOrd="0" presId="urn:microsoft.com/office/officeart/2005/8/layout/gear1"/>
    <dgm:cxn modelId="{CE96C490-B4A0-6A46-B607-BB68364888F0}" type="presParOf" srcId="{AC34450A-077C-4598-A162-2EB470B2E433}" destId="{0CE971F1-B3B3-43A7-A5E9-120C8EBF4F59}" srcOrd="8" destOrd="0" presId="urn:microsoft.com/office/officeart/2005/8/layout/gear1"/>
    <dgm:cxn modelId="{B4C234AD-1AC6-BD4A-82FB-5BFA23154831}" type="presParOf" srcId="{AC34450A-077C-4598-A162-2EB470B2E433}" destId="{E1D3F373-DE68-4627-BB48-97F7E6D7B46E}" srcOrd="9" destOrd="0" presId="urn:microsoft.com/office/officeart/2005/8/layout/gear1"/>
    <dgm:cxn modelId="{88622828-9F55-D944-B963-481EDEC0CA61}" type="presParOf" srcId="{AC34450A-077C-4598-A162-2EB470B2E433}" destId="{E64F67C5-350A-4704-9CAA-90ED17CE7922}" srcOrd="10" destOrd="0" presId="urn:microsoft.com/office/officeart/2005/8/layout/gear1"/>
    <dgm:cxn modelId="{D4FA7650-7CAA-C84C-8626-CB6FEA8BFD83}" type="presParOf" srcId="{AC34450A-077C-4598-A162-2EB470B2E433}" destId="{ECB21735-BB14-4467-A367-935F0390646D}" srcOrd="11" destOrd="0" presId="urn:microsoft.com/office/officeart/2005/8/layout/gear1"/>
    <dgm:cxn modelId="{1AB7A6F2-716F-6243-AE0D-EF66932BBD40}" type="presParOf" srcId="{AC34450A-077C-4598-A162-2EB470B2E433}" destId="{2D2F9321-05F5-4B47-973C-813C271310C2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150371-940E-40FB-83C6-6116D296EE33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F4E0248E-E2F5-442A-B6FB-9879F54FB13C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 tIns="72000" bIns="72000" anchor="t" anchorCtr="0"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da-DK" sz="1800" dirty="0">
              <a:solidFill>
                <a:schemeClr val="tx1"/>
              </a:solidFill>
            </a:rPr>
            <a:t>1.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da-DK" sz="1800" dirty="0">
              <a:solidFill>
                <a:schemeClr val="tx1"/>
              </a:solidFill>
            </a:rPr>
            <a:t>Engagere sig</a:t>
          </a:r>
        </a:p>
      </dgm:t>
    </dgm:pt>
    <dgm:pt modelId="{F1058126-36AD-40CF-8F8D-E6E3B8353BEE}" type="parTrans" cxnId="{6C447E7E-EBF7-45DE-9845-1D680400E3AD}">
      <dgm:prSet/>
      <dgm:spPr/>
      <dgm:t>
        <a:bodyPr/>
        <a:lstStyle/>
        <a:p>
          <a:endParaRPr lang="da-DK"/>
        </a:p>
      </dgm:t>
    </dgm:pt>
    <dgm:pt modelId="{0A09B4E2-63EA-4BAD-A01F-727371933F77}" type="sibTrans" cxnId="{6C447E7E-EBF7-45DE-9845-1D680400E3AD}">
      <dgm:prSet/>
      <dgm:spPr/>
      <dgm:t>
        <a:bodyPr/>
        <a:lstStyle/>
        <a:p>
          <a:endParaRPr lang="da-DK"/>
        </a:p>
      </dgm:t>
    </dgm:pt>
    <dgm:pt modelId="{DD6A4EFC-013F-43A5-8CED-296B5BB8D8A0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 tIns="72000" bIns="72000" anchor="t" anchorCtr="0"/>
        <a:lstStyle/>
        <a:p>
          <a:r>
            <a:rPr lang="da-DK" sz="1800" dirty="0">
              <a:solidFill>
                <a:schemeClr val="tx1"/>
              </a:solidFill>
            </a:rPr>
            <a:t>2.</a:t>
          </a:r>
        </a:p>
        <a:p>
          <a:r>
            <a:rPr lang="da-DK" sz="1800" dirty="0">
              <a:solidFill>
                <a:schemeClr val="tx1"/>
              </a:solidFill>
            </a:rPr>
            <a:t>Lytte</a:t>
          </a:r>
        </a:p>
      </dgm:t>
    </dgm:pt>
    <dgm:pt modelId="{7A4A7DB4-D57B-4586-901E-F5AC38619254}" type="parTrans" cxnId="{7BB9F603-212D-4AC1-8664-862937702CE1}">
      <dgm:prSet/>
      <dgm:spPr/>
      <dgm:t>
        <a:bodyPr/>
        <a:lstStyle/>
        <a:p>
          <a:endParaRPr lang="da-DK"/>
        </a:p>
      </dgm:t>
    </dgm:pt>
    <dgm:pt modelId="{EA216A89-8C87-49D1-B176-55C7CBA2EE5E}" type="sibTrans" cxnId="{7BB9F603-212D-4AC1-8664-862937702CE1}">
      <dgm:prSet/>
      <dgm:spPr/>
      <dgm:t>
        <a:bodyPr/>
        <a:lstStyle/>
        <a:p>
          <a:endParaRPr lang="da-DK"/>
        </a:p>
      </dgm:t>
    </dgm:pt>
    <dgm:pt modelId="{3ABCCADE-6E61-48B6-AD29-049787CC570D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 tIns="72000" bIns="72000" anchor="t" anchorCtr="0"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da-DK" sz="1800" dirty="0">
              <a:solidFill>
                <a:schemeClr val="tx1"/>
              </a:solidFill>
            </a:rPr>
            <a:t>3.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da-DK" sz="1800" dirty="0">
              <a:solidFill>
                <a:schemeClr val="tx1"/>
              </a:solidFill>
            </a:rPr>
            <a:t>Afgrænse</a:t>
          </a:r>
        </a:p>
      </dgm:t>
    </dgm:pt>
    <dgm:pt modelId="{B882DD23-D659-4C8A-A0B2-54F360E0F81C}" type="parTrans" cxnId="{1D98609E-349F-4C2A-8576-91642B6D885D}">
      <dgm:prSet/>
      <dgm:spPr/>
      <dgm:t>
        <a:bodyPr/>
        <a:lstStyle/>
        <a:p>
          <a:endParaRPr lang="da-DK"/>
        </a:p>
      </dgm:t>
    </dgm:pt>
    <dgm:pt modelId="{2466B808-5265-4D46-9AF7-773A25B49ECA}" type="sibTrans" cxnId="{1D98609E-349F-4C2A-8576-91642B6D885D}">
      <dgm:prSet/>
      <dgm:spPr/>
      <dgm:t>
        <a:bodyPr/>
        <a:lstStyle/>
        <a:p>
          <a:endParaRPr lang="da-DK"/>
        </a:p>
      </dgm:t>
    </dgm:pt>
    <dgm:pt modelId="{06C35CA6-00E5-4A68-9755-63B490F9F231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 tIns="72000" bIns="72000" anchor="t" anchorCtr="0"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da-DK" sz="1800" dirty="0">
              <a:solidFill>
                <a:schemeClr val="tx1"/>
              </a:solidFill>
            </a:rPr>
            <a:t>4.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da-DK" sz="1800" dirty="0">
              <a:solidFill>
                <a:schemeClr val="tx1"/>
              </a:solidFill>
            </a:rPr>
            <a:t>Opstille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da-DK" sz="1800" dirty="0">
              <a:solidFill>
                <a:schemeClr val="tx1"/>
              </a:solidFill>
            </a:rPr>
            <a:t>visioner</a:t>
          </a:r>
        </a:p>
      </dgm:t>
    </dgm:pt>
    <dgm:pt modelId="{8160995B-6B9E-4E05-96D3-622832F7C03D}" type="parTrans" cxnId="{CF8DFA9C-D81D-45C6-9E2E-6F97EBD667DD}">
      <dgm:prSet/>
      <dgm:spPr/>
      <dgm:t>
        <a:bodyPr/>
        <a:lstStyle/>
        <a:p>
          <a:endParaRPr lang="da-DK"/>
        </a:p>
      </dgm:t>
    </dgm:pt>
    <dgm:pt modelId="{DFCA8410-AFDD-4CA8-B560-F3BC43241BCA}" type="sibTrans" cxnId="{CF8DFA9C-D81D-45C6-9E2E-6F97EBD667DD}">
      <dgm:prSet/>
      <dgm:spPr/>
      <dgm:t>
        <a:bodyPr/>
        <a:lstStyle/>
        <a:p>
          <a:endParaRPr lang="da-DK"/>
        </a:p>
      </dgm:t>
    </dgm:pt>
    <dgm:pt modelId="{9A0B372F-ECD5-4590-BF23-3A0F03523C0E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 tIns="72000" bIns="72000" anchor="t" anchorCtr="0"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da-DK" sz="1800" b="0" dirty="0">
              <a:solidFill>
                <a:schemeClr val="tx1"/>
              </a:solidFill>
            </a:rPr>
            <a:t>5.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da-DK" sz="1800" b="0" dirty="0">
              <a:solidFill>
                <a:schemeClr val="tx1"/>
              </a:solidFill>
            </a:rPr>
            <a:t>Forpligte sig</a:t>
          </a:r>
        </a:p>
      </dgm:t>
    </dgm:pt>
    <dgm:pt modelId="{662A1660-A157-4BF0-8CEF-210DF240055D}" type="parTrans" cxnId="{7804FAB4-E2F6-41C3-9672-38555616D354}">
      <dgm:prSet/>
      <dgm:spPr/>
      <dgm:t>
        <a:bodyPr/>
        <a:lstStyle/>
        <a:p>
          <a:endParaRPr lang="da-DK"/>
        </a:p>
      </dgm:t>
    </dgm:pt>
    <dgm:pt modelId="{12500B93-05D8-4706-BD2A-5A2A8C0C746D}" type="sibTrans" cxnId="{7804FAB4-E2F6-41C3-9672-38555616D354}">
      <dgm:prSet/>
      <dgm:spPr/>
      <dgm:t>
        <a:bodyPr/>
        <a:lstStyle/>
        <a:p>
          <a:endParaRPr lang="da-DK"/>
        </a:p>
      </dgm:t>
    </dgm:pt>
    <dgm:pt modelId="{4CAC6B33-48DD-4A34-A7A2-5BD84F3D82EA}" type="pres">
      <dgm:prSet presAssocID="{BE150371-940E-40FB-83C6-6116D296EE33}" presName="cycle" presStyleCnt="0">
        <dgm:presLayoutVars>
          <dgm:dir/>
          <dgm:resizeHandles val="exact"/>
        </dgm:presLayoutVars>
      </dgm:prSet>
      <dgm:spPr/>
    </dgm:pt>
    <dgm:pt modelId="{D2B80069-010E-4FC5-87EA-9BC82BD4871C}" type="pres">
      <dgm:prSet presAssocID="{F4E0248E-E2F5-442A-B6FB-9879F54FB13C}" presName="node" presStyleLbl="node1" presStyleIdx="0" presStyleCnt="5" custScaleX="81724" custScaleY="81724">
        <dgm:presLayoutVars>
          <dgm:bulletEnabled val="1"/>
        </dgm:presLayoutVars>
      </dgm:prSet>
      <dgm:spPr/>
    </dgm:pt>
    <dgm:pt modelId="{EFD4B353-886C-45FD-BBF1-446B1FE4506E}" type="pres">
      <dgm:prSet presAssocID="{F4E0248E-E2F5-442A-B6FB-9879F54FB13C}" presName="spNode" presStyleCnt="0"/>
      <dgm:spPr/>
    </dgm:pt>
    <dgm:pt modelId="{4B23D95E-D2CB-43F8-9D33-4FB9D69A2652}" type="pres">
      <dgm:prSet presAssocID="{0A09B4E2-63EA-4BAD-A01F-727371933F77}" presName="sibTrans" presStyleLbl="sibTrans1D1" presStyleIdx="0" presStyleCnt="5"/>
      <dgm:spPr/>
    </dgm:pt>
    <dgm:pt modelId="{F1DF9994-4FA2-4323-B7B7-84B54EBF73D8}" type="pres">
      <dgm:prSet presAssocID="{DD6A4EFC-013F-43A5-8CED-296B5BB8D8A0}" presName="node" presStyleLbl="node1" presStyleIdx="1" presStyleCnt="5" custScaleX="81724" custScaleY="81724">
        <dgm:presLayoutVars>
          <dgm:bulletEnabled val="1"/>
        </dgm:presLayoutVars>
      </dgm:prSet>
      <dgm:spPr/>
    </dgm:pt>
    <dgm:pt modelId="{29A4163F-CD2E-4AD1-A183-C8D5AF0213D2}" type="pres">
      <dgm:prSet presAssocID="{DD6A4EFC-013F-43A5-8CED-296B5BB8D8A0}" presName="spNode" presStyleCnt="0"/>
      <dgm:spPr/>
    </dgm:pt>
    <dgm:pt modelId="{A171EE9A-7966-46BB-A3AE-87792AD1D6D1}" type="pres">
      <dgm:prSet presAssocID="{EA216A89-8C87-49D1-B176-55C7CBA2EE5E}" presName="sibTrans" presStyleLbl="sibTrans1D1" presStyleIdx="1" presStyleCnt="5"/>
      <dgm:spPr/>
    </dgm:pt>
    <dgm:pt modelId="{69D3BEDD-EBDF-40A2-AB7A-BCAE62741B7A}" type="pres">
      <dgm:prSet presAssocID="{3ABCCADE-6E61-48B6-AD29-049787CC570D}" presName="node" presStyleLbl="node1" presStyleIdx="2" presStyleCnt="5" custScaleX="81724" custScaleY="81724">
        <dgm:presLayoutVars>
          <dgm:bulletEnabled val="1"/>
        </dgm:presLayoutVars>
      </dgm:prSet>
      <dgm:spPr/>
    </dgm:pt>
    <dgm:pt modelId="{F90EA442-1484-487D-BAB2-196481AE0454}" type="pres">
      <dgm:prSet presAssocID="{3ABCCADE-6E61-48B6-AD29-049787CC570D}" presName="spNode" presStyleCnt="0"/>
      <dgm:spPr/>
    </dgm:pt>
    <dgm:pt modelId="{2AEB961F-2FD5-45A1-9F95-9A20F9E98BF1}" type="pres">
      <dgm:prSet presAssocID="{2466B808-5265-4D46-9AF7-773A25B49ECA}" presName="sibTrans" presStyleLbl="sibTrans1D1" presStyleIdx="2" presStyleCnt="5"/>
      <dgm:spPr/>
    </dgm:pt>
    <dgm:pt modelId="{3D6EF559-08D4-4A4E-B1A9-3821F749CF49}" type="pres">
      <dgm:prSet presAssocID="{06C35CA6-00E5-4A68-9755-63B490F9F231}" presName="node" presStyleLbl="node1" presStyleIdx="3" presStyleCnt="5" custScaleX="81724" custScaleY="81724" custRadScaleRad="98778" custRadScaleInc="-4113">
        <dgm:presLayoutVars>
          <dgm:bulletEnabled val="1"/>
        </dgm:presLayoutVars>
      </dgm:prSet>
      <dgm:spPr/>
    </dgm:pt>
    <dgm:pt modelId="{F0582CCB-916A-4792-9624-2F29AEC26745}" type="pres">
      <dgm:prSet presAssocID="{06C35CA6-00E5-4A68-9755-63B490F9F231}" presName="spNode" presStyleCnt="0"/>
      <dgm:spPr/>
    </dgm:pt>
    <dgm:pt modelId="{EC330391-22E7-46C8-86D2-1FC79857E62E}" type="pres">
      <dgm:prSet presAssocID="{DFCA8410-AFDD-4CA8-B560-F3BC43241BCA}" presName="sibTrans" presStyleLbl="sibTrans1D1" presStyleIdx="3" presStyleCnt="5"/>
      <dgm:spPr/>
    </dgm:pt>
    <dgm:pt modelId="{B5D1DA87-54EF-4E58-AF83-78A409BCDE78}" type="pres">
      <dgm:prSet presAssocID="{9A0B372F-ECD5-4590-BF23-3A0F03523C0E}" presName="node" presStyleLbl="node1" presStyleIdx="4" presStyleCnt="5" custScaleX="81724" custScaleY="81724">
        <dgm:presLayoutVars>
          <dgm:bulletEnabled val="1"/>
        </dgm:presLayoutVars>
      </dgm:prSet>
      <dgm:spPr/>
    </dgm:pt>
    <dgm:pt modelId="{3A9DD366-92ED-4AA5-9470-EBEFAF67A024}" type="pres">
      <dgm:prSet presAssocID="{9A0B372F-ECD5-4590-BF23-3A0F03523C0E}" presName="spNode" presStyleCnt="0"/>
      <dgm:spPr/>
    </dgm:pt>
    <dgm:pt modelId="{4168F049-D376-447C-83A2-39A56295F271}" type="pres">
      <dgm:prSet presAssocID="{12500B93-05D8-4706-BD2A-5A2A8C0C746D}" presName="sibTrans" presStyleLbl="sibTrans1D1" presStyleIdx="4" presStyleCnt="5"/>
      <dgm:spPr/>
    </dgm:pt>
  </dgm:ptLst>
  <dgm:cxnLst>
    <dgm:cxn modelId="{7BB9F603-212D-4AC1-8664-862937702CE1}" srcId="{BE150371-940E-40FB-83C6-6116D296EE33}" destId="{DD6A4EFC-013F-43A5-8CED-296B5BB8D8A0}" srcOrd="1" destOrd="0" parTransId="{7A4A7DB4-D57B-4586-901E-F5AC38619254}" sibTransId="{EA216A89-8C87-49D1-B176-55C7CBA2EE5E}"/>
    <dgm:cxn modelId="{7A1E8410-959A-CD49-80EF-8B4F50298F7D}" type="presOf" srcId="{BE150371-940E-40FB-83C6-6116D296EE33}" destId="{4CAC6B33-48DD-4A34-A7A2-5BD84F3D82EA}" srcOrd="0" destOrd="0" presId="urn:microsoft.com/office/officeart/2005/8/layout/cycle6"/>
    <dgm:cxn modelId="{1D91EC3A-6231-A942-88F9-7F5DB5BB734D}" type="presOf" srcId="{EA216A89-8C87-49D1-B176-55C7CBA2EE5E}" destId="{A171EE9A-7966-46BB-A3AE-87792AD1D6D1}" srcOrd="0" destOrd="0" presId="urn:microsoft.com/office/officeart/2005/8/layout/cycle6"/>
    <dgm:cxn modelId="{E4122068-1A76-544F-AED4-99286FD49977}" type="presOf" srcId="{9A0B372F-ECD5-4590-BF23-3A0F03523C0E}" destId="{B5D1DA87-54EF-4E58-AF83-78A409BCDE78}" srcOrd="0" destOrd="0" presId="urn:microsoft.com/office/officeart/2005/8/layout/cycle6"/>
    <dgm:cxn modelId="{5525206B-5E60-4248-BB78-E266E1476273}" type="presOf" srcId="{DD6A4EFC-013F-43A5-8CED-296B5BB8D8A0}" destId="{F1DF9994-4FA2-4323-B7B7-84B54EBF73D8}" srcOrd="0" destOrd="0" presId="urn:microsoft.com/office/officeart/2005/8/layout/cycle6"/>
    <dgm:cxn modelId="{6C447E7E-EBF7-45DE-9845-1D680400E3AD}" srcId="{BE150371-940E-40FB-83C6-6116D296EE33}" destId="{F4E0248E-E2F5-442A-B6FB-9879F54FB13C}" srcOrd="0" destOrd="0" parTransId="{F1058126-36AD-40CF-8F8D-E6E3B8353BEE}" sibTransId="{0A09B4E2-63EA-4BAD-A01F-727371933F77}"/>
    <dgm:cxn modelId="{3BCA0696-270B-014F-BEBD-32946521BDCE}" type="presOf" srcId="{DFCA8410-AFDD-4CA8-B560-F3BC43241BCA}" destId="{EC330391-22E7-46C8-86D2-1FC79857E62E}" srcOrd="0" destOrd="0" presId="urn:microsoft.com/office/officeart/2005/8/layout/cycle6"/>
    <dgm:cxn modelId="{CF8DFA9C-D81D-45C6-9E2E-6F97EBD667DD}" srcId="{BE150371-940E-40FB-83C6-6116D296EE33}" destId="{06C35CA6-00E5-4A68-9755-63B490F9F231}" srcOrd="3" destOrd="0" parTransId="{8160995B-6B9E-4E05-96D3-622832F7C03D}" sibTransId="{DFCA8410-AFDD-4CA8-B560-F3BC43241BCA}"/>
    <dgm:cxn modelId="{0E2D099D-5A98-A142-8141-159C7CC727A2}" type="presOf" srcId="{F4E0248E-E2F5-442A-B6FB-9879F54FB13C}" destId="{D2B80069-010E-4FC5-87EA-9BC82BD4871C}" srcOrd="0" destOrd="0" presId="urn:microsoft.com/office/officeart/2005/8/layout/cycle6"/>
    <dgm:cxn modelId="{1D98609E-349F-4C2A-8576-91642B6D885D}" srcId="{BE150371-940E-40FB-83C6-6116D296EE33}" destId="{3ABCCADE-6E61-48B6-AD29-049787CC570D}" srcOrd="2" destOrd="0" parTransId="{B882DD23-D659-4C8A-A0B2-54F360E0F81C}" sibTransId="{2466B808-5265-4D46-9AF7-773A25B49ECA}"/>
    <dgm:cxn modelId="{7804FAB4-E2F6-41C3-9672-38555616D354}" srcId="{BE150371-940E-40FB-83C6-6116D296EE33}" destId="{9A0B372F-ECD5-4590-BF23-3A0F03523C0E}" srcOrd="4" destOrd="0" parTransId="{662A1660-A157-4BF0-8CEF-210DF240055D}" sibTransId="{12500B93-05D8-4706-BD2A-5A2A8C0C746D}"/>
    <dgm:cxn modelId="{89A9F3B6-06E9-0F4E-A17B-44D2EF9DD017}" type="presOf" srcId="{0A09B4E2-63EA-4BAD-A01F-727371933F77}" destId="{4B23D95E-D2CB-43F8-9D33-4FB9D69A2652}" srcOrd="0" destOrd="0" presId="urn:microsoft.com/office/officeart/2005/8/layout/cycle6"/>
    <dgm:cxn modelId="{2201C5BF-574E-BF42-8832-43CF0567AD53}" type="presOf" srcId="{06C35CA6-00E5-4A68-9755-63B490F9F231}" destId="{3D6EF559-08D4-4A4E-B1A9-3821F749CF49}" srcOrd="0" destOrd="0" presId="urn:microsoft.com/office/officeart/2005/8/layout/cycle6"/>
    <dgm:cxn modelId="{C25318E1-0E3C-1643-9368-0E1D4230EF7A}" type="presOf" srcId="{3ABCCADE-6E61-48B6-AD29-049787CC570D}" destId="{69D3BEDD-EBDF-40A2-AB7A-BCAE62741B7A}" srcOrd="0" destOrd="0" presId="urn:microsoft.com/office/officeart/2005/8/layout/cycle6"/>
    <dgm:cxn modelId="{C26812E6-5FC6-134F-9C08-AC6F0163639D}" type="presOf" srcId="{12500B93-05D8-4706-BD2A-5A2A8C0C746D}" destId="{4168F049-D376-447C-83A2-39A56295F271}" srcOrd="0" destOrd="0" presId="urn:microsoft.com/office/officeart/2005/8/layout/cycle6"/>
    <dgm:cxn modelId="{829F38E8-600C-AD40-A420-6F426AEB992A}" type="presOf" srcId="{2466B808-5265-4D46-9AF7-773A25B49ECA}" destId="{2AEB961F-2FD5-45A1-9F95-9A20F9E98BF1}" srcOrd="0" destOrd="0" presId="urn:microsoft.com/office/officeart/2005/8/layout/cycle6"/>
    <dgm:cxn modelId="{37DD3319-43D1-7042-A3F5-1DB06509F373}" type="presParOf" srcId="{4CAC6B33-48DD-4A34-A7A2-5BD84F3D82EA}" destId="{D2B80069-010E-4FC5-87EA-9BC82BD4871C}" srcOrd="0" destOrd="0" presId="urn:microsoft.com/office/officeart/2005/8/layout/cycle6"/>
    <dgm:cxn modelId="{8B2D34BF-B968-6543-A301-97889F17069B}" type="presParOf" srcId="{4CAC6B33-48DD-4A34-A7A2-5BD84F3D82EA}" destId="{EFD4B353-886C-45FD-BBF1-446B1FE4506E}" srcOrd="1" destOrd="0" presId="urn:microsoft.com/office/officeart/2005/8/layout/cycle6"/>
    <dgm:cxn modelId="{21485FD8-F1EC-F348-852A-6F2F9D04BE42}" type="presParOf" srcId="{4CAC6B33-48DD-4A34-A7A2-5BD84F3D82EA}" destId="{4B23D95E-D2CB-43F8-9D33-4FB9D69A2652}" srcOrd="2" destOrd="0" presId="urn:microsoft.com/office/officeart/2005/8/layout/cycle6"/>
    <dgm:cxn modelId="{290C0618-CD56-CC42-AAE8-46689F91A849}" type="presParOf" srcId="{4CAC6B33-48DD-4A34-A7A2-5BD84F3D82EA}" destId="{F1DF9994-4FA2-4323-B7B7-84B54EBF73D8}" srcOrd="3" destOrd="0" presId="urn:microsoft.com/office/officeart/2005/8/layout/cycle6"/>
    <dgm:cxn modelId="{F3FE9B78-8B9A-314A-9B65-F822CC790E2C}" type="presParOf" srcId="{4CAC6B33-48DD-4A34-A7A2-5BD84F3D82EA}" destId="{29A4163F-CD2E-4AD1-A183-C8D5AF0213D2}" srcOrd="4" destOrd="0" presId="urn:microsoft.com/office/officeart/2005/8/layout/cycle6"/>
    <dgm:cxn modelId="{22C6B618-807D-7044-8583-CE017DC0E91C}" type="presParOf" srcId="{4CAC6B33-48DD-4A34-A7A2-5BD84F3D82EA}" destId="{A171EE9A-7966-46BB-A3AE-87792AD1D6D1}" srcOrd="5" destOrd="0" presId="urn:microsoft.com/office/officeart/2005/8/layout/cycle6"/>
    <dgm:cxn modelId="{0CCFCED3-1A9C-5B4F-A447-5FD53AEA4948}" type="presParOf" srcId="{4CAC6B33-48DD-4A34-A7A2-5BD84F3D82EA}" destId="{69D3BEDD-EBDF-40A2-AB7A-BCAE62741B7A}" srcOrd="6" destOrd="0" presId="urn:microsoft.com/office/officeart/2005/8/layout/cycle6"/>
    <dgm:cxn modelId="{7513D411-49D4-4A45-B3FF-CE7024A7465A}" type="presParOf" srcId="{4CAC6B33-48DD-4A34-A7A2-5BD84F3D82EA}" destId="{F90EA442-1484-487D-BAB2-196481AE0454}" srcOrd="7" destOrd="0" presId="urn:microsoft.com/office/officeart/2005/8/layout/cycle6"/>
    <dgm:cxn modelId="{04AAA73A-D328-D043-8420-FA7B0F2D58F0}" type="presParOf" srcId="{4CAC6B33-48DD-4A34-A7A2-5BD84F3D82EA}" destId="{2AEB961F-2FD5-45A1-9F95-9A20F9E98BF1}" srcOrd="8" destOrd="0" presId="urn:microsoft.com/office/officeart/2005/8/layout/cycle6"/>
    <dgm:cxn modelId="{A8D1182B-CA15-994C-912B-1D194E51FF56}" type="presParOf" srcId="{4CAC6B33-48DD-4A34-A7A2-5BD84F3D82EA}" destId="{3D6EF559-08D4-4A4E-B1A9-3821F749CF49}" srcOrd="9" destOrd="0" presId="urn:microsoft.com/office/officeart/2005/8/layout/cycle6"/>
    <dgm:cxn modelId="{CB4C5C4F-8D05-8846-B486-477C9ACA59A7}" type="presParOf" srcId="{4CAC6B33-48DD-4A34-A7A2-5BD84F3D82EA}" destId="{F0582CCB-916A-4792-9624-2F29AEC26745}" srcOrd="10" destOrd="0" presId="urn:microsoft.com/office/officeart/2005/8/layout/cycle6"/>
    <dgm:cxn modelId="{0F2CA172-ED8B-864A-9AF2-B79238491D31}" type="presParOf" srcId="{4CAC6B33-48DD-4A34-A7A2-5BD84F3D82EA}" destId="{EC330391-22E7-46C8-86D2-1FC79857E62E}" srcOrd="11" destOrd="0" presId="urn:microsoft.com/office/officeart/2005/8/layout/cycle6"/>
    <dgm:cxn modelId="{CA1DB597-250C-7B40-BE08-A5FC1FFB3CD3}" type="presParOf" srcId="{4CAC6B33-48DD-4A34-A7A2-5BD84F3D82EA}" destId="{B5D1DA87-54EF-4E58-AF83-78A409BCDE78}" srcOrd="12" destOrd="0" presId="urn:microsoft.com/office/officeart/2005/8/layout/cycle6"/>
    <dgm:cxn modelId="{62B416C7-15D4-F540-BC33-1B83F221068A}" type="presParOf" srcId="{4CAC6B33-48DD-4A34-A7A2-5BD84F3D82EA}" destId="{3A9DD366-92ED-4AA5-9470-EBEFAF67A024}" srcOrd="13" destOrd="0" presId="urn:microsoft.com/office/officeart/2005/8/layout/cycle6"/>
    <dgm:cxn modelId="{3F17C5CD-24D2-D040-AFA6-D7D72A38F754}" type="presParOf" srcId="{4CAC6B33-48DD-4A34-A7A2-5BD84F3D82EA}" destId="{4168F049-D376-447C-83A2-39A56295F271}" srcOrd="14" destOrd="0" presId="urn:microsoft.com/office/officeart/2005/8/layout/cycle6"/>
  </dgm:cxnLst>
  <dgm:bg/>
  <dgm:whole>
    <a:ln>
      <a:solidFill>
        <a:srgbClr val="FFFFFF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5AF2A7B-F65A-43C7-8803-D3ABF36BB81F}" type="doc">
      <dgm:prSet loTypeId="urn:microsoft.com/office/officeart/2005/8/layout/cycle7" loCatId="cycle" qsTypeId="urn:microsoft.com/office/officeart/2005/8/quickstyle/simple1" qsCatId="simple" csTypeId="urn:microsoft.com/office/officeart/2005/8/colors/accent2_2" csCatId="accent2" phldr="1"/>
      <dgm:spPr/>
    </dgm:pt>
    <dgm:pt modelId="{AA753FB2-876B-4F67-8667-A60B85C6C51F}">
      <dgm:prSet phldrT="[Text]"/>
      <dgm:spPr/>
      <dgm:t>
        <a:bodyPr/>
        <a:lstStyle/>
        <a:p>
          <a:r>
            <a:rPr lang="da-DK" dirty="0"/>
            <a:t>filosofi</a:t>
          </a:r>
          <a:endParaRPr lang="en-US" dirty="0"/>
        </a:p>
      </dgm:t>
    </dgm:pt>
    <dgm:pt modelId="{64A01127-2284-4892-95B0-A27106ECD0CB}" type="parTrans" cxnId="{9AAFE1F6-8095-40E9-A2D6-A064B3EAEFD9}">
      <dgm:prSet/>
      <dgm:spPr/>
      <dgm:t>
        <a:bodyPr/>
        <a:lstStyle/>
        <a:p>
          <a:endParaRPr lang="en-US"/>
        </a:p>
      </dgm:t>
    </dgm:pt>
    <dgm:pt modelId="{CCF9B09A-9331-4175-9D2A-63C24C2C5DB6}" type="sibTrans" cxnId="{9AAFE1F6-8095-40E9-A2D6-A064B3EAEFD9}">
      <dgm:prSet/>
      <dgm:spPr/>
      <dgm:t>
        <a:bodyPr/>
        <a:lstStyle/>
        <a:p>
          <a:endParaRPr lang="en-US"/>
        </a:p>
      </dgm:t>
    </dgm:pt>
    <dgm:pt modelId="{C615CFEF-AC57-4A9A-91CA-5D9A3C99DD47}">
      <dgm:prSet phldrT="[Text]"/>
      <dgm:spPr/>
      <dgm:t>
        <a:bodyPr/>
        <a:lstStyle/>
        <a:p>
          <a:r>
            <a:rPr lang="da-DK" dirty="0"/>
            <a:t>stil</a:t>
          </a:r>
          <a:endParaRPr lang="en-US" dirty="0"/>
        </a:p>
      </dgm:t>
    </dgm:pt>
    <dgm:pt modelId="{BC271FF9-2241-4250-83F4-64AB0BB109D2}" type="parTrans" cxnId="{F637211C-FB32-48F6-AE4D-0829E05AD4CE}">
      <dgm:prSet/>
      <dgm:spPr/>
      <dgm:t>
        <a:bodyPr/>
        <a:lstStyle/>
        <a:p>
          <a:endParaRPr lang="en-US"/>
        </a:p>
      </dgm:t>
    </dgm:pt>
    <dgm:pt modelId="{2D8139EF-138A-47F5-A8CB-E6CA85EBD985}" type="sibTrans" cxnId="{F637211C-FB32-48F6-AE4D-0829E05AD4CE}">
      <dgm:prSet/>
      <dgm:spPr/>
      <dgm:t>
        <a:bodyPr/>
        <a:lstStyle/>
        <a:p>
          <a:endParaRPr lang="en-US"/>
        </a:p>
      </dgm:t>
    </dgm:pt>
    <dgm:pt modelId="{306BD73B-E97F-4B12-BC7F-4D9D7258D4CA}">
      <dgm:prSet phldrT="[Text]"/>
      <dgm:spPr/>
      <dgm:t>
        <a:bodyPr/>
        <a:lstStyle/>
        <a:p>
          <a:r>
            <a:rPr lang="da-DK" dirty="0"/>
            <a:t>redskaber</a:t>
          </a:r>
          <a:endParaRPr lang="en-US" dirty="0"/>
        </a:p>
      </dgm:t>
    </dgm:pt>
    <dgm:pt modelId="{2ED003E5-6079-435A-A1C4-E6AC336BBFDE}" type="parTrans" cxnId="{AD8F6CB0-371F-4285-BB42-8FB907E31A1A}">
      <dgm:prSet/>
      <dgm:spPr/>
      <dgm:t>
        <a:bodyPr/>
        <a:lstStyle/>
        <a:p>
          <a:endParaRPr lang="en-US"/>
        </a:p>
      </dgm:t>
    </dgm:pt>
    <dgm:pt modelId="{A4355FCC-C547-4D75-A1F9-12F4D7615F62}" type="sibTrans" cxnId="{AD8F6CB0-371F-4285-BB42-8FB907E31A1A}">
      <dgm:prSet/>
      <dgm:spPr/>
      <dgm:t>
        <a:bodyPr/>
        <a:lstStyle/>
        <a:p>
          <a:endParaRPr lang="en-US"/>
        </a:p>
      </dgm:t>
    </dgm:pt>
    <dgm:pt modelId="{FB88776B-8728-4B02-ABE6-A29EB7E33521}" type="pres">
      <dgm:prSet presAssocID="{E5AF2A7B-F65A-43C7-8803-D3ABF36BB81F}" presName="Name0" presStyleCnt="0">
        <dgm:presLayoutVars>
          <dgm:dir/>
          <dgm:resizeHandles val="exact"/>
        </dgm:presLayoutVars>
      </dgm:prSet>
      <dgm:spPr/>
    </dgm:pt>
    <dgm:pt modelId="{0C08F33D-59A9-4FFA-A31F-D28C19757294}" type="pres">
      <dgm:prSet presAssocID="{AA753FB2-876B-4F67-8667-A60B85C6C51F}" presName="node" presStyleLbl="node1" presStyleIdx="0" presStyleCnt="3">
        <dgm:presLayoutVars>
          <dgm:bulletEnabled val="1"/>
        </dgm:presLayoutVars>
      </dgm:prSet>
      <dgm:spPr/>
    </dgm:pt>
    <dgm:pt modelId="{44322F23-1FE8-4D2B-929A-342B5C252737}" type="pres">
      <dgm:prSet presAssocID="{CCF9B09A-9331-4175-9D2A-63C24C2C5DB6}" presName="sibTrans" presStyleLbl="sibTrans2D1" presStyleIdx="0" presStyleCnt="3"/>
      <dgm:spPr/>
    </dgm:pt>
    <dgm:pt modelId="{51A945B2-A727-4FF4-BF89-E4F0135187B4}" type="pres">
      <dgm:prSet presAssocID="{CCF9B09A-9331-4175-9D2A-63C24C2C5DB6}" presName="connectorText" presStyleLbl="sibTrans2D1" presStyleIdx="0" presStyleCnt="3"/>
      <dgm:spPr/>
    </dgm:pt>
    <dgm:pt modelId="{A8D505E4-251A-4BE1-BD7E-AF320748F05D}" type="pres">
      <dgm:prSet presAssocID="{C615CFEF-AC57-4A9A-91CA-5D9A3C99DD47}" presName="node" presStyleLbl="node1" presStyleIdx="1" presStyleCnt="3">
        <dgm:presLayoutVars>
          <dgm:bulletEnabled val="1"/>
        </dgm:presLayoutVars>
      </dgm:prSet>
      <dgm:spPr/>
    </dgm:pt>
    <dgm:pt modelId="{308E2143-781D-488D-BABC-1478877CADAE}" type="pres">
      <dgm:prSet presAssocID="{2D8139EF-138A-47F5-A8CB-E6CA85EBD985}" presName="sibTrans" presStyleLbl="sibTrans2D1" presStyleIdx="1" presStyleCnt="3"/>
      <dgm:spPr/>
    </dgm:pt>
    <dgm:pt modelId="{1C45DCCE-CCC8-4CB5-A607-BF098F9A1E7C}" type="pres">
      <dgm:prSet presAssocID="{2D8139EF-138A-47F5-A8CB-E6CA85EBD985}" presName="connectorText" presStyleLbl="sibTrans2D1" presStyleIdx="1" presStyleCnt="3"/>
      <dgm:spPr/>
    </dgm:pt>
    <dgm:pt modelId="{F48D70AD-0FCA-4091-9FEA-27D04E8F613C}" type="pres">
      <dgm:prSet presAssocID="{306BD73B-E97F-4B12-BC7F-4D9D7258D4CA}" presName="node" presStyleLbl="node1" presStyleIdx="2" presStyleCnt="3">
        <dgm:presLayoutVars>
          <dgm:bulletEnabled val="1"/>
        </dgm:presLayoutVars>
      </dgm:prSet>
      <dgm:spPr/>
    </dgm:pt>
    <dgm:pt modelId="{EB898193-2EA9-4606-96A5-2E0206B254D1}" type="pres">
      <dgm:prSet presAssocID="{A4355FCC-C547-4D75-A1F9-12F4D7615F62}" presName="sibTrans" presStyleLbl="sibTrans2D1" presStyleIdx="2" presStyleCnt="3"/>
      <dgm:spPr/>
    </dgm:pt>
    <dgm:pt modelId="{FFD0E8BA-D49A-481E-A931-C04227C43374}" type="pres">
      <dgm:prSet presAssocID="{A4355FCC-C547-4D75-A1F9-12F4D7615F62}" presName="connectorText" presStyleLbl="sibTrans2D1" presStyleIdx="2" presStyleCnt="3"/>
      <dgm:spPr/>
    </dgm:pt>
  </dgm:ptLst>
  <dgm:cxnLst>
    <dgm:cxn modelId="{F637211C-FB32-48F6-AE4D-0829E05AD4CE}" srcId="{E5AF2A7B-F65A-43C7-8803-D3ABF36BB81F}" destId="{C615CFEF-AC57-4A9A-91CA-5D9A3C99DD47}" srcOrd="1" destOrd="0" parTransId="{BC271FF9-2241-4250-83F4-64AB0BB109D2}" sibTransId="{2D8139EF-138A-47F5-A8CB-E6CA85EBD985}"/>
    <dgm:cxn modelId="{599BA333-5BB0-5E49-BDFB-A6FA66CA1A24}" type="presOf" srcId="{A4355FCC-C547-4D75-A1F9-12F4D7615F62}" destId="{EB898193-2EA9-4606-96A5-2E0206B254D1}" srcOrd="0" destOrd="0" presId="urn:microsoft.com/office/officeart/2005/8/layout/cycle7"/>
    <dgm:cxn modelId="{84044B65-9B76-4F43-AD77-85BCCAB9317F}" type="presOf" srcId="{C615CFEF-AC57-4A9A-91CA-5D9A3C99DD47}" destId="{A8D505E4-251A-4BE1-BD7E-AF320748F05D}" srcOrd="0" destOrd="0" presId="urn:microsoft.com/office/officeart/2005/8/layout/cycle7"/>
    <dgm:cxn modelId="{52C09970-DB40-9648-B723-3E6E0829E4B1}" type="presOf" srcId="{CCF9B09A-9331-4175-9D2A-63C24C2C5DB6}" destId="{51A945B2-A727-4FF4-BF89-E4F0135187B4}" srcOrd="1" destOrd="0" presId="urn:microsoft.com/office/officeart/2005/8/layout/cycle7"/>
    <dgm:cxn modelId="{123AA450-A083-6D4B-87F2-7B50265FFD41}" type="presOf" srcId="{2D8139EF-138A-47F5-A8CB-E6CA85EBD985}" destId="{1C45DCCE-CCC8-4CB5-A607-BF098F9A1E7C}" srcOrd="1" destOrd="0" presId="urn:microsoft.com/office/officeart/2005/8/layout/cycle7"/>
    <dgm:cxn modelId="{F6A00B85-0B17-5E4A-A728-3187542A69CC}" type="presOf" srcId="{2D8139EF-138A-47F5-A8CB-E6CA85EBD985}" destId="{308E2143-781D-488D-BABC-1478877CADAE}" srcOrd="0" destOrd="0" presId="urn:microsoft.com/office/officeart/2005/8/layout/cycle7"/>
    <dgm:cxn modelId="{AD8F6CB0-371F-4285-BB42-8FB907E31A1A}" srcId="{E5AF2A7B-F65A-43C7-8803-D3ABF36BB81F}" destId="{306BD73B-E97F-4B12-BC7F-4D9D7258D4CA}" srcOrd="2" destOrd="0" parTransId="{2ED003E5-6079-435A-A1C4-E6AC336BBFDE}" sibTransId="{A4355FCC-C547-4D75-A1F9-12F4D7615F62}"/>
    <dgm:cxn modelId="{C898A0BD-644E-2141-8125-274AAC211134}" type="presOf" srcId="{AA753FB2-876B-4F67-8667-A60B85C6C51F}" destId="{0C08F33D-59A9-4FFA-A31F-D28C19757294}" srcOrd="0" destOrd="0" presId="urn:microsoft.com/office/officeart/2005/8/layout/cycle7"/>
    <dgm:cxn modelId="{26B0E1D9-2938-2149-AB07-5CBDD5B05612}" type="presOf" srcId="{E5AF2A7B-F65A-43C7-8803-D3ABF36BB81F}" destId="{FB88776B-8728-4B02-ABE6-A29EB7E33521}" srcOrd="0" destOrd="0" presId="urn:microsoft.com/office/officeart/2005/8/layout/cycle7"/>
    <dgm:cxn modelId="{C918A0F5-A4F1-B644-9111-A666996EAE86}" type="presOf" srcId="{306BD73B-E97F-4B12-BC7F-4D9D7258D4CA}" destId="{F48D70AD-0FCA-4091-9FEA-27D04E8F613C}" srcOrd="0" destOrd="0" presId="urn:microsoft.com/office/officeart/2005/8/layout/cycle7"/>
    <dgm:cxn modelId="{9AAFE1F6-8095-40E9-A2D6-A064B3EAEFD9}" srcId="{E5AF2A7B-F65A-43C7-8803-D3ABF36BB81F}" destId="{AA753FB2-876B-4F67-8667-A60B85C6C51F}" srcOrd="0" destOrd="0" parTransId="{64A01127-2284-4892-95B0-A27106ECD0CB}" sibTransId="{CCF9B09A-9331-4175-9D2A-63C24C2C5DB6}"/>
    <dgm:cxn modelId="{7518B3F7-941F-4D4D-ACD6-6C086794C5CE}" type="presOf" srcId="{CCF9B09A-9331-4175-9D2A-63C24C2C5DB6}" destId="{44322F23-1FE8-4D2B-929A-342B5C252737}" srcOrd="0" destOrd="0" presId="urn:microsoft.com/office/officeart/2005/8/layout/cycle7"/>
    <dgm:cxn modelId="{E23D5FFF-4FD4-394D-AF5A-630471D662BD}" type="presOf" srcId="{A4355FCC-C547-4D75-A1F9-12F4D7615F62}" destId="{FFD0E8BA-D49A-481E-A931-C04227C43374}" srcOrd="1" destOrd="0" presId="urn:microsoft.com/office/officeart/2005/8/layout/cycle7"/>
    <dgm:cxn modelId="{5F51E13D-0229-424C-AE9C-8B9749771C1A}" type="presParOf" srcId="{FB88776B-8728-4B02-ABE6-A29EB7E33521}" destId="{0C08F33D-59A9-4FFA-A31F-D28C19757294}" srcOrd="0" destOrd="0" presId="urn:microsoft.com/office/officeart/2005/8/layout/cycle7"/>
    <dgm:cxn modelId="{AED27F10-1C15-1843-B345-A0B97BF94239}" type="presParOf" srcId="{FB88776B-8728-4B02-ABE6-A29EB7E33521}" destId="{44322F23-1FE8-4D2B-929A-342B5C252737}" srcOrd="1" destOrd="0" presId="urn:microsoft.com/office/officeart/2005/8/layout/cycle7"/>
    <dgm:cxn modelId="{D178CD9F-06D6-EF41-B41D-D75ECA5DE3F1}" type="presParOf" srcId="{44322F23-1FE8-4D2B-929A-342B5C252737}" destId="{51A945B2-A727-4FF4-BF89-E4F0135187B4}" srcOrd="0" destOrd="0" presId="urn:microsoft.com/office/officeart/2005/8/layout/cycle7"/>
    <dgm:cxn modelId="{BF8AB192-FF58-024C-9D88-9D15A40B2C3D}" type="presParOf" srcId="{FB88776B-8728-4B02-ABE6-A29EB7E33521}" destId="{A8D505E4-251A-4BE1-BD7E-AF320748F05D}" srcOrd="2" destOrd="0" presId="urn:microsoft.com/office/officeart/2005/8/layout/cycle7"/>
    <dgm:cxn modelId="{8F96C5F5-1911-134B-943E-802A931DE292}" type="presParOf" srcId="{FB88776B-8728-4B02-ABE6-A29EB7E33521}" destId="{308E2143-781D-488D-BABC-1478877CADAE}" srcOrd="3" destOrd="0" presId="urn:microsoft.com/office/officeart/2005/8/layout/cycle7"/>
    <dgm:cxn modelId="{1DD2F7CC-DB71-7344-B6BB-F7D62E0B98DD}" type="presParOf" srcId="{308E2143-781D-488D-BABC-1478877CADAE}" destId="{1C45DCCE-CCC8-4CB5-A607-BF098F9A1E7C}" srcOrd="0" destOrd="0" presId="urn:microsoft.com/office/officeart/2005/8/layout/cycle7"/>
    <dgm:cxn modelId="{DA2BD1E9-54F4-3F4F-89B3-A90D6DDC8EEC}" type="presParOf" srcId="{FB88776B-8728-4B02-ABE6-A29EB7E33521}" destId="{F48D70AD-0FCA-4091-9FEA-27D04E8F613C}" srcOrd="4" destOrd="0" presId="urn:microsoft.com/office/officeart/2005/8/layout/cycle7"/>
    <dgm:cxn modelId="{D1478295-C0FF-C740-B3C2-A95864098493}" type="presParOf" srcId="{FB88776B-8728-4B02-ABE6-A29EB7E33521}" destId="{EB898193-2EA9-4606-96A5-2E0206B254D1}" srcOrd="5" destOrd="0" presId="urn:microsoft.com/office/officeart/2005/8/layout/cycle7"/>
    <dgm:cxn modelId="{6DCD7EF5-D6A1-FF44-96FF-61FBFFBFA50D}" type="presParOf" srcId="{EB898193-2EA9-4606-96A5-2E0206B254D1}" destId="{FFD0E8BA-D49A-481E-A931-C04227C43374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2A5B2E6-5207-4969-8713-7F805B2EFFB9}" type="doc">
      <dgm:prSet loTypeId="urn:microsoft.com/office/officeart/2005/8/layout/pyramid3" loCatId="pyramid" qsTypeId="urn:microsoft.com/office/officeart/2005/8/quickstyle/simple1" qsCatId="simple" csTypeId="urn:microsoft.com/office/officeart/2005/8/colors/accent2_5" csCatId="accent2" phldr="1"/>
      <dgm:spPr/>
    </dgm:pt>
    <dgm:pt modelId="{F1C6C578-D7B9-4773-A9A8-6C797A96D322}">
      <dgm:prSet phldrT="[Tekst]"/>
      <dgm:spPr/>
      <dgm:t>
        <a:bodyPr/>
        <a:lstStyle/>
        <a:p>
          <a:r>
            <a:rPr lang="da-DK" dirty="0"/>
            <a:t>Tilladelse</a:t>
          </a:r>
        </a:p>
      </dgm:t>
    </dgm:pt>
    <dgm:pt modelId="{95DEBB1C-A6CB-4F83-9ECC-B4F373DFE63E}" type="parTrans" cxnId="{05A2B3C7-DE00-435A-AA09-95A55F3D96B2}">
      <dgm:prSet/>
      <dgm:spPr/>
      <dgm:t>
        <a:bodyPr/>
        <a:lstStyle/>
        <a:p>
          <a:endParaRPr lang="da-DK"/>
        </a:p>
      </dgm:t>
    </dgm:pt>
    <dgm:pt modelId="{EF986F0F-7D73-41D1-AE6E-6437BAC59846}" type="sibTrans" cxnId="{05A2B3C7-DE00-435A-AA09-95A55F3D96B2}">
      <dgm:prSet/>
      <dgm:spPr/>
      <dgm:t>
        <a:bodyPr/>
        <a:lstStyle/>
        <a:p>
          <a:endParaRPr lang="da-DK"/>
        </a:p>
      </dgm:t>
    </dgm:pt>
    <dgm:pt modelId="{A79EECA6-FC6B-4404-9DA9-34840E0E4511}">
      <dgm:prSet phldrT="[Tekst]"/>
      <dgm:spPr/>
      <dgm:t>
        <a:bodyPr/>
        <a:lstStyle/>
        <a:p>
          <a:r>
            <a:rPr lang="da-DK" dirty="0"/>
            <a:t>Forhandling</a:t>
          </a:r>
        </a:p>
      </dgm:t>
    </dgm:pt>
    <dgm:pt modelId="{44232D3C-F630-4BDC-A607-CC09E965B4B8}" type="parTrans" cxnId="{94C00A72-2959-4198-9C77-321144A2B52A}">
      <dgm:prSet/>
      <dgm:spPr/>
      <dgm:t>
        <a:bodyPr/>
        <a:lstStyle/>
        <a:p>
          <a:endParaRPr lang="da-DK"/>
        </a:p>
      </dgm:t>
    </dgm:pt>
    <dgm:pt modelId="{407C1894-02C3-4A4B-BC92-58050B8B7ECA}" type="sibTrans" cxnId="{94C00A72-2959-4198-9C77-321144A2B52A}">
      <dgm:prSet/>
      <dgm:spPr/>
      <dgm:t>
        <a:bodyPr/>
        <a:lstStyle/>
        <a:p>
          <a:endParaRPr lang="da-DK"/>
        </a:p>
      </dgm:t>
    </dgm:pt>
    <dgm:pt modelId="{EF1AF23D-C666-458B-B846-02B0921276E7}">
      <dgm:prSet phldrT="[Tekst]"/>
      <dgm:spPr/>
      <dgm:t>
        <a:bodyPr/>
        <a:lstStyle/>
        <a:p>
          <a:r>
            <a:rPr lang="da-DK" dirty="0"/>
            <a:t>Beslutning</a:t>
          </a:r>
        </a:p>
      </dgm:t>
    </dgm:pt>
    <dgm:pt modelId="{3B39C57A-EA52-4BBC-AE32-8CB9A0CB9446}" type="parTrans" cxnId="{8A229290-8044-4D72-A9E5-ACCC55468957}">
      <dgm:prSet/>
      <dgm:spPr/>
      <dgm:t>
        <a:bodyPr/>
        <a:lstStyle/>
        <a:p>
          <a:endParaRPr lang="da-DK"/>
        </a:p>
      </dgm:t>
    </dgm:pt>
    <dgm:pt modelId="{73990817-B869-458E-A430-DB6D2071B10F}" type="sibTrans" cxnId="{8A229290-8044-4D72-A9E5-ACCC55468957}">
      <dgm:prSet/>
      <dgm:spPr/>
      <dgm:t>
        <a:bodyPr/>
        <a:lstStyle/>
        <a:p>
          <a:endParaRPr lang="da-DK"/>
        </a:p>
      </dgm:t>
    </dgm:pt>
    <dgm:pt modelId="{B7F4637F-BB23-4947-959E-F90538E205B2}">
      <dgm:prSet phldrT="[Tekst]"/>
      <dgm:spPr/>
      <dgm:t>
        <a:bodyPr/>
        <a:lstStyle/>
        <a:p>
          <a:r>
            <a:rPr lang="da-DK" dirty="0"/>
            <a:t>Konkrete forslag</a:t>
          </a:r>
        </a:p>
      </dgm:t>
    </dgm:pt>
    <dgm:pt modelId="{CA173369-71F6-4E2C-91BB-D3F07C412609}" type="parTrans" cxnId="{FD8F5F3A-8CD9-4517-97E0-62B9CCF1403F}">
      <dgm:prSet/>
      <dgm:spPr/>
      <dgm:t>
        <a:bodyPr/>
        <a:lstStyle/>
        <a:p>
          <a:endParaRPr lang="da-DK"/>
        </a:p>
      </dgm:t>
    </dgm:pt>
    <dgm:pt modelId="{A257C2DE-54B7-4038-9D68-19A6C2C1D8E8}" type="sibTrans" cxnId="{FD8F5F3A-8CD9-4517-97E0-62B9CCF1403F}">
      <dgm:prSet/>
      <dgm:spPr/>
      <dgm:t>
        <a:bodyPr/>
        <a:lstStyle/>
        <a:p>
          <a:endParaRPr lang="da-DK"/>
        </a:p>
      </dgm:t>
    </dgm:pt>
    <dgm:pt modelId="{67C6C5EB-6896-4F5C-B37E-10CB6FBC36E9}" type="pres">
      <dgm:prSet presAssocID="{72A5B2E6-5207-4969-8713-7F805B2EFFB9}" presName="Name0" presStyleCnt="0">
        <dgm:presLayoutVars>
          <dgm:dir/>
          <dgm:animLvl val="lvl"/>
          <dgm:resizeHandles val="exact"/>
        </dgm:presLayoutVars>
      </dgm:prSet>
      <dgm:spPr/>
    </dgm:pt>
    <dgm:pt modelId="{EC2AC473-8E28-4514-BE54-69AD9098C47E}" type="pres">
      <dgm:prSet presAssocID="{F1C6C578-D7B9-4773-A9A8-6C797A96D322}" presName="Name8" presStyleCnt="0"/>
      <dgm:spPr/>
    </dgm:pt>
    <dgm:pt modelId="{B22D7111-0CDF-45E2-9A9D-74837A995E6B}" type="pres">
      <dgm:prSet presAssocID="{F1C6C578-D7B9-4773-A9A8-6C797A96D322}" presName="level" presStyleLbl="node1" presStyleIdx="0" presStyleCnt="4" custLinFactNeighborY="666">
        <dgm:presLayoutVars>
          <dgm:chMax val="1"/>
          <dgm:bulletEnabled val="1"/>
        </dgm:presLayoutVars>
      </dgm:prSet>
      <dgm:spPr/>
    </dgm:pt>
    <dgm:pt modelId="{EFC41078-35C6-4127-805E-23201F117CD4}" type="pres">
      <dgm:prSet presAssocID="{F1C6C578-D7B9-4773-A9A8-6C797A96D322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F57CE384-7AE9-4C6E-A10C-E8DE123E22AC}" type="pres">
      <dgm:prSet presAssocID="{A79EECA6-FC6B-4404-9DA9-34840E0E4511}" presName="Name8" presStyleCnt="0"/>
      <dgm:spPr/>
    </dgm:pt>
    <dgm:pt modelId="{D5417A95-BA9D-48F6-A33A-00BEBACB65FD}" type="pres">
      <dgm:prSet presAssocID="{A79EECA6-FC6B-4404-9DA9-34840E0E4511}" presName="level" presStyleLbl="node1" presStyleIdx="1" presStyleCnt="4">
        <dgm:presLayoutVars>
          <dgm:chMax val="1"/>
          <dgm:bulletEnabled val="1"/>
        </dgm:presLayoutVars>
      </dgm:prSet>
      <dgm:spPr/>
    </dgm:pt>
    <dgm:pt modelId="{778A612B-5082-431F-9F9C-C420E5418180}" type="pres">
      <dgm:prSet presAssocID="{A79EECA6-FC6B-4404-9DA9-34840E0E4511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367E6634-300D-49FA-87D9-A976870F6D99}" type="pres">
      <dgm:prSet presAssocID="{B7F4637F-BB23-4947-959E-F90538E205B2}" presName="Name8" presStyleCnt="0"/>
      <dgm:spPr/>
    </dgm:pt>
    <dgm:pt modelId="{D41B5311-FADF-4293-B937-5CC571173E7A}" type="pres">
      <dgm:prSet presAssocID="{B7F4637F-BB23-4947-959E-F90538E205B2}" presName="level" presStyleLbl="node1" presStyleIdx="2" presStyleCnt="4">
        <dgm:presLayoutVars>
          <dgm:chMax val="1"/>
          <dgm:bulletEnabled val="1"/>
        </dgm:presLayoutVars>
      </dgm:prSet>
      <dgm:spPr/>
    </dgm:pt>
    <dgm:pt modelId="{45980807-FA35-4253-89EA-E8DC0BE12DF4}" type="pres">
      <dgm:prSet presAssocID="{B7F4637F-BB23-4947-959E-F90538E205B2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71FFF4DF-5DDA-48DB-B733-F41DA6D444B6}" type="pres">
      <dgm:prSet presAssocID="{EF1AF23D-C666-458B-B846-02B0921276E7}" presName="Name8" presStyleCnt="0"/>
      <dgm:spPr/>
    </dgm:pt>
    <dgm:pt modelId="{A5999E6B-B57C-48DF-810D-F3BE3D49021F}" type="pres">
      <dgm:prSet presAssocID="{EF1AF23D-C666-458B-B846-02B0921276E7}" presName="level" presStyleLbl="node1" presStyleIdx="3" presStyleCnt="4">
        <dgm:presLayoutVars>
          <dgm:chMax val="1"/>
          <dgm:bulletEnabled val="1"/>
        </dgm:presLayoutVars>
      </dgm:prSet>
      <dgm:spPr/>
    </dgm:pt>
    <dgm:pt modelId="{9A262329-7EC6-4D32-810B-F9A6C31F8A52}" type="pres">
      <dgm:prSet presAssocID="{EF1AF23D-C666-458B-B846-02B0921276E7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7658BF02-1D47-442D-A58D-BAC5E315D38C}" type="presOf" srcId="{EF1AF23D-C666-458B-B846-02B0921276E7}" destId="{9A262329-7EC6-4D32-810B-F9A6C31F8A52}" srcOrd="1" destOrd="0" presId="urn:microsoft.com/office/officeart/2005/8/layout/pyramid3"/>
    <dgm:cxn modelId="{A812EC23-89DC-4256-AD61-6DE66E1ED060}" type="presOf" srcId="{72A5B2E6-5207-4969-8713-7F805B2EFFB9}" destId="{67C6C5EB-6896-4F5C-B37E-10CB6FBC36E9}" srcOrd="0" destOrd="0" presId="urn:microsoft.com/office/officeart/2005/8/layout/pyramid3"/>
    <dgm:cxn modelId="{CF9B8724-86A6-42E5-828D-723A87262EED}" type="presOf" srcId="{A79EECA6-FC6B-4404-9DA9-34840E0E4511}" destId="{778A612B-5082-431F-9F9C-C420E5418180}" srcOrd="1" destOrd="0" presId="urn:microsoft.com/office/officeart/2005/8/layout/pyramid3"/>
    <dgm:cxn modelId="{FD8F5F3A-8CD9-4517-97E0-62B9CCF1403F}" srcId="{72A5B2E6-5207-4969-8713-7F805B2EFFB9}" destId="{B7F4637F-BB23-4947-959E-F90538E205B2}" srcOrd="2" destOrd="0" parTransId="{CA173369-71F6-4E2C-91BB-D3F07C412609}" sibTransId="{A257C2DE-54B7-4038-9D68-19A6C2C1D8E8}"/>
    <dgm:cxn modelId="{94C00A72-2959-4198-9C77-321144A2B52A}" srcId="{72A5B2E6-5207-4969-8713-7F805B2EFFB9}" destId="{A79EECA6-FC6B-4404-9DA9-34840E0E4511}" srcOrd="1" destOrd="0" parTransId="{44232D3C-F630-4BDC-A607-CC09E965B4B8}" sibTransId="{407C1894-02C3-4A4B-BC92-58050B8B7ECA}"/>
    <dgm:cxn modelId="{8A229290-8044-4D72-A9E5-ACCC55468957}" srcId="{72A5B2E6-5207-4969-8713-7F805B2EFFB9}" destId="{EF1AF23D-C666-458B-B846-02B0921276E7}" srcOrd="3" destOrd="0" parTransId="{3B39C57A-EA52-4BBC-AE32-8CB9A0CB9446}" sibTransId="{73990817-B869-458E-A430-DB6D2071B10F}"/>
    <dgm:cxn modelId="{64976D9F-3B50-418B-BF15-4458011C67D2}" type="presOf" srcId="{A79EECA6-FC6B-4404-9DA9-34840E0E4511}" destId="{D5417A95-BA9D-48F6-A33A-00BEBACB65FD}" srcOrd="0" destOrd="0" presId="urn:microsoft.com/office/officeart/2005/8/layout/pyramid3"/>
    <dgm:cxn modelId="{69041BA5-7E82-4A4C-B5C3-90D29160790E}" type="presOf" srcId="{B7F4637F-BB23-4947-959E-F90538E205B2}" destId="{45980807-FA35-4253-89EA-E8DC0BE12DF4}" srcOrd="1" destOrd="0" presId="urn:microsoft.com/office/officeart/2005/8/layout/pyramid3"/>
    <dgm:cxn modelId="{04F76CC7-2824-4D2A-A913-B7F8477169B2}" type="presOf" srcId="{EF1AF23D-C666-458B-B846-02B0921276E7}" destId="{A5999E6B-B57C-48DF-810D-F3BE3D49021F}" srcOrd="0" destOrd="0" presId="urn:microsoft.com/office/officeart/2005/8/layout/pyramid3"/>
    <dgm:cxn modelId="{05A2B3C7-DE00-435A-AA09-95A55F3D96B2}" srcId="{72A5B2E6-5207-4969-8713-7F805B2EFFB9}" destId="{F1C6C578-D7B9-4773-A9A8-6C797A96D322}" srcOrd="0" destOrd="0" parTransId="{95DEBB1C-A6CB-4F83-9ECC-B4F373DFE63E}" sibTransId="{EF986F0F-7D73-41D1-AE6E-6437BAC59846}"/>
    <dgm:cxn modelId="{1EA63CE2-FB34-4121-B625-4E7BBA0073EE}" type="presOf" srcId="{F1C6C578-D7B9-4773-A9A8-6C797A96D322}" destId="{EFC41078-35C6-4127-805E-23201F117CD4}" srcOrd="1" destOrd="0" presId="urn:microsoft.com/office/officeart/2005/8/layout/pyramid3"/>
    <dgm:cxn modelId="{DDE2C6E9-989F-49CB-AB9A-BFAFB56C6307}" type="presOf" srcId="{B7F4637F-BB23-4947-959E-F90538E205B2}" destId="{D41B5311-FADF-4293-B937-5CC571173E7A}" srcOrd="0" destOrd="0" presId="urn:microsoft.com/office/officeart/2005/8/layout/pyramid3"/>
    <dgm:cxn modelId="{D24B3EF8-1DE2-4D27-9155-D9115E82CCB8}" type="presOf" srcId="{F1C6C578-D7B9-4773-A9A8-6C797A96D322}" destId="{B22D7111-0CDF-45E2-9A9D-74837A995E6B}" srcOrd="0" destOrd="0" presId="urn:microsoft.com/office/officeart/2005/8/layout/pyramid3"/>
    <dgm:cxn modelId="{2F1DF4EA-3D04-4269-881E-AA3823A908FA}" type="presParOf" srcId="{67C6C5EB-6896-4F5C-B37E-10CB6FBC36E9}" destId="{EC2AC473-8E28-4514-BE54-69AD9098C47E}" srcOrd="0" destOrd="0" presId="urn:microsoft.com/office/officeart/2005/8/layout/pyramid3"/>
    <dgm:cxn modelId="{D8BBE3B4-27C8-483B-8C62-91E0125BA75B}" type="presParOf" srcId="{EC2AC473-8E28-4514-BE54-69AD9098C47E}" destId="{B22D7111-0CDF-45E2-9A9D-74837A995E6B}" srcOrd="0" destOrd="0" presId="urn:microsoft.com/office/officeart/2005/8/layout/pyramid3"/>
    <dgm:cxn modelId="{605751C2-4671-4A59-A6D9-E6480AF7358E}" type="presParOf" srcId="{EC2AC473-8E28-4514-BE54-69AD9098C47E}" destId="{EFC41078-35C6-4127-805E-23201F117CD4}" srcOrd="1" destOrd="0" presId="urn:microsoft.com/office/officeart/2005/8/layout/pyramid3"/>
    <dgm:cxn modelId="{9CE52781-BBA0-4CDD-90F9-1BD9A837B6DA}" type="presParOf" srcId="{67C6C5EB-6896-4F5C-B37E-10CB6FBC36E9}" destId="{F57CE384-7AE9-4C6E-A10C-E8DE123E22AC}" srcOrd="1" destOrd="0" presId="urn:microsoft.com/office/officeart/2005/8/layout/pyramid3"/>
    <dgm:cxn modelId="{81D3DF18-5570-4723-8C5E-C7D6F8AC3056}" type="presParOf" srcId="{F57CE384-7AE9-4C6E-A10C-E8DE123E22AC}" destId="{D5417A95-BA9D-48F6-A33A-00BEBACB65FD}" srcOrd="0" destOrd="0" presId="urn:microsoft.com/office/officeart/2005/8/layout/pyramid3"/>
    <dgm:cxn modelId="{58865D83-73F3-4725-9E4A-78262EB6B0E6}" type="presParOf" srcId="{F57CE384-7AE9-4C6E-A10C-E8DE123E22AC}" destId="{778A612B-5082-431F-9F9C-C420E5418180}" srcOrd="1" destOrd="0" presId="urn:microsoft.com/office/officeart/2005/8/layout/pyramid3"/>
    <dgm:cxn modelId="{5DDC9239-A6A9-4259-8383-C7ACF9E083D6}" type="presParOf" srcId="{67C6C5EB-6896-4F5C-B37E-10CB6FBC36E9}" destId="{367E6634-300D-49FA-87D9-A976870F6D99}" srcOrd="2" destOrd="0" presId="urn:microsoft.com/office/officeart/2005/8/layout/pyramid3"/>
    <dgm:cxn modelId="{045817AE-F1F9-4238-B56B-2AE54629C3B8}" type="presParOf" srcId="{367E6634-300D-49FA-87D9-A976870F6D99}" destId="{D41B5311-FADF-4293-B937-5CC571173E7A}" srcOrd="0" destOrd="0" presId="urn:microsoft.com/office/officeart/2005/8/layout/pyramid3"/>
    <dgm:cxn modelId="{8DDB352D-2279-4C8F-8F82-97BB32CD3333}" type="presParOf" srcId="{367E6634-300D-49FA-87D9-A976870F6D99}" destId="{45980807-FA35-4253-89EA-E8DC0BE12DF4}" srcOrd="1" destOrd="0" presId="urn:microsoft.com/office/officeart/2005/8/layout/pyramid3"/>
    <dgm:cxn modelId="{3C3B6F7F-90DC-448F-B40A-5F4FFECBE9A0}" type="presParOf" srcId="{67C6C5EB-6896-4F5C-B37E-10CB6FBC36E9}" destId="{71FFF4DF-5DDA-48DB-B733-F41DA6D444B6}" srcOrd="3" destOrd="0" presId="urn:microsoft.com/office/officeart/2005/8/layout/pyramid3"/>
    <dgm:cxn modelId="{A43EC02B-C02B-4ADC-8886-E1EDDE2DF974}" type="presParOf" srcId="{71FFF4DF-5DDA-48DB-B733-F41DA6D444B6}" destId="{A5999E6B-B57C-48DF-810D-F3BE3D49021F}" srcOrd="0" destOrd="0" presId="urn:microsoft.com/office/officeart/2005/8/layout/pyramid3"/>
    <dgm:cxn modelId="{E5BD59A1-BC9E-4837-ADE1-8AFC732BF9FC}" type="presParOf" srcId="{71FFF4DF-5DDA-48DB-B733-F41DA6D444B6}" destId="{9A262329-7EC6-4D32-810B-F9A6C31F8A52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A63393-DFAA-4D32-A1AC-D9CF486897A3}">
      <dsp:nvSpPr>
        <dsp:cNvPr id="0" name=""/>
        <dsp:cNvSpPr/>
      </dsp:nvSpPr>
      <dsp:spPr>
        <a:xfrm>
          <a:off x="4433450" y="2332800"/>
          <a:ext cx="2851200" cy="2851200"/>
        </a:xfrm>
        <a:prstGeom prst="gear9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200" kern="1200"/>
            <a:t>Opbygge relationer</a:t>
          </a:r>
          <a:endParaRPr lang="da-DK" sz="2200" kern="1200" dirty="0"/>
        </a:p>
      </dsp:txBody>
      <dsp:txXfrm>
        <a:off x="5006668" y="3000680"/>
        <a:ext cx="1704764" cy="1465576"/>
      </dsp:txXfrm>
    </dsp:sp>
    <dsp:sp modelId="{68BDD058-E112-48D5-A07F-EDAF3116781C}">
      <dsp:nvSpPr>
        <dsp:cNvPr id="0" name=""/>
        <dsp:cNvSpPr/>
      </dsp:nvSpPr>
      <dsp:spPr>
        <a:xfrm>
          <a:off x="2774570" y="1658880"/>
          <a:ext cx="2073600" cy="2073600"/>
        </a:xfrm>
        <a:prstGeom prst="gear6">
          <a:avLst/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200" kern="1200"/>
            <a:t>Opnå tillid</a:t>
          </a:r>
          <a:endParaRPr lang="da-DK" sz="2200" kern="1200" dirty="0"/>
        </a:p>
      </dsp:txBody>
      <dsp:txXfrm>
        <a:off x="3296605" y="2184070"/>
        <a:ext cx="1029530" cy="1023220"/>
      </dsp:txXfrm>
    </dsp:sp>
    <dsp:sp modelId="{6AE906B2-8BFD-48C1-9FC8-2CEB03F43637}">
      <dsp:nvSpPr>
        <dsp:cNvPr id="0" name=""/>
        <dsp:cNvSpPr/>
      </dsp:nvSpPr>
      <dsp:spPr>
        <a:xfrm rot="20700000">
          <a:off x="3935997" y="228307"/>
          <a:ext cx="2031704" cy="2031704"/>
        </a:xfrm>
        <a:prstGeom prst="gear6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200" kern="1200"/>
            <a:t>Give  effektive råd</a:t>
          </a:r>
          <a:endParaRPr lang="da-DK" sz="2200" kern="1200" dirty="0"/>
        </a:p>
      </dsp:txBody>
      <dsp:txXfrm rot="-20700000">
        <a:off x="4381610" y="673920"/>
        <a:ext cx="1140480" cy="1140480"/>
      </dsp:txXfrm>
    </dsp:sp>
    <dsp:sp modelId="{E64F67C5-350A-4704-9CAA-90ED17CE7922}">
      <dsp:nvSpPr>
        <dsp:cNvPr id="0" name=""/>
        <dsp:cNvSpPr/>
      </dsp:nvSpPr>
      <dsp:spPr>
        <a:xfrm>
          <a:off x="4225229" y="1896264"/>
          <a:ext cx="3649536" cy="3649536"/>
        </a:xfrm>
        <a:prstGeom prst="circularArrow">
          <a:avLst>
            <a:gd name="adj1" fmla="val 4688"/>
            <a:gd name="adj2" fmla="val 299029"/>
            <a:gd name="adj3" fmla="val 2535631"/>
            <a:gd name="adj4" fmla="val 15819964"/>
            <a:gd name="adj5" fmla="val 5469"/>
          </a:avLst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B21735-BB14-4467-A367-935F0390646D}">
      <dsp:nvSpPr>
        <dsp:cNvPr id="0" name=""/>
        <dsp:cNvSpPr/>
      </dsp:nvSpPr>
      <dsp:spPr>
        <a:xfrm>
          <a:off x="2407339" y="1195823"/>
          <a:ext cx="2651616" cy="265161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2">
            <a:shade val="90000"/>
            <a:hueOff val="181360"/>
            <a:satOff val="-39093"/>
            <a:lumOff val="2692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2F9321-05F5-4B47-973C-813C271310C2}">
      <dsp:nvSpPr>
        <dsp:cNvPr id="0" name=""/>
        <dsp:cNvSpPr/>
      </dsp:nvSpPr>
      <dsp:spPr>
        <a:xfrm>
          <a:off x="3466043" y="-220959"/>
          <a:ext cx="2858976" cy="285897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2">
            <a:shade val="90000"/>
            <a:hueOff val="362721"/>
            <a:satOff val="-78186"/>
            <a:lumOff val="5384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B80069-010E-4FC5-87EA-9BC82BD4871C}">
      <dsp:nvSpPr>
        <dsp:cNvPr id="0" name=""/>
        <dsp:cNvSpPr/>
      </dsp:nvSpPr>
      <dsp:spPr>
        <a:xfrm>
          <a:off x="3972647" y="54412"/>
          <a:ext cx="1440005" cy="936003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68580" tIns="72000" rIns="68580" bIns="7200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da-DK" sz="1800" kern="1200" dirty="0">
              <a:solidFill>
                <a:schemeClr val="tx1"/>
              </a:solidFill>
            </a:rPr>
            <a:t>1. 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da-DK" sz="1800" kern="1200" dirty="0">
              <a:solidFill>
                <a:schemeClr val="tx1"/>
              </a:solidFill>
            </a:rPr>
            <a:t>Engagere sig</a:t>
          </a:r>
        </a:p>
      </dsp:txBody>
      <dsp:txXfrm>
        <a:off x="4018339" y="100104"/>
        <a:ext cx="1348621" cy="844619"/>
      </dsp:txXfrm>
    </dsp:sp>
    <dsp:sp modelId="{4B23D95E-D2CB-43F8-9D33-4FB9D69A2652}">
      <dsp:nvSpPr>
        <dsp:cNvPr id="0" name=""/>
        <dsp:cNvSpPr/>
      </dsp:nvSpPr>
      <dsp:spPr>
        <a:xfrm>
          <a:off x="2404785" y="522414"/>
          <a:ext cx="4575728" cy="4575728"/>
        </a:xfrm>
        <a:custGeom>
          <a:avLst/>
          <a:gdLst/>
          <a:ahLst/>
          <a:cxnLst/>
          <a:rect l="0" t="0" r="0" b="0"/>
          <a:pathLst>
            <a:path>
              <a:moveTo>
                <a:pt x="3022972" y="121314"/>
              </a:moveTo>
              <a:arcTo wR="2287864" hR="2287864" stAng="17324522" swAng="239740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DF9994-4FA2-4323-B7B7-84B54EBF73D8}">
      <dsp:nvSpPr>
        <dsp:cNvPr id="0" name=""/>
        <dsp:cNvSpPr/>
      </dsp:nvSpPr>
      <dsp:spPr>
        <a:xfrm>
          <a:off x="6148535" y="1635288"/>
          <a:ext cx="1440005" cy="936003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68580" tIns="72000" rIns="68580" bIns="7200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800" kern="1200" dirty="0">
              <a:solidFill>
                <a:schemeClr val="tx1"/>
              </a:solidFill>
            </a:rPr>
            <a:t>2.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800" kern="1200" dirty="0">
              <a:solidFill>
                <a:schemeClr val="tx1"/>
              </a:solidFill>
            </a:rPr>
            <a:t>Lytte</a:t>
          </a:r>
        </a:p>
      </dsp:txBody>
      <dsp:txXfrm>
        <a:off x="6194227" y="1680980"/>
        <a:ext cx="1348621" cy="844619"/>
      </dsp:txXfrm>
    </dsp:sp>
    <dsp:sp modelId="{A171EE9A-7966-46BB-A3AE-87792AD1D6D1}">
      <dsp:nvSpPr>
        <dsp:cNvPr id="0" name=""/>
        <dsp:cNvSpPr/>
      </dsp:nvSpPr>
      <dsp:spPr>
        <a:xfrm>
          <a:off x="2404785" y="522414"/>
          <a:ext cx="4575728" cy="4575728"/>
        </a:xfrm>
        <a:custGeom>
          <a:avLst/>
          <a:gdLst/>
          <a:ahLst/>
          <a:cxnLst/>
          <a:rect l="0" t="0" r="0" b="0"/>
          <a:pathLst>
            <a:path>
              <a:moveTo>
                <a:pt x="4564909" y="2065630"/>
              </a:moveTo>
              <a:arcTo wR="2287864" hR="2287864" stAng="21265544" swAng="254054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D3BEDD-EBDF-40A2-AB7A-BCAE62741B7A}">
      <dsp:nvSpPr>
        <dsp:cNvPr id="0" name=""/>
        <dsp:cNvSpPr/>
      </dsp:nvSpPr>
      <dsp:spPr>
        <a:xfrm>
          <a:off x="5317420" y="4193198"/>
          <a:ext cx="1440005" cy="936003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68580" tIns="72000" rIns="68580" bIns="7200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da-DK" sz="1800" kern="1200" dirty="0">
              <a:solidFill>
                <a:schemeClr val="tx1"/>
              </a:solidFill>
            </a:rPr>
            <a:t>3. 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da-DK" sz="1800" kern="1200" dirty="0">
              <a:solidFill>
                <a:schemeClr val="tx1"/>
              </a:solidFill>
            </a:rPr>
            <a:t>Afgrænse</a:t>
          </a:r>
        </a:p>
      </dsp:txBody>
      <dsp:txXfrm>
        <a:off x="5363112" y="4238890"/>
        <a:ext cx="1348621" cy="844619"/>
      </dsp:txXfrm>
    </dsp:sp>
    <dsp:sp modelId="{2AEB961F-2FD5-45A1-9F95-9A20F9E98BF1}">
      <dsp:nvSpPr>
        <dsp:cNvPr id="0" name=""/>
        <dsp:cNvSpPr/>
      </dsp:nvSpPr>
      <dsp:spPr>
        <a:xfrm>
          <a:off x="2457889" y="508027"/>
          <a:ext cx="4575728" cy="4575728"/>
        </a:xfrm>
        <a:custGeom>
          <a:avLst/>
          <a:gdLst/>
          <a:ahLst/>
          <a:cxnLst/>
          <a:rect l="0" t="0" r="0" b="0"/>
          <a:pathLst>
            <a:path>
              <a:moveTo>
                <a:pt x="2847888" y="4506128"/>
              </a:moveTo>
              <a:arcTo wR="2287864" hR="2287864" stAng="4549869" swAng="179071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6EF559-08D4-4A4E-B1A9-3821F749CF49}">
      <dsp:nvSpPr>
        <dsp:cNvPr id="0" name=""/>
        <dsp:cNvSpPr/>
      </dsp:nvSpPr>
      <dsp:spPr>
        <a:xfrm>
          <a:off x="2676001" y="4193192"/>
          <a:ext cx="1440005" cy="936003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68580" tIns="72000" rIns="68580" bIns="7200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da-DK" sz="1800" kern="1200" dirty="0">
              <a:solidFill>
                <a:schemeClr val="tx1"/>
              </a:solidFill>
            </a:rPr>
            <a:t>4. 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da-DK" sz="1800" kern="1200" dirty="0">
              <a:solidFill>
                <a:schemeClr val="tx1"/>
              </a:solidFill>
            </a:rPr>
            <a:t>Opstille 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da-DK" sz="1800" kern="1200" dirty="0">
              <a:solidFill>
                <a:schemeClr val="tx1"/>
              </a:solidFill>
            </a:rPr>
            <a:t>visioner</a:t>
          </a:r>
        </a:p>
      </dsp:txBody>
      <dsp:txXfrm>
        <a:off x="2721693" y="4238884"/>
        <a:ext cx="1348621" cy="844619"/>
      </dsp:txXfrm>
    </dsp:sp>
    <dsp:sp modelId="{EC330391-22E7-46C8-86D2-1FC79857E62E}">
      <dsp:nvSpPr>
        <dsp:cNvPr id="0" name=""/>
        <dsp:cNvSpPr/>
      </dsp:nvSpPr>
      <dsp:spPr>
        <a:xfrm>
          <a:off x="2408663" y="482051"/>
          <a:ext cx="4575728" cy="4575728"/>
        </a:xfrm>
        <a:custGeom>
          <a:avLst/>
          <a:gdLst/>
          <a:ahLst/>
          <a:cxnLst/>
          <a:rect l="0" t="0" r="0" b="0"/>
          <a:pathLst>
            <a:path>
              <a:moveTo>
                <a:pt x="486118" y="3697841"/>
              </a:moveTo>
              <a:arcTo wR="2287864" hR="2287864" stAng="8517277" swAng="255610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D1DA87-54EF-4E58-AF83-78A409BCDE78}">
      <dsp:nvSpPr>
        <dsp:cNvPr id="0" name=""/>
        <dsp:cNvSpPr/>
      </dsp:nvSpPr>
      <dsp:spPr>
        <a:xfrm>
          <a:off x="1796758" y="1635288"/>
          <a:ext cx="1440005" cy="936003"/>
        </a:xfrm>
        <a:prstGeom prst="roundRect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68580" tIns="72000" rIns="68580" bIns="7200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da-DK" sz="1800" b="0" kern="1200" dirty="0">
              <a:solidFill>
                <a:schemeClr val="tx1"/>
              </a:solidFill>
            </a:rPr>
            <a:t>5.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da-DK" sz="1800" b="0" kern="1200" dirty="0">
              <a:solidFill>
                <a:schemeClr val="tx1"/>
              </a:solidFill>
            </a:rPr>
            <a:t>Forpligte sig</a:t>
          </a:r>
        </a:p>
      </dsp:txBody>
      <dsp:txXfrm>
        <a:off x="1842450" y="1680980"/>
        <a:ext cx="1348621" cy="844619"/>
      </dsp:txXfrm>
    </dsp:sp>
    <dsp:sp modelId="{4168F049-D376-447C-83A2-39A56295F271}">
      <dsp:nvSpPr>
        <dsp:cNvPr id="0" name=""/>
        <dsp:cNvSpPr/>
      </dsp:nvSpPr>
      <dsp:spPr>
        <a:xfrm>
          <a:off x="2404785" y="522414"/>
          <a:ext cx="4575728" cy="4575728"/>
        </a:xfrm>
        <a:custGeom>
          <a:avLst/>
          <a:gdLst/>
          <a:ahLst/>
          <a:cxnLst/>
          <a:rect l="0" t="0" r="0" b="0"/>
          <a:pathLst>
            <a:path>
              <a:moveTo>
                <a:pt x="333005" y="1099231"/>
              </a:moveTo>
              <a:arcTo wR="2287864" hR="2287864" stAng="12678077" swAng="239740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08F33D-59A9-4FFA-A31F-D28C19757294}">
      <dsp:nvSpPr>
        <dsp:cNvPr id="0" name=""/>
        <dsp:cNvSpPr/>
      </dsp:nvSpPr>
      <dsp:spPr>
        <a:xfrm>
          <a:off x="3011889" y="37"/>
          <a:ext cx="2103163" cy="105158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3100" kern="1200" dirty="0"/>
            <a:t>filosofi</a:t>
          </a:r>
          <a:endParaRPr lang="en-US" sz="3100" kern="1200" dirty="0"/>
        </a:p>
      </dsp:txBody>
      <dsp:txXfrm>
        <a:off x="3042689" y="30837"/>
        <a:ext cx="2041563" cy="989981"/>
      </dsp:txXfrm>
    </dsp:sp>
    <dsp:sp modelId="{44322F23-1FE8-4D2B-929A-342B5C252737}">
      <dsp:nvSpPr>
        <dsp:cNvPr id="0" name=""/>
        <dsp:cNvSpPr/>
      </dsp:nvSpPr>
      <dsp:spPr>
        <a:xfrm rot="3600000">
          <a:off x="4382983" y="1847973"/>
          <a:ext cx="1100151" cy="36805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4493399" y="1921584"/>
        <a:ext cx="879319" cy="220831"/>
      </dsp:txXfrm>
    </dsp:sp>
    <dsp:sp modelId="{A8D505E4-251A-4BE1-BD7E-AF320748F05D}">
      <dsp:nvSpPr>
        <dsp:cNvPr id="0" name=""/>
        <dsp:cNvSpPr/>
      </dsp:nvSpPr>
      <dsp:spPr>
        <a:xfrm>
          <a:off x="4751065" y="3012380"/>
          <a:ext cx="2103163" cy="105158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3100" kern="1200" dirty="0"/>
            <a:t>stil</a:t>
          </a:r>
          <a:endParaRPr lang="en-US" sz="3100" kern="1200" dirty="0"/>
        </a:p>
      </dsp:txBody>
      <dsp:txXfrm>
        <a:off x="4781865" y="3043180"/>
        <a:ext cx="2041563" cy="989981"/>
      </dsp:txXfrm>
    </dsp:sp>
    <dsp:sp modelId="{308E2143-781D-488D-BABC-1478877CADAE}">
      <dsp:nvSpPr>
        <dsp:cNvPr id="0" name=""/>
        <dsp:cNvSpPr/>
      </dsp:nvSpPr>
      <dsp:spPr>
        <a:xfrm rot="10800000">
          <a:off x="3513395" y="3354144"/>
          <a:ext cx="1100151" cy="36805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 rot="10800000">
        <a:off x="3623811" y="3427755"/>
        <a:ext cx="879319" cy="220831"/>
      </dsp:txXfrm>
    </dsp:sp>
    <dsp:sp modelId="{F48D70AD-0FCA-4091-9FEA-27D04E8F613C}">
      <dsp:nvSpPr>
        <dsp:cNvPr id="0" name=""/>
        <dsp:cNvSpPr/>
      </dsp:nvSpPr>
      <dsp:spPr>
        <a:xfrm>
          <a:off x="1272712" y="3012380"/>
          <a:ext cx="2103163" cy="105158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3100" kern="1200" dirty="0"/>
            <a:t>redskaber</a:t>
          </a:r>
          <a:endParaRPr lang="en-US" sz="3100" kern="1200" dirty="0"/>
        </a:p>
      </dsp:txBody>
      <dsp:txXfrm>
        <a:off x="1303512" y="3043180"/>
        <a:ext cx="2041563" cy="989981"/>
      </dsp:txXfrm>
    </dsp:sp>
    <dsp:sp modelId="{EB898193-2EA9-4606-96A5-2E0206B254D1}">
      <dsp:nvSpPr>
        <dsp:cNvPr id="0" name=""/>
        <dsp:cNvSpPr/>
      </dsp:nvSpPr>
      <dsp:spPr>
        <a:xfrm rot="18000000">
          <a:off x="2643806" y="1847973"/>
          <a:ext cx="1100151" cy="368053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/>
        </a:p>
      </dsp:txBody>
      <dsp:txXfrm>
        <a:off x="2754222" y="1921584"/>
        <a:ext cx="879319" cy="22083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2D7111-0CDF-45E2-9A9D-74837A995E6B}">
      <dsp:nvSpPr>
        <dsp:cNvPr id="0" name=""/>
        <dsp:cNvSpPr/>
      </dsp:nvSpPr>
      <dsp:spPr>
        <a:xfrm rot="10800000">
          <a:off x="0" y="10588"/>
          <a:ext cx="8000533" cy="1589925"/>
        </a:xfrm>
        <a:prstGeom prst="trapezoid">
          <a:avLst>
            <a:gd name="adj" fmla="val 62900"/>
          </a:avLst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3200" kern="1200" dirty="0"/>
            <a:t>Tilladelse</a:t>
          </a:r>
        </a:p>
      </dsp:txBody>
      <dsp:txXfrm rot="-10800000">
        <a:off x="1400093" y="10588"/>
        <a:ext cx="5200346" cy="1589925"/>
      </dsp:txXfrm>
    </dsp:sp>
    <dsp:sp modelId="{D5417A95-BA9D-48F6-A33A-00BEBACB65FD}">
      <dsp:nvSpPr>
        <dsp:cNvPr id="0" name=""/>
        <dsp:cNvSpPr/>
      </dsp:nvSpPr>
      <dsp:spPr>
        <a:xfrm rot="10800000">
          <a:off x="1000066" y="1589925"/>
          <a:ext cx="6000399" cy="1589925"/>
        </a:xfrm>
        <a:prstGeom prst="trapezoid">
          <a:avLst>
            <a:gd name="adj" fmla="val 62900"/>
          </a:avLst>
        </a:prstGeom>
        <a:solidFill>
          <a:schemeClr val="accent2">
            <a:alpha val="90000"/>
            <a:hueOff val="0"/>
            <a:satOff val="0"/>
            <a:lumOff val="0"/>
            <a:alphaOff val="-13333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3200" kern="1200" dirty="0"/>
            <a:t>Forhandling</a:t>
          </a:r>
        </a:p>
      </dsp:txBody>
      <dsp:txXfrm rot="-10800000">
        <a:off x="2050136" y="1589925"/>
        <a:ext cx="3900259" cy="1589925"/>
      </dsp:txXfrm>
    </dsp:sp>
    <dsp:sp modelId="{D41B5311-FADF-4293-B937-5CC571173E7A}">
      <dsp:nvSpPr>
        <dsp:cNvPr id="0" name=""/>
        <dsp:cNvSpPr/>
      </dsp:nvSpPr>
      <dsp:spPr>
        <a:xfrm rot="10800000">
          <a:off x="2000133" y="3179851"/>
          <a:ext cx="4000266" cy="1589925"/>
        </a:xfrm>
        <a:prstGeom prst="trapezoid">
          <a:avLst>
            <a:gd name="adj" fmla="val 62900"/>
          </a:avLst>
        </a:prstGeom>
        <a:solidFill>
          <a:schemeClr val="accent2">
            <a:alpha val="90000"/>
            <a:hueOff val="0"/>
            <a:satOff val="0"/>
            <a:lumOff val="0"/>
            <a:alphaOff val="-26667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3200" kern="1200" dirty="0"/>
            <a:t>Konkrete forslag</a:t>
          </a:r>
        </a:p>
      </dsp:txBody>
      <dsp:txXfrm rot="-10800000">
        <a:off x="2700179" y="3179851"/>
        <a:ext cx="2600173" cy="1589925"/>
      </dsp:txXfrm>
    </dsp:sp>
    <dsp:sp modelId="{A5999E6B-B57C-48DF-810D-F3BE3D49021F}">
      <dsp:nvSpPr>
        <dsp:cNvPr id="0" name=""/>
        <dsp:cNvSpPr/>
      </dsp:nvSpPr>
      <dsp:spPr>
        <a:xfrm rot="10800000">
          <a:off x="3000199" y="4769777"/>
          <a:ext cx="2000133" cy="1589925"/>
        </a:xfrm>
        <a:prstGeom prst="trapezoid">
          <a:avLst>
            <a:gd name="adj" fmla="val 62900"/>
          </a:avLst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3200" kern="1200" dirty="0"/>
            <a:t>Beslutning</a:t>
          </a:r>
        </a:p>
      </dsp:txBody>
      <dsp:txXfrm rot="-10800000">
        <a:off x="3000199" y="4769777"/>
        <a:ext cx="2000133" cy="15899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0A636B-339A-4D26-BD9F-0743507A8BA5}" type="datetimeFigureOut">
              <a:rPr lang="en-GB" smtClean="0"/>
              <a:t>29/11/2018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793D-0B98-4CFE-808E-33B35F5DF59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56690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909004-5A13-4E89-9C6B-5A51303EFF0C}" type="datetimeFigureOut">
              <a:rPr lang="en-GB" smtClean="0"/>
              <a:t>29/11/2018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851D94-5711-4DB0-8CD6-B7C0F68C992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65453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2.png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2.png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.pn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.pn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4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4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5.png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.pn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.pn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5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3.png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5.png"/><Relationship Id="rId4" Type="http://schemas.openxmlformats.org/officeDocument/2006/relationships/image" Target="../media/image1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5.png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7.png"/><Relationship Id="rId4" Type="http://schemas.openxmlformats.org/officeDocument/2006/relationships/image" Target="../media/image7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7.png"/><Relationship Id="rId4" Type="http://schemas.openxmlformats.org/officeDocument/2006/relationships/image" Target="../media/image7.pn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7.png"/><Relationship Id="rId4" Type="http://schemas.openxmlformats.org/officeDocument/2006/relationships/image" Target="../media/image7.pn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7.png"/><Relationship Id="rId4" Type="http://schemas.openxmlformats.org/officeDocument/2006/relationships/image" Target="../media/image7.pn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7.png"/><Relationship Id="rId4" Type="http://schemas.openxmlformats.org/officeDocument/2006/relationships/image" Target="../media/image7.pn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7.png"/><Relationship Id="rId4" Type="http://schemas.openxmlformats.org/officeDocument/2006/relationships/image" Target="../media/image7.pn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7.png"/><Relationship Id="rId4" Type="http://schemas.openxmlformats.org/officeDocument/2006/relationships/image" Target="../media/image7.pn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4.pn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4.pn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5.png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4.png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5.png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5.png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26.png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26.png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2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.pn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2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.pn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6.png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26.png"/><Relationship Id="rId4" Type="http://schemas.openxmlformats.org/officeDocument/2006/relationships/image" Target="../media/image1.png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26.png"/><Relationship Id="rId4" Type="http://schemas.openxmlformats.org/officeDocument/2006/relationships/image" Target="../media/image1.png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4.png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4.png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7.png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- Fuldt billede og stor 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</p:spPr>
        <p:txBody>
          <a:bodyPr tIns="367200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31" name="Text Placeholder 13"/>
          <p:cNvSpPr>
            <a:spLocks noGrp="1" noChangeAspect="1"/>
          </p:cNvSpPr>
          <p:nvPr>
            <p:ph type="body" sz="quarter" idx="23"/>
          </p:nvPr>
        </p:nvSpPr>
        <p:spPr>
          <a:xfrm>
            <a:off x="9782175" y="5706000"/>
            <a:ext cx="2428558" cy="1152000"/>
          </a:xfrm>
          <a:solidFill>
            <a:schemeClr val="accent1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32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0" y="5706000"/>
            <a:ext cx="9782174" cy="1152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5"/>
          </p:nvPr>
        </p:nvSpPr>
        <p:spPr>
          <a:xfrm>
            <a:off x="-1" y="0"/>
            <a:ext cx="9782175" cy="5706000"/>
          </a:xfrm>
          <a:solidFill>
            <a:schemeClr val="accent2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1309" y="1541463"/>
            <a:ext cx="7394441" cy="1424390"/>
          </a:xfrm>
        </p:spPr>
        <p:txBody>
          <a:bodyPr>
            <a:spAutoFit/>
          </a:bodyPr>
          <a:lstStyle>
            <a:lvl1pPr>
              <a:lnSpc>
                <a:spcPct val="88000"/>
              </a:lnSpc>
              <a:defRPr sz="520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Titel i op til 2 linjers længde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23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20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1000" b="0" dirty="0">
                <a:solidFill>
                  <a:schemeClr val="tx1"/>
                </a:solidFill>
              </a:rPr>
            </a:br>
            <a:r>
              <a:rPr lang="da-DK" sz="1000" b="0" dirty="0">
                <a:solidFill>
                  <a:schemeClr val="tx1"/>
                </a:solidFill>
              </a:rPr>
              <a:t>hvide </a:t>
            </a:r>
            <a:r>
              <a:rPr lang="da-DK" sz="1000" b="0" dirty="0" err="1">
                <a:solidFill>
                  <a:schemeClr val="tx1"/>
                </a:solidFill>
              </a:rPr>
              <a:t>billedepladsholder</a:t>
            </a:r>
            <a:endParaRPr lang="da-DK" sz="100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Via</a:t>
            </a:r>
            <a:r>
              <a:rPr lang="da-DK" sz="100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3. </a:t>
            </a:r>
            <a:r>
              <a:rPr lang="da-DK" sz="1000" b="0" dirty="0">
                <a:solidFill>
                  <a:schemeClr val="tx1"/>
                </a:solidFill>
              </a:rPr>
              <a:t>Højreklik på billedet og send</a:t>
            </a:r>
            <a:r>
              <a:rPr lang="da-DK" sz="1000" b="0" baseline="0" dirty="0">
                <a:solidFill>
                  <a:schemeClr val="tx1"/>
                </a:solidFill>
              </a:rPr>
              <a:t> det bagud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554038" y="3323829"/>
            <a:ext cx="7351712" cy="1440000"/>
          </a:xfrm>
        </p:spPr>
        <p:txBody>
          <a:bodyPr/>
          <a:lstStyle>
            <a:lvl1pPr marL="0" indent="0">
              <a:buNone/>
              <a:defRPr sz="2400" b="0" baseline="0">
                <a:solidFill>
                  <a:schemeClr val="bg1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manchet i en eller flere linjer</a:t>
            </a:r>
          </a:p>
        </p:txBody>
      </p:sp>
      <p:pic>
        <p:nvPicPr>
          <p:cNvPr id="17" name="Picture 16" descr="Skærmbillede 2016-04-05 kl. 09.35.2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15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28"/>
          </p:nvPr>
        </p:nvSpPr>
        <p:spPr>
          <a:xfrm>
            <a:off x="554038" y="6205995"/>
            <a:ext cx="2178000" cy="180000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2697218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(høj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8029403" y="1549399"/>
            <a:ext cx="3600000" cy="4148139"/>
          </a:xfrm>
        </p:spPr>
        <p:txBody>
          <a:bodyPr tIns="2376000"/>
          <a:lstStyle>
            <a:lvl1pPr marL="0" indent="0" algn="ctr">
              <a:buFont typeface="Arial" pitchFamily="34" charset="0"/>
              <a:buNone/>
              <a:defRPr sz="1400" b="0"/>
            </a:lvl1pPr>
          </a:lstStyle>
          <a:p>
            <a:r>
              <a:rPr lang="da-DK" noProof="0" dirty="0"/>
              <a:t>Indsæt billede</a:t>
            </a:r>
          </a:p>
        </p:txBody>
      </p:sp>
      <p:sp>
        <p:nvSpPr>
          <p:cNvPr id="33" name="Content Placeholder 6"/>
          <p:cNvSpPr>
            <a:spLocks noGrp="1"/>
          </p:cNvSpPr>
          <p:nvPr>
            <p:ph sz="quarter" idx="24" hasCustomPrompt="1"/>
          </p:nvPr>
        </p:nvSpPr>
        <p:spPr>
          <a:xfrm>
            <a:off x="542925" y="1549399"/>
            <a:ext cx="7267575" cy="4148139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34" name="Title 1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385731" cy="711638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8C22AC67-55FF-1748-A744-68C60D57CAD9}" type="datetime1">
              <a:rPr lang="da-DK" smtClean="0"/>
              <a:t>29-11-2018</a:t>
            </a:fld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35" name="Picture 34" descr="LF_Logo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987" y="5988208"/>
            <a:ext cx="1007998" cy="587589"/>
          </a:xfrm>
          <a:prstGeom prst="rect">
            <a:avLst/>
          </a:prstGeom>
        </p:spPr>
      </p:pic>
      <p:grpSp>
        <p:nvGrpSpPr>
          <p:cNvPr id="51" name="Group 50"/>
          <p:cNvGrpSpPr/>
          <p:nvPr userDrawn="1"/>
        </p:nvGrpSpPr>
        <p:grpSpPr>
          <a:xfrm>
            <a:off x="-2481943" y="-680"/>
            <a:ext cx="2412094" cy="984930"/>
            <a:chOff x="-2481943" y="-680"/>
            <a:chExt cx="2412094" cy="984930"/>
          </a:xfrm>
        </p:grpSpPr>
        <p:sp>
          <p:nvSpPr>
            <p:cNvPr id="52" name="TextBox 20"/>
            <p:cNvSpPr txBox="1">
              <a:spLocks noChangeArrowheads="1"/>
            </p:cNvSpPr>
            <p:nvPr/>
          </p:nvSpPr>
          <p:spPr bwMode="auto">
            <a:xfrm>
              <a:off x="-2481943" y="-680"/>
              <a:ext cx="241209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1000" b="1" dirty="0">
                  <a:solidFill>
                    <a:schemeClr val="tx1"/>
                  </a:solidFill>
                  <a:latin typeface="+mn-lt"/>
                </a:rPr>
                <a:t>Tekstslide med punktopstilling</a:t>
              </a:r>
              <a:endParaRPr lang="da-DK" sz="1000" dirty="0">
                <a:solidFill>
                  <a:schemeClr val="tx1"/>
                </a:solidFill>
                <a:latin typeface="+mn-lt"/>
              </a:endParaRPr>
            </a:p>
            <a:p>
              <a:pPr algn="r" eaLnBrk="1" hangingPunct="1">
                <a:spcBef>
                  <a:spcPct val="50000"/>
                </a:spcBef>
                <a:defRPr/>
              </a:pP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Brug knapperne ‘Forøge / Formindske 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indryk’ for at skifte mellem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de forskellige tekst niveauer</a:t>
              </a:r>
            </a:p>
            <a:p>
              <a:pPr algn="r" eaLnBrk="1" hangingPunct="1">
                <a:spcBef>
                  <a:spcPct val="50000"/>
                </a:spcBef>
                <a:defRPr/>
              </a:pPr>
              <a:endParaRPr lang="da-DK" sz="10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53" name="Group 52"/>
            <p:cNvGrpSpPr/>
            <p:nvPr userDrawn="1"/>
          </p:nvGrpSpPr>
          <p:grpSpPr>
            <a:xfrm>
              <a:off x="-1072921" y="733313"/>
              <a:ext cx="992188" cy="250937"/>
              <a:chOff x="-1214439" y="765971"/>
              <a:chExt cx="992188" cy="250937"/>
            </a:xfrm>
          </p:grpSpPr>
          <p:grpSp>
            <p:nvGrpSpPr>
              <p:cNvPr id="54" name="Group 2"/>
              <p:cNvGrpSpPr>
                <a:grpSpLocks/>
              </p:cNvGrpSpPr>
              <p:nvPr/>
            </p:nvGrpSpPr>
            <p:grpSpPr bwMode="auto">
              <a:xfrm>
                <a:off x="-1214439" y="765971"/>
                <a:ext cx="437608" cy="246173"/>
                <a:chOff x="-1214439" y="732970"/>
                <a:chExt cx="437608" cy="246063"/>
              </a:xfrm>
            </p:grpSpPr>
            <p:grpSp>
              <p:nvGrpSpPr>
                <p:cNvPr id="59" name="Group 3"/>
                <p:cNvGrpSpPr>
                  <a:grpSpLocks/>
                </p:cNvGrpSpPr>
                <p:nvPr/>
              </p:nvGrpSpPr>
              <p:grpSpPr bwMode="auto">
                <a:xfrm>
                  <a:off x="-1214439" y="741702"/>
                  <a:ext cx="428625" cy="228600"/>
                  <a:chOff x="-727592" y="3306446"/>
                  <a:chExt cx="429053" cy="228767"/>
                </a:xfrm>
              </p:grpSpPr>
              <p:pic>
                <p:nvPicPr>
                  <p:cNvPr id="61" name="Picture 14" descr="fke3b.jpg"/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727293" y="3306446"/>
                    <a:ext cx="428754" cy="2287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62" name="Rectangle 61"/>
                  <p:cNvSpPr/>
                  <p:nvPr/>
                </p:nvSpPr>
                <p:spPr bwMode="auto">
                  <a:xfrm>
                    <a:off x="-727591" y="3332754"/>
                    <a:ext cx="214527" cy="215961"/>
                  </a:xfrm>
                  <a:prstGeom prst="rect">
                    <a:avLst/>
                  </a:prstGeom>
                  <a:solidFill>
                    <a:srgbClr val="FFFFFF">
                      <a:alpha val="60000"/>
                    </a:srgb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60" name="Rounded Rectangle 59"/>
                <p:cNvSpPr/>
                <p:nvPr/>
              </p:nvSpPr>
              <p:spPr bwMode="auto">
                <a:xfrm>
                  <a:off x="-1014413" y="733082"/>
                  <a:ext cx="238125" cy="245953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grpSp>
            <p:nvGrpSpPr>
              <p:cNvPr id="55" name="Group 28"/>
              <p:cNvGrpSpPr>
                <a:grpSpLocks/>
              </p:cNvGrpSpPr>
              <p:nvPr/>
            </p:nvGrpSpPr>
            <p:grpSpPr bwMode="auto">
              <a:xfrm>
                <a:off x="-682626" y="770735"/>
                <a:ext cx="460375" cy="246173"/>
                <a:chOff x="-561836" y="3417665"/>
                <a:chExt cx="460236" cy="245883"/>
              </a:xfrm>
            </p:grpSpPr>
            <p:pic>
              <p:nvPicPr>
                <p:cNvPr id="56" name="Picture 2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549275" y="3434948"/>
                  <a:ext cx="447675" cy="228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57" name="Rectangle 56"/>
                <p:cNvSpPr/>
                <p:nvPr/>
              </p:nvSpPr>
              <p:spPr>
                <a:xfrm>
                  <a:off x="-317434" y="3436803"/>
                  <a:ext cx="214247" cy="217231"/>
                </a:xfrm>
                <a:prstGeom prst="rect">
                  <a:avLst/>
                </a:prstGeom>
                <a:solidFill>
                  <a:srgbClr val="FFFFFF">
                    <a:alpha val="60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58" name="Rounded Rectangle 57"/>
                <p:cNvSpPr/>
                <p:nvPr/>
              </p:nvSpPr>
              <p:spPr>
                <a:xfrm>
                  <a:off x="-561835" y="3417776"/>
                  <a:ext cx="238053" cy="245772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63" name="TextBox 62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65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Skift</a:t>
            </a:r>
            <a:r>
              <a:rPr lang="da-DK" sz="1000" b="1" baseline="0" dirty="0">
                <a:solidFill>
                  <a:schemeClr val="tx1"/>
                </a:solidFill>
              </a:rPr>
              <a:t> farve på LF bjælkerne</a:t>
            </a:r>
            <a:endParaRPr lang="da-DK" sz="1000" b="1" dirty="0">
              <a:solidFill>
                <a:schemeClr val="tx1"/>
              </a:solidFill>
            </a:endParaRP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Klik på bjælken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1000" b="0" dirty="0" err="1">
                <a:solidFill>
                  <a:schemeClr val="tx1"/>
                </a:solidFill>
              </a:rPr>
              <a:t>temafarvene</a:t>
            </a:r>
            <a:r>
              <a:rPr lang="da-DK" sz="100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pic>
        <p:nvPicPr>
          <p:cNvPr id="67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3064" y="3420158"/>
            <a:ext cx="228600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8" name="TextBox 17"/>
          <p:cNvSpPr txBox="1">
            <a:spLocks noChangeArrowheads="1"/>
          </p:cNvSpPr>
          <p:nvPr userDrawn="1"/>
        </p:nvSpPr>
        <p:spPr bwMode="auto">
          <a:xfrm>
            <a:off x="-2679700" y="2607847"/>
            <a:ext cx="253523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</a:t>
            </a:r>
            <a:r>
              <a:rPr lang="da-DK" sz="1000" b="1" baseline="0" dirty="0">
                <a:solidFill>
                  <a:schemeClr val="tx1"/>
                </a:solidFill>
              </a:rPr>
              <a:t> </a:t>
            </a:r>
            <a:r>
              <a:rPr lang="da-DK" sz="1000" b="1" dirty="0">
                <a:solidFill>
                  <a:schemeClr val="tx1"/>
                </a:solidFill>
              </a:rPr>
              <a:t>billede i pladsholderne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ikonet midt i pladsholderen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</a:t>
            </a:r>
            <a:r>
              <a:rPr lang="da-DK" sz="1000" b="0" baseline="0" dirty="0">
                <a:solidFill>
                  <a:schemeClr val="tx1"/>
                </a:solidFill>
              </a:rPr>
              <a:t>ælg et billedet, fra din computer, som skal indsættes</a:t>
            </a:r>
          </a:p>
        </p:txBody>
      </p:sp>
      <p:pic>
        <p:nvPicPr>
          <p:cNvPr id="29" name="Picture 28" descr="Skærmbillede 2016-04-05 kl. 09.35.2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32" name="Text Placeholder 13"/>
          <p:cNvSpPr>
            <a:spLocks noGrp="1"/>
          </p:cNvSpPr>
          <p:nvPr>
            <p:ph type="body" sz="quarter" idx="27"/>
          </p:nvPr>
        </p:nvSpPr>
        <p:spPr>
          <a:xfrm flipH="1">
            <a:off x="0" y="0"/>
            <a:ext cx="216000" cy="5724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39" name="Text Placeholder 13"/>
          <p:cNvSpPr>
            <a:spLocks noGrp="1"/>
          </p:cNvSpPr>
          <p:nvPr>
            <p:ph type="body" sz="quarter" idx="28"/>
          </p:nvPr>
        </p:nvSpPr>
        <p:spPr>
          <a:xfrm>
            <a:off x="0" y="5706000"/>
            <a:ext cx="216000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pic>
        <p:nvPicPr>
          <p:cNvPr id="30" name="Billede 29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17" y="6205994"/>
            <a:ext cx="2176507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33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(venst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ontent Placeholder 6"/>
          <p:cNvSpPr>
            <a:spLocks noGrp="1"/>
          </p:cNvSpPr>
          <p:nvPr>
            <p:ph sz="quarter" idx="24" hasCustomPrompt="1"/>
          </p:nvPr>
        </p:nvSpPr>
        <p:spPr>
          <a:xfrm>
            <a:off x="4361828" y="1549399"/>
            <a:ext cx="7267575" cy="4148139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34" name="Title 1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385731" cy="711638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29" name="Picture Placeholder 7"/>
          <p:cNvSpPr>
            <a:spLocks noGrp="1"/>
          </p:cNvSpPr>
          <p:nvPr>
            <p:ph type="pic" sz="quarter" idx="25" hasCustomPrompt="1"/>
          </p:nvPr>
        </p:nvSpPr>
        <p:spPr>
          <a:xfrm>
            <a:off x="542925" y="1549399"/>
            <a:ext cx="3600000" cy="4148139"/>
          </a:xfrm>
        </p:spPr>
        <p:txBody>
          <a:bodyPr tIns="2376000"/>
          <a:lstStyle>
            <a:lvl1pPr marL="0" indent="0" algn="ctr">
              <a:buFont typeface="Arial" pitchFamily="34" charset="0"/>
              <a:buNone/>
              <a:defRPr sz="1400" b="0"/>
            </a:lvl1pPr>
          </a:lstStyle>
          <a:p>
            <a:r>
              <a:rPr lang="da-DK" noProof="0" dirty="0"/>
              <a:t>Indsæt billede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fld id="{22BFC3C4-8975-AE4F-91B9-596060FB9B74}" type="datetime1">
              <a:rPr lang="da-DK" smtClean="0"/>
              <a:t>29-11-2018</a:t>
            </a:fld>
            <a:endParaRPr lang="da-DK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35" name="Picture 34" descr="LF_Logo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987" y="5988208"/>
            <a:ext cx="1007998" cy="587589"/>
          </a:xfrm>
          <a:prstGeom prst="rect">
            <a:avLst/>
          </a:prstGeom>
        </p:spPr>
      </p:pic>
      <p:grpSp>
        <p:nvGrpSpPr>
          <p:cNvPr id="39" name="Group 38"/>
          <p:cNvGrpSpPr/>
          <p:nvPr userDrawn="1"/>
        </p:nvGrpSpPr>
        <p:grpSpPr>
          <a:xfrm>
            <a:off x="-2481943" y="-680"/>
            <a:ext cx="2412094" cy="984930"/>
            <a:chOff x="-2481943" y="-680"/>
            <a:chExt cx="2412094" cy="984930"/>
          </a:xfrm>
        </p:grpSpPr>
        <p:sp>
          <p:nvSpPr>
            <p:cNvPr id="40" name="TextBox 20"/>
            <p:cNvSpPr txBox="1">
              <a:spLocks noChangeArrowheads="1"/>
            </p:cNvSpPr>
            <p:nvPr/>
          </p:nvSpPr>
          <p:spPr bwMode="auto">
            <a:xfrm>
              <a:off x="-2481943" y="-680"/>
              <a:ext cx="241209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1000" b="1" dirty="0">
                  <a:solidFill>
                    <a:schemeClr val="tx1"/>
                  </a:solidFill>
                  <a:latin typeface="+mn-lt"/>
                </a:rPr>
                <a:t>Tekstslide med punktopstilling</a:t>
              </a:r>
              <a:endParaRPr lang="da-DK" sz="1000" dirty="0">
                <a:solidFill>
                  <a:schemeClr val="tx1"/>
                </a:solidFill>
                <a:latin typeface="+mn-lt"/>
              </a:endParaRPr>
            </a:p>
            <a:p>
              <a:pPr algn="r" eaLnBrk="1" hangingPunct="1">
                <a:spcBef>
                  <a:spcPct val="50000"/>
                </a:spcBef>
                <a:defRPr/>
              </a:pP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Brug knapperne ‘Forøge / Formindske 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indryk’ for at skifte mellem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de forskellige tekst niveauer</a:t>
              </a:r>
            </a:p>
            <a:p>
              <a:pPr algn="r" eaLnBrk="1" hangingPunct="1">
                <a:spcBef>
                  <a:spcPct val="50000"/>
                </a:spcBef>
                <a:defRPr/>
              </a:pPr>
              <a:endParaRPr lang="da-DK" sz="10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41" name="Group 40"/>
            <p:cNvGrpSpPr/>
            <p:nvPr userDrawn="1"/>
          </p:nvGrpSpPr>
          <p:grpSpPr>
            <a:xfrm>
              <a:off x="-1072921" y="733313"/>
              <a:ext cx="992188" cy="250937"/>
              <a:chOff x="-1214439" y="765971"/>
              <a:chExt cx="992188" cy="250937"/>
            </a:xfrm>
          </p:grpSpPr>
          <p:grpSp>
            <p:nvGrpSpPr>
              <p:cNvPr id="42" name="Group 2"/>
              <p:cNvGrpSpPr>
                <a:grpSpLocks/>
              </p:cNvGrpSpPr>
              <p:nvPr/>
            </p:nvGrpSpPr>
            <p:grpSpPr bwMode="auto">
              <a:xfrm>
                <a:off x="-1214439" y="765971"/>
                <a:ext cx="437608" cy="246173"/>
                <a:chOff x="-1214439" y="732970"/>
                <a:chExt cx="437608" cy="246063"/>
              </a:xfrm>
            </p:grpSpPr>
            <p:grpSp>
              <p:nvGrpSpPr>
                <p:cNvPr id="47" name="Group 3"/>
                <p:cNvGrpSpPr>
                  <a:grpSpLocks/>
                </p:cNvGrpSpPr>
                <p:nvPr/>
              </p:nvGrpSpPr>
              <p:grpSpPr bwMode="auto">
                <a:xfrm>
                  <a:off x="-1214439" y="741702"/>
                  <a:ext cx="428625" cy="228600"/>
                  <a:chOff x="-727592" y="3306446"/>
                  <a:chExt cx="429053" cy="228767"/>
                </a:xfrm>
              </p:grpSpPr>
              <p:pic>
                <p:nvPicPr>
                  <p:cNvPr id="49" name="Picture 14" descr="fke3b.jpg"/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727293" y="3306446"/>
                    <a:ext cx="428754" cy="2287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50" name="Rectangle 49"/>
                  <p:cNvSpPr/>
                  <p:nvPr/>
                </p:nvSpPr>
                <p:spPr bwMode="auto">
                  <a:xfrm>
                    <a:off x="-727591" y="3332754"/>
                    <a:ext cx="214527" cy="215961"/>
                  </a:xfrm>
                  <a:prstGeom prst="rect">
                    <a:avLst/>
                  </a:prstGeom>
                  <a:solidFill>
                    <a:srgbClr val="FFFFFF">
                      <a:alpha val="60000"/>
                    </a:srgb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48" name="Rounded Rectangle 47"/>
                <p:cNvSpPr/>
                <p:nvPr/>
              </p:nvSpPr>
              <p:spPr bwMode="auto">
                <a:xfrm>
                  <a:off x="-1014413" y="733082"/>
                  <a:ext cx="238125" cy="245953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grpSp>
            <p:nvGrpSpPr>
              <p:cNvPr id="43" name="Group 28"/>
              <p:cNvGrpSpPr>
                <a:grpSpLocks/>
              </p:cNvGrpSpPr>
              <p:nvPr/>
            </p:nvGrpSpPr>
            <p:grpSpPr bwMode="auto">
              <a:xfrm>
                <a:off x="-682626" y="770735"/>
                <a:ext cx="460375" cy="246173"/>
                <a:chOff x="-561836" y="3417665"/>
                <a:chExt cx="460236" cy="245883"/>
              </a:xfrm>
            </p:grpSpPr>
            <p:pic>
              <p:nvPicPr>
                <p:cNvPr id="44" name="Picture 2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549275" y="3434948"/>
                  <a:ext cx="447675" cy="228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5" name="Rectangle 44"/>
                <p:cNvSpPr/>
                <p:nvPr/>
              </p:nvSpPr>
              <p:spPr>
                <a:xfrm>
                  <a:off x="-317434" y="3436803"/>
                  <a:ext cx="214247" cy="217231"/>
                </a:xfrm>
                <a:prstGeom prst="rect">
                  <a:avLst/>
                </a:prstGeom>
                <a:solidFill>
                  <a:srgbClr val="FFFFFF">
                    <a:alpha val="60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46" name="Rounded Rectangle 45"/>
                <p:cNvSpPr/>
                <p:nvPr/>
              </p:nvSpPr>
              <p:spPr>
                <a:xfrm>
                  <a:off x="-561835" y="3417776"/>
                  <a:ext cx="238053" cy="245772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51" name="TextBox 50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53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Skift</a:t>
            </a:r>
            <a:r>
              <a:rPr lang="da-DK" sz="1000" b="1" baseline="0" dirty="0">
                <a:solidFill>
                  <a:schemeClr val="tx1"/>
                </a:solidFill>
              </a:rPr>
              <a:t> farve på LF bjælkerne</a:t>
            </a:r>
            <a:endParaRPr lang="da-DK" sz="1000" b="1" dirty="0">
              <a:solidFill>
                <a:schemeClr val="tx1"/>
              </a:solidFill>
            </a:endParaRP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Klik på bjælken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1000" b="0" dirty="0" err="1">
                <a:solidFill>
                  <a:schemeClr val="tx1"/>
                </a:solidFill>
              </a:rPr>
              <a:t>temafarvene</a:t>
            </a:r>
            <a:r>
              <a:rPr lang="da-DK" sz="100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pic>
        <p:nvPicPr>
          <p:cNvPr id="56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3064" y="3420158"/>
            <a:ext cx="228600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" name="TextBox 17"/>
          <p:cNvSpPr txBox="1">
            <a:spLocks noChangeArrowheads="1"/>
          </p:cNvSpPr>
          <p:nvPr userDrawn="1"/>
        </p:nvSpPr>
        <p:spPr bwMode="auto">
          <a:xfrm>
            <a:off x="-2679700" y="2607847"/>
            <a:ext cx="253523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</a:t>
            </a:r>
            <a:r>
              <a:rPr lang="da-DK" sz="1000" b="1" baseline="0" dirty="0">
                <a:solidFill>
                  <a:schemeClr val="tx1"/>
                </a:solidFill>
              </a:rPr>
              <a:t> </a:t>
            </a:r>
            <a:r>
              <a:rPr lang="da-DK" sz="1000" b="1" dirty="0">
                <a:solidFill>
                  <a:schemeClr val="tx1"/>
                </a:solidFill>
              </a:rPr>
              <a:t>billede i pladsholderne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ikonet midt i pladsholderen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</a:t>
            </a:r>
            <a:r>
              <a:rPr lang="da-DK" sz="1000" b="0" baseline="0" dirty="0">
                <a:solidFill>
                  <a:schemeClr val="tx1"/>
                </a:solidFill>
              </a:rPr>
              <a:t>ælg et billedet, fra din computer, som skal indsættes</a:t>
            </a:r>
          </a:p>
        </p:txBody>
      </p:sp>
      <p:pic>
        <p:nvPicPr>
          <p:cNvPr id="30" name="Picture 29" descr="Skærmbillede 2016-04-05 kl. 09.35.2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54" name="Text Placeholder 13"/>
          <p:cNvSpPr>
            <a:spLocks noGrp="1"/>
          </p:cNvSpPr>
          <p:nvPr>
            <p:ph type="body" sz="quarter" idx="28"/>
          </p:nvPr>
        </p:nvSpPr>
        <p:spPr>
          <a:xfrm flipH="1">
            <a:off x="0" y="0"/>
            <a:ext cx="216000" cy="5724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5" name="Text Placeholder 13"/>
          <p:cNvSpPr>
            <a:spLocks noGrp="1"/>
          </p:cNvSpPr>
          <p:nvPr>
            <p:ph type="body" sz="quarter" idx="29"/>
          </p:nvPr>
        </p:nvSpPr>
        <p:spPr>
          <a:xfrm>
            <a:off x="0" y="5706000"/>
            <a:ext cx="216000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pic>
        <p:nvPicPr>
          <p:cNvPr id="31" name="Billede 30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17" y="6205994"/>
            <a:ext cx="2176507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7619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noProof="0" dirty="0"/>
              <a:t>Overskrift i op til 2 linjer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C878D-0872-7E4B-9B68-F89B08C94C40}" type="datetime1">
              <a:rPr lang="da-DK" noProof="0" smtClean="0"/>
              <a:t>29-11-2018</a:t>
            </a:fld>
            <a:endParaRPr lang="da-DK" noProof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B6656-7882-4CEF-9850-9EB873E823C4}" type="slidenum">
              <a:rPr lang="da-DK" noProof="0" smtClean="0"/>
              <a:pPr/>
              <a:t>‹nr.›</a:t>
            </a:fld>
            <a:endParaRPr lang="da-DK" noProof="0"/>
          </a:p>
        </p:txBody>
      </p:sp>
      <p:pic>
        <p:nvPicPr>
          <p:cNvPr id="11" name="Picture 10" descr="LF_Logo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987" y="5988208"/>
            <a:ext cx="1007998" cy="587589"/>
          </a:xfrm>
          <a:prstGeom prst="rect">
            <a:avLst/>
          </a:prstGeom>
        </p:spPr>
      </p:pic>
      <p:sp>
        <p:nvSpPr>
          <p:cNvPr id="30" name="TextBox 29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32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Skift</a:t>
            </a:r>
            <a:r>
              <a:rPr lang="da-DK" sz="1000" b="1" baseline="0" dirty="0">
                <a:solidFill>
                  <a:schemeClr val="tx1"/>
                </a:solidFill>
              </a:rPr>
              <a:t> farve på LF bjælkerne</a:t>
            </a:r>
            <a:endParaRPr lang="da-DK" sz="1000" b="1" dirty="0">
              <a:solidFill>
                <a:schemeClr val="tx1"/>
              </a:solidFill>
            </a:endParaRP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Klik på bjælken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1000" b="0" dirty="0" err="1">
                <a:solidFill>
                  <a:schemeClr val="tx1"/>
                </a:solidFill>
              </a:rPr>
              <a:t>temafarvene</a:t>
            </a:r>
            <a:r>
              <a:rPr lang="da-DK" sz="100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sp>
        <p:nvSpPr>
          <p:cNvPr id="33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pic>
        <p:nvPicPr>
          <p:cNvPr id="15" name="Picture 14" descr="Skærmbillede 2016-04-05 kl. 09.35.2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19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0" y="0"/>
            <a:ext cx="216000" cy="5724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0" y="5706000"/>
            <a:ext cx="216000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pic>
        <p:nvPicPr>
          <p:cNvPr id="13" name="Billed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17" y="6205994"/>
            <a:ext cx="2176507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070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dhold – Billede og 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icture Placeholder 5"/>
          <p:cNvSpPr>
            <a:spLocks noGrp="1"/>
          </p:cNvSpPr>
          <p:nvPr>
            <p:ph type="pic" sz="quarter" idx="27" hasCustomPrompt="1"/>
          </p:nvPr>
        </p:nvSpPr>
        <p:spPr>
          <a:xfrm>
            <a:off x="-1" y="3987801"/>
            <a:ext cx="12190413" cy="2870200"/>
          </a:xfrm>
        </p:spPr>
        <p:txBody>
          <a:bodyPr anchor="ctr"/>
          <a:lstStyle>
            <a:lvl1pPr marL="0" indent="0" algn="ctr">
              <a:buNone/>
              <a:defRPr sz="10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9782174" y="0"/>
            <a:ext cx="2408239" cy="6858000"/>
          </a:xfrm>
          <a:solidFill>
            <a:schemeClr val="accent2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020175" cy="711638"/>
          </a:xfrm>
        </p:spPr>
        <p:txBody>
          <a:bodyPr/>
          <a:lstStyle/>
          <a:p>
            <a:r>
              <a:rPr lang="da-DK" noProof="0" dirty="0"/>
              <a:t>Overskrift i op til 2 linjer</a:t>
            </a:r>
            <a:endParaRPr lang="da-DK" dirty="0"/>
          </a:p>
        </p:txBody>
      </p:sp>
      <p:sp>
        <p:nvSpPr>
          <p:cNvPr id="30" name="Content Placeholder 6"/>
          <p:cNvSpPr>
            <a:spLocks noGrp="1"/>
          </p:cNvSpPr>
          <p:nvPr>
            <p:ph sz="quarter" idx="21" hasCustomPrompt="1"/>
          </p:nvPr>
        </p:nvSpPr>
        <p:spPr>
          <a:xfrm>
            <a:off x="542925" y="1549399"/>
            <a:ext cx="9020175" cy="2133601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8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3019D5A-061D-0947-A1C3-8CE23808E547}" type="datetime1">
              <a:rPr lang="da-DK" smtClean="0"/>
              <a:t>29-11-2018</a:t>
            </a:fld>
            <a:endParaRPr lang="da-DK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9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-2481943" y="-680"/>
            <a:ext cx="2412094" cy="984930"/>
            <a:chOff x="-2481943" y="-680"/>
            <a:chExt cx="2412094" cy="984930"/>
          </a:xfrm>
        </p:grpSpPr>
        <p:sp>
          <p:nvSpPr>
            <p:cNvPr id="27" name="TextBox 20"/>
            <p:cNvSpPr txBox="1">
              <a:spLocks noChangeArrowheads="1"/>
            </p:cNvSpPr>
            <p:nvPr/>
          </p:nvSpPr>
          <p:spPr bwMode="auto">
            <a:xfrm>
              <a:off x="-2481943" y="-680"/>
              <a:ext cx="241209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1000" b="1" dirty="0">
                  <a:solidFill>
                    <a:schemeClr val="tx1"/>
                  </a:solidFill>
                  <a:latin typeface="+mn-lt"/>
                </a:rPr>
                <a:t>Tekstslide med punktopstilling</a:t>
              </a:r>
              <a:endParaRPr lang="da-DK" sz="1000" dirty="0">
                <a:solidFill>
                  <a:schemeClr val="tx1"/>
                </a:solidFill>
                <a:latin typeface="+mn-lt"/>
              </a:endParaRPr>
            </a:p>
            <a:p>
              <a:pPr algn="r" eaLnBrk="1" hangingPunct="1">
                <a:spcBef>
                  <a:spcPct val="50000"/>
                </a:spcBef>
                <a:defRPr/>
              </a:pP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Brug knapperne ‘Forøge / Formindske 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indryk’ for at skifte mellem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de forskellige tekst niveauer</a:t>
              </a:r>
            </a:p>
            <a:p>
              <a:pPr algn="r" eaLnBrk="1" hangingPunct="1">
                <a:spcBef>
                  <a:spcPct val="50000"/>
                </a:spcBef>
                <a:defRPr/>
              </a:pPr>
              <a:endParaRPr lang="da-DK" sz="10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28" name="Group 27"/>
            <p:cNvGrpSpPr/>
            <p:nvPr userDrawn="1"/>
          </p:nvGrpSpPr>
          <p:grpSpPr>
            <a:xfrm>
              <a:off x="-1072921" y="733313"/>
              <a:ext cx="992188" cy="250937"/>
              <a:chOff x="-1214439" y="765971"/>
              <a:chExt cx="992188" cy="250937"/>
            </a:xfrm>
          </p:grpSpPr>
          <p:grpSp>
            <p:nvGrpSpPr>
              <p:cNvPr id="31" name="Group 2"/>
              <p:cNvGrpSpPr>
                <a:grpSpLocks/>
              </p:cNvGrpSpPr>
              <p:nvPr/>
            </p:nvGrpSpPr>
            <p:grpSpPr bwMode="auto">
              <a:xfrm>
                <a:off x="-1214439" y="765971"/>
                <a:ext cx="437608" cy="246173"/>
                <a:chOff x="-1214439" y="732970"/>
                <a:chExt cx="437608" cy="246063"/>
              </a:xfrm>
            </p:grpSpPr>
            <p:grpSp>
              <p:nvGrpSpPr>
                <p:cNvPr id="37" name="Group 3"/>
                <p:cNvGrpSpPr>
                  <a:grpSpLocks/>
                </p:cNvGrpSpPr>
                <p:nvPr/>
              </p:nvGrpSpPr>
              <p:grpSpPr bwMode="auto">
                <a:xfrm>
                  <a:off x="-1214439" y="741702"/>
                  <a:ext cx="428625" cy="228600"/>
                  <a:chOff x="-727592" y="3306446"/>
                  <a:chExt cx="429053" cy="228767"/>
                </a:xfrm>
              </p:grpSpPr>
              <p:pic>
                <p:nvPicPr>
                  <p:cNvPr id="39" name="Picture 14" descr="fke3b.jpg"/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727293" y="3306446"/>
                    <a:ext cx="428754" cy="2287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40" name="Rectangle 39"/>
                  <p:cNvSpPr/>
                  <p:nvPr/>
                </p:nvSpPr>
                <p:spPr bwMode="auto">
                  <a:xfrm>
                    <a:off x="-727591" y="3332754"/>
                    <a:ext cx="214527" cy="215961"/>
                  </a:xfrm>
                  <a:prstGeom prst="rect">
                    <a:avLst/>
                  </a:prstGeom>
                  <a:solidFill>
                    <a:srgbClr val="FFFFFF">
                      <a:alpha val="60000"/>
                    </a:srgb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38" name="Rounded Rectangle 37"/>
                <p:cNvSpPr/>
                <p:nvPr/>
              </p:nvSpPr>
              <p:spPr bwMode="auto">
                <a:xfrm>
                  <a:off x="-1014413" y="733082"/>
                  <a:ext cx="238125" cy="245953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grpSp>
            <p:nvGrpSpPr>
              <p:cNvPr id="32" name="Group 28"/>
              <p:cNvGrpSpPr>
                <a:grpSpLocks/>
              </p:cNvGrpSpPr>
              <p:nvPr/>
            </p:nvGrpSpPr>
            <p:grpSpPr bwMode="auto">
              <a:xfrm>
                <a:off x="-682626" y="770735"/>
                <a:ext cx="460375" cy="246173"/>
                <a:chOff x="-561836" y="3417665"/>
                <a:chExt cx="460236" cy="245883"/>
              </a:xfrm>
            </p:grpSpPr>
            <p:pic>
              <p:nvPicPr>
                <p:cNvPr id="33" name="Picture 2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549275" y="3434948"/>
                  <a:ext cx="447675" cy="228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4" name="Rectangle 33"/>
                <p:cNvSpPr/>
                <p:nvPr/>
              </p:nvSpPr>
              <p:spPr>
                <a:xfrm>
                  <a:off x="-317434" y="3436803"/>
                  <a:ext cx="214247" cy="217231"/>
                </a:xfrm>
                <a:prstGeom prst="rect">
                  <a:avLst/>
                </a:prstGeom>
                <a:solidFill>
                  <a:srgbClr val="FFFFFF">
                    <a:alpha val="60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36" name="Rounded Rectangle 35"/>
                <p:cNvSpPr/>
                <p:nvPr/>
              </p:nvSpPr>
              <p:spPr>
                <a:xfrm>
                  <a:off x="-561835" y="3417776"/>
                  <a:ext cx="238053" cy="245772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41" name="TextBox 40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44" name="TextBox 17"/>
          <p:cNvSpPr txBox="1">
            <a:spLocks noChangeArrowheads="1"/>
          </p:cNvSpPr>
          <p:nvPr userDrawn="1"/>
        </p:nvSpPr>
        <p:spPr bwMode="auto">
          <a:xfrm>
            <a:off x="-2679700" y="2231950"/>
            <a:ext cx="253523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</a:t>
            </a:r>
            <a:r>
              <a:rPr lang="da-DK" sz="1000" b="1" baseline="0" dirty="0">
                <a:solidFill>
                  <a:schemeClr val="tx1"/>
                </a:solidFill>
              </a:rPr>
              <a:t> </a:t>
            </a:r>
            <a:r>
              <a:rPr lang="da-DK" sz="1000" b="1" dirty="0">
                <a:solidFill>
                  <a:schemeClr val="tx1"/>
                </a:solidFill>
              </a:rPr>
              <a:t>billede i pladsholderne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ikonet midt i pladsholderen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</a:t>
            </a:r>
            <a:r>
              <a:rPr lang="da-DK" sz="1000" b="0" baseline="0" dirty="0">
                <a:solidFill>
                  <a:schemeClr val="tx1"/>
                </a:solidFill>
              </a:rPr>
              <a:t>ælg et billedet, fra din computer, som skal indsættes</a:t>
            </a:r>
          </a:p>
          <a:p>
            <a:pPr marL="0" indent="0" algn="r" eaLnBrk="1" hangingPunct="1">
              <a:buNone/>
              <a:defRPr/>
            </a:pPr>
            <a:endParaRPr lang="da-DK" sz="1000" b="0" baseline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endParaRPr lang="da-DK" sz="1000" b="0" baseline="0" dirty="0">
              <a:solidFill>
                <a:schemeClr val="tx1"/>
              </a:solidFill>
            </a:endParaRPr>
          </a:p>
        </p:txBody>
      </p:sp>
      <p:pic>
        <p:nvPicPr>
          <p:cNvPr id="45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3064" y="3056961"/>
            <a:ext cx="228600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45" descr="Skærmbillede 2016-04-05 kl. 09.35.22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43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6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35" name="Text Placeholder 13"/>
          <p:cNvSpPr>
            <a:spLocks noGrp="1"/>
          </p:cNvSpPr>
          <p:nvPr>
            <p:ph type="body" sz="quarter" idx="30"/>
          </p:nvPr>
        </p:nvSpPr>
        <p:spPr>
          <a:xfrm>
            <a:off x="554038" y="6205995"/>
            <a:ext cx="2178000" cy="180000"/>
          </a:xfrm>
          <a:blipFill rotWithShape="1">
            <a:blip r:embed="rId7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13869304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collage - 4 bille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27" hasCustomPrompt="1"/>
          </p:nvPr>
        </p:nvSpPr>
        <p:spPr>
          <a:xfrm>
            <a:off x="567890" y="1549400"/>
            <a:ext cx="4664510" cy="2070100"/>
          </a:xfrm>
          <a:noFill/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37" name="Picture Placeholder 2"/>
          <p:cNvSpPr>
            <a:spLocks noGrp="1"/>
          </p:cNvSpPr>
          <p:nvPr>
            <p:ph type="pic" sz="quarter" idx="28" hasCustomPrompt="1"/>
          </p:nvPr>
        </p:nvSpPr>
        <p:spPr>
          <a:xfrm>
            <a:off x="567892" y="3623205"/>
            <a:ext cx="4664508" cy="2070100"/>
          </a:xfrm>
          <a:noFill/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34" name="Title 1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385731" cy="711638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48" name="Picture Placeholder 2"/>
          <p:cNvSpPr>
            <a:spLocks noGrp="1"/>
          </p:cNvSpPr>
          <p:nvPr>
            <p:ph type="pic" sz="quarter" idx="31" hasCustomPrompt="1"/>
          </p:nvPr>
        </p:nvSpPr>
        <p:spPr>
          <a:xfrm>
            <a:off x="5232400" y="1549400"/>
            <a:ext cx="4683123" cy="2070100"/>
          </a:xfrm>
          <a:noFill/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49" name="Picture Placeholder 2"/>
          <p:cNvSpPr>
            <a:spLocks noGrp="1"/>
          </p:cNvSpPr>
          <p:nvPr>
            <p:ph type="pic" sz="quarter" idx="32" hasCustomPrompt="1"/>
          </p:nvPr>
        </p:nvSpPr>
        <p:spPr>
          <a:xfrm>
            <a:off x="5232400" y="3623205"/>
            <a:ext cx="4683123" cy="2070100"/>
          </a:xfrm>
          <a:noFill/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pic>
        <p:nvPicPr>
          <p:cNvPr id="50" name="Picture 49" descr="LF_Logo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987" y="5988208"/>
            <a:ext cx="1007998" cy="587589"/>
          </a:xfrm>
          <a:prstGeom prst="rect">
            <a:avLst/>
          </a:prstGeom>
        </p:spPr>
      </p:pic>
      <p:sp>
        <p:nvSpPr>
          <p:cNvPr id="38" name="TextBox 37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40" name="TextBox 17"/>
          <p:cNvSpPr txBox="1">
            <a:spLocks noChangeArrowheads="1"/>
          </p:cNvSpPr>
          <p:nvPr userDrawn="1"/>
        </p:nvSpPr>
        <p:spPr bwMode="auto">
          <a:xfrm>
            <a:off x="-2786742" y="1127050"/>
            <a:ext cx="26422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Skift</a:t>
            </a:r>
            <a:r>
              <a:rPr lang="da-DK" sz="1000" b="1" baseline="0" dirty="0">
                <a:solidFill>
                  <a:schemeClr val="tx1"/>
                </a:solidFill>
              </a:rPr>
              <a:t> farve på LF bjælkerne</a:t>
            </a:r>
            <a:endParaRPr lang="da-DK" sz="1000" b="1" dirty="0">
              <a:solidFill>
                <a:schemeClr val="tx1"/>
              </a:solidFill>
            </a:endParaRP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Klik på bjælken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1000" b="0" dirty="0" err="1">
                <a:solidFill>
                  <a:schemeClr val="tx1"/>
                </a:solidFill>
              </a:rPr>
              <a:t>temafarvene</a:t>
            </a:r>
            <a:r>
              <a:rPr lang="da-DK" sz="100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sp>
        <p:nvSpPr>
          <p:cNvPr id="41" name="TextBox 17"/>
          <p:cNvSpPr txBox="1">
            <a:spLocks noChangeArrowheads="1"/>
          </p:cNvSpPr>
          <p:nvPr userDrawn="1"/>
        </p:nvSpPr>
        <p:spPr bwMode="auto">
          <a:xfrm>
            <a:off x="-2679700" y="2231950"/>
            <a:ext cx="2535238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</a:t>
            </a:r>
            <a:r>
              <a:rPr lang="da-DK" sz="1000" b="1" baseline="0" dirty="0">
                <a:solidFill>
                  <a:schemeClr val="tx1"/>
                </a:solidFill>
              </a:rPr>
              <a:t> </a:t>
            </a:r>
            <a:r>
              <a:rPr lang="da-DK" sz="1000" b="1" dirty="0">
                <a:solidFill>
                  <a:schemeClr val="tx1"/>
                </a:solidFill>
              </a:rPr>
              <a:t>billede i pladsholderne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ikonet midt i pladsholderen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</a:t>
            </a:r>
            <a:r>
              <a:rPr lang="da-DK" sz="1000" b="0" baseline="0" dirty="0">
                <a:solidFill>
                  <a:schemeClr val="tx1"/>
                </a:solidFill>
              </a:rPr>
              <a:t>ælg et billedet, fra din computer, som skal indsættes</a:t>
            </a:r>
          </a:p>
          <a:p>
            <a:pPr marL="0" indent="0" algn="r" eaLnBrk="1" hangingPunct="1">
              <a:buNone/>
              <a:defRPr/>
            </a:pPr>
            <a:endParaRPr lang="da-DK" sz="1000" b="0" baseline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endParaRPr lang="da-DK" sz="1000" b="0" baseline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Du beskærer billedet ved at klikke på ”Beskær” i værktøjslinjen – Når du beskærer kan du skalere billedet op og ned eller beskærer </a:t>
            </a:r>
            <a:r>
              <a:rPr lang="da-DK" sz="1000" b="0" baseline="0" dirty="0" err="1">
                <a:solidFill>
                  <a:schemeClr val="tx1"/>
                </a:solidFill>
              </a:rPr>
              <a:t>vha</a:t>
            </a:r>
            <a:r>
              <a:rPr lang="da-DK" sz="1000" b="0" baseline="0" dirty="0">
                <a:solidFill>
                  <a:schemeClr val="tx1"/>
                </a:solidFill>
              </a:rPr>
              <a:t> den sorte </a:t>
            </a:r>
            <a:r>
              <a:rPr lang="da-DK" sz="1000" b="0" baseline="0" dirty="0" err="1">
                <a:solidFill>
                  <a:schemeClr val="tx1"/>
                </a:solidFill>
              </a:rPr>
              <a:t>beskæringsmakør</a:t>
            </a:r>
            <a:r>
              <a:rPr lang="da-DK" sz="1000" b="0" baseline="0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42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pic>
        <p:nvPicPr>
          <p:cNvPr id="44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3064" y="3044261"/>
            <a:ext cx="228600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44" descr="Skærmbillede 2016-04-05 kl. 09.35.22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54" name="Text Placeholder 13"/>
          <p:cNvSpPr>
            <a:spLocks noGrp="1"/>
          </p:cNvSpPr>
          <p:nvPr>
            <p:ph type="body" sz="quarter" idx="33"/>
          </p:nvPr>
        </p:nvSpPr>
        <p:spPr>
          <a:xfrm flipH="1">
            <a:off x="0" y="0"/>
            <a:ext cx="216000" cy="5724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5" name="Text Placeholder 13"/>
          <p:cNvSpPr>
            <a:spLocks noGrp="1"/>
          </p:cNvSpPr>
          <p:nvPr>
            <p:ph type="body" sz="quarter" idx="34"/>
          </p:nvPr>
        </p:nvSpPr>
        <p:spPr>
          <a:xfrm>
            <a:off x="0" y="5706000"/>
            <a:ext cx="216000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pic>
        <p:nvPicPr>
          <p:cNvPr id="17" name="Billede 1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17" y="6205994"/>
            <a:ext cx="2176507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2982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1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385731" cy="711638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pic>
        <p:nvPicPr>
          <p:cNvPr id="50" name="Picture 49" descr="LF_Logo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987" y="5988208"/>
            <a:ext cx="1007998" cy="587589"/>
          </a:xfrm>
          <a:prstGeom prst="rect">
            <a:avLst/>
          </a:prstGeom>
        </p:spPr>
      </p:pic>
      <p:sp>
        <p:nvSpPr>
          <p:cNvPr id="38" name="TextBox 37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40" name="TextBox 17"/>
          <p:cNvSpPr txBox="1">
            <a:spLocks noChangeArrowheads="1"/>
          </p:cNvSpPr>
          <p:nvPr userDrawn="1"/>
        </p:nvSpPr>
        <p:spPr bwMode="auto">
          <a:xfrm>
            <a:off x="-2786742" y="1127050"/>
            <a:ext cx="26422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Skift</a:t>
            </a:r>
            <a:r>
              <a:rPr lang="da-DK" sz="1000" b="1" baseline="0" dirty="0">
                <a:solidFill>
                  <a:schemeClr val="tx1"/>
                </a:solidFill>
              </a:rPr>
              <a:t> farve på LF bjælkerne</a:t>
            </a:r>
            <a:endParaRPr lang="da-DK" sz="1000" b="1" dirty="0">
              <a:solidFill>
                <a:schemeClr val="tx1"/>
              </a:solidFill>
            </a:endParaRP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Klik på bjælken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1000" b="0" dirty="0" err="1">
                <a:solidFill>
                  <a:schemeClr val="tx1"/>
                </a:solidFill>
              </a:rPr>
              <a:t>temafarvene</a:t>
            </a:r>
            <a:r>
              <a:rPr lang="da-DK" sz="100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sp>
        <p:nvSpPr>
          <p:cNvPr id="41" name="TextBox 17"/>
          <p:cNvSpPr txBox="1">
            <a:spLocks noChangeArrowheads="1"/>
          </p:cNvSpPr>
          <p:nvPr userDrawn="1"/>
        </p:nvSpPr>
        <p:spPr bwMode="auto">
          <a:xfrm>
            <a:off x="-2679700" y="2231950"/>
            <a:ext cx="2535238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</a:t>
            </a:r>
            <a:r>
              <a:rPr lang="da-DK" sz="1000" b="1" baseline="0" dirty="0">
                <a:solidFill>
                  <a:schemeClr val="tx1"/>
                </a:solidFill>
              </a:rPr>
              <a:t> </a:t>
            </a:r>
            <a:r>
              <a:rPr lang="da-DK" sz="1000" b="1" dirty="0">
                <a:solidFill>
                  <a:schemeClr val="tx1"/>
                </a:solidFill>
              </a:rPr>
              <a:t>billede i pladsholderne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ikonet midt i pladsholderen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</a:t>
            </a:r>
            <a:r>
              <a:rPr lang="da-DK" sz="1000" b="0" baseline="0" dirty="0">
                <a:solidFill>
                  <a:schemeClr val="tx1"/>
                </a:solidFill>
              </a:rPr>
              <a:t>ælg et billedet, fra din computer, som skal indsættes</a:t>
            </a:r>
          </a:p>
          <a:p>
            <a:pPr marL="0" indent="0" algn="r" eaLnBrk="1" hangingPunct="1">
              <a:buNone/>
              <a:defRPr/>
            </a:pPr>
            <a:endParaRPr lang="da-DK" sz="1000" b="0" baseline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endParaRPr lang="da-DK" sz="1000" b="0" baseline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Du beskærer billedet ved at klikke på ”Beskær” i værktøjslinjen – Når du beskærer kan du skalere billedet op og ned eller beskærer </a:t>
            </a:r>
            <a:r>
              <a:rPr lang="da-DK" sz="1000" b="0" baseline="0" dirty="0" err="1">
                <a:solidFill>
                  <a:schemeClr val="tx1"/>
                </a:solidFill>
              </a:rPr>
              <a:t>vha</a:t>
            </a:r>
            <a:r>
              <a:rPr lang="da-DK" sz="1000" b="0" baseline="0" dirty="0">
                <a:solidFill>
                  <a:schemeClr val="tx1"/>
                </a:solidFill>
              </a:rPr>
              <a:t> den sorte </a:t>
            </a:r>
            <a:r>
              <a:rPr lang="da-DK" sz="1000" b="0" baseline="0" dirty="0" err="1">
                <a:solidFill>
                  <a:schemeClr val="tx1"/>
                </a:solidFill>
              </a:rPr>
              <a:t>beskæringsmakør</a:t>
            </a:r>
            <a:r>
              <a:rPr lang="da-DK" sz="1000" b="0" baseline="0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42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pic>
        <p:nvPicPr>
          <p:cNvPr id="44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3064" y="3044261"/>
            <a:ext cx="228600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9" descr="Skærmbillede 2016-04-05 kl. 09.35.22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21" name="Picture Placeholder 2"/>
          <p:cNvSpPr>
            <a:spLocks noGrp="1"/>
          </p:cNvSpPr>
          <p:nvPr>
            <p:ph type="pic" sz="quarter" idx="27" hasCustomPrompt="1"/>
          </p:nvPr>
        </p:nvSpPr>
        <p:spPr>
          <a:xfrm>
            <a:off x="567892" y="1549400"/>
            <a:ext cx="3686608" cy="2070100"/>
          </a:xfrm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28" hasCustomPrompt="1"/>
          </p:nvPr>
        </p:nvSpPr>
        <p:spPr>
          <a:xfrm>
            <a:off x="567892" y="3623205"/>
            <a:ext cx="3686608" cy="2070100"/>
          </a:xfrm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29" hasCustomPrompt="1"/>
          </p:nvPr>
        </p:nvSpPr>
        <p:spPr>
          <a:xfrm>
            <a:off x="4258734" y="1549400"/>
            <a:ext cx="3686608" cy="2070100"/>
          </a:xfrm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30" hasCustomPrompt="1"/>
          </p:nvPr>
        </p:nvSpPr>
        <p:spPr>
          <a:xfrm>
            <a:off x="4258734" y="3623205"/>
            <a:ext cx="3686608" cy="2070100"/>
          </a:xfrm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31" hasCustomPrompt="1"/>
          </p:nvPr>
        </p:nvSpPr>
        <p:spPr>
          <a:xfrm>
            <a:off x="7948949" y="1549400"/>
            <a:ext cx="3686608" cy="2070100"/>
          </a:xfrm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32" hasCustomPrompt="1"/>
          </p:nvPr>
        </p:nvSpPr>
        <p:spPr>
          <a:xfrm>
            <a:off x="7948949" y="3623205"/>
            <a:ext cx="3686608" cy="2070100"/>
          </a:xfrm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27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0" y="0"/>
            <a:ext cx="216000" cy="5724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28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0" y="5706000"/>
            <a:ext cx="216000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pic>
        <p:nvPicPr>
          <p:cNvPr id="29" name="Billede 2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17" y="6205994"/>
            <a:ext cx="2176507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9719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 - Fuldt billede og stor 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</p:spPr>
        <p:txBody>
          <a:bodyPr tIns="72000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5"/>
          </p:nvPr>
        </p:nvSpPr>
        <p:spPr>
          <a:xfrm>
            <a:off x="-1" y="0"/>
            <a:ext cx="9782175" cy="5706000"/>
          </a:xfrm>
          <a:solidFill>
            <a:schemeClr val="accent3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31" name="Text Placeholder 13"/>
          <p:cNvSpPr>
            <a:spLocks noGrp="1" noChangeAspect="1"/>
          </p:cNvSpPr>
          <p:nvPr>
            <p:ph type="body" sz="quarter" idx="23"/>
          </p:nvPr>
        </p:nvSpPr>
        <p:spPr>
          <a:xfrm>
            <a:off x="9782175" y="5706000"/>
            <a:ext cx="2428558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32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0" y="5706000"/>
            <a:ext cx="9782174" cy="1152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8133" y="1318017"/>
            <a:ext cx="7357617" cy="3222366"/>
          </a:xfrm>
        </p:spPr>
        <p:txBody>
          <a:bodyPr anchor="t">
            <a:noAutofit/>
          </a:bodyPr>
          <a:lstStyle>
            <a:lvl1pPr>
              <a:lnSpc>
                <a:spcPct val="88000"/>
              </a:lnSpc>
              <a:defRPr sz="7200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 err="1"/>
              <a:t>Breaker</a:t>
            </a:r>
            <a:r>
              <a:rPr lang="da-DK" noProof="0" dirty="0"/>
              <a:t> side med stor tekst </a:t>
            </a:r>
            <a:br>
              <a:rPr lang="da-DK" noProof="0" dirty="0"/>
            </a:br>
            <a:r>
              <a:rPr lang="da-DK" noProof="0" dirty="0"/>
              <a:t>i flere linjer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18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19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1000" b="0" dirty="0">
                <a:solidFill>
                  <a:schemeClr val="tx1"/>
                </a:solidFill>
              </a:rPr>
            </a:br>
            <a:r>
              <a:rPr lang="da-DK" sz="1000" b="0" dirty="0">
                <a:solidFill>
                  <a:schemeClr val="tx1"/>
                </a:solidFill>
              </a:rPr>
              <a:t>hvide </a:t>
            </a:r>
            <a:r>
              <a:rPr lang="da-DK" sz="1000" b="0" dirty="0" err="1">
                <a:solidFill>
                  <a:schemeClr val="tx1"/>
                </a:solidFill>
              </a:rPr>
              <a:t>billedepladsholder</a:t>
            </a:r>
            <a:endParaRPr lang="da-DK" sz="100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Via</a:t>
            </a:r>
            <a:r>
              <a:rPr lang="da-DK" sz="100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3. </a:t>
            </a:r>
            <a:r>
              <a:rPr lang="da-DK" sz="1000" b="0" dirty="0">
                <a:solidFill>
                  <a:schemeClr val="tx1"/>
                </a:solidFill>
              </a:rPr>
              <a:t>Højreklik på billedet og send</a:t>
            </a:r>
            <a:r>
              <a:rPr lang="da-DK" sz="1000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15" name="Picture 14" descr="Skærmbillede 2016-04-05 kl. 09.35.2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16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0"/>
          </p:nvPr>
        </p:nvSpPr>
        <p:spPr>
          <a:xfrm>
            <a:off x="554038" y="6205995"/>
            <a:ext cx="2178000" cy="180000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18178049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 - Fuldt billede eller far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  <a:solidFill>
            <a:srgbClr val="4B3E31"/>
          </a:solidFill>
        </p:spPr>
        <p:txBody>
          <a:bodyPr tIns="72000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det brune felt og indsæt billede via ”indsæt billede” i menulinjen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8133" y="1318017"/>
            <a:ext cx="7357617" cy="3222366"/>
          </a:xfrm>
        </p:spPr>
        <p:txBody>
          <a:bodyPr anchor="t">
            <a:noAutofit/>
          </a:bodyPr>
          <a:lstStyle>
            <a:lvl1pPr>
              <a:lnSpc>
                <a:spcPct val="88000"/>
              </a:lnSpc>
              <a:defRPr sz="7200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 err="1"/>
              <a:t>Breaker</a:t>
            </a:r>
            <a:r>
              <a:rPr lang="da-DK" noProof="0" dirty="0"/>
              <a:t> side med stor tekst </a:t>
            </a:r>
            <a:br>
              <a:rPr lang="da-DK" noProof="0" dirty="0"/>
            </a:br>
            <a:r>
              <a:rPr lang="da-DK" noProof="0" dirty="0"/>
              <a:t>i flere linjer</a:t>
            </a:r>
          </a:p>
        </p:txBody>
      </p:sp>
      <p:sp>
        <p:nvSpPr>
          <p:cNvPr id="23" name="AutoShape 4"/>
          <p:cNvSpPr>
            <a:spLocks/>
          </p:cNvSpPr>
          <p:nvPr userDrawn="1"/>
        </p:nvSpPr>
        <p:spPr bwMode="gray">
          <a:xfrm>
            <a:off x="-3408611" y="0"/>
            <a:ext cx="329221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 som hjælper ved placering af objekter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slidet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29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2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26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</a:t>
            </a:r>
            <a:r>
              <a:rPr lang="da-DK" sz="1000" b="0" dirty="0" err="1">
                <a:solidFill>
                  <a:schemeClr val="tx1"/>
                </a:solidFill>
              </a:rPr>
              <a:t>billedepladsholderen</a:t>
            </a:r>
            <a:endParaRPr lang="da-DK" sz="100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Via</a:t>
            </a:r>
            <a:r>
              <a:rPr lang="da-DK" sz="100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3. </a:t>
            </a:r>
            <a:r>
              <a:rPr lang="da-DK" sz="1000" b="0" dirty="0">
                <a:solidFill>
                  <a:schemeClr val="tx1"/>
                </a:solidFill>
              </a:rPr>
              <a:t>Højreklik på billedet og send</a:t>
            </a:r>
            <a:r>
              <a:rPr lang="da-DK" sz="1000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11" name="Picture 10" descr="Skærmbillede 2016-04-05 kl. 09.35.2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10" name="Text Placeholder 13"/>
          <p:cNvSpPr>
            <a:spLocks noGrp="1"/>
          </p:cNvSpPr>
          <p:nvPr>
            <p:ph type="body" sz="quarter" idx="30"/>
          </p:nvPr>
        </p:nvSpPr>
        <p:spPr>
          <a:xfrm>
            <a:off x="554038" y="6205995"/>
            <a:ext cx="2178000" cy="180000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34986581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- Fuldt billede og stor 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</p:spPr>
        <p:txBody>
          <a:bodyPr tIns="367200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31" name="Text Placeholder 13"/>
          <p:cNvSpPr>
            <a:spLocks noGrp="1" noChangeAspect="1"/>
          </p:cNvSpPr>
          <p:nvPr>
            <p:ph type="body" sz="quarter" idx="23"/>
          </p:nvPr>
        </p:nvSpPr>
        <p:spPr>
          <a:xfrm>
            <a:off x="9782175" y="5706000"/>
            <a:ext cx="2428558" cy="1152000"/>
          </a:xfrm>
          <a:solidFill>
            <a:schemeClr val="accent1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32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0" y="5706000"/>
            <a:ext cx="9782174" cy="1152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5"/>
          </p:nvPr>
        </p:nvSpPr>
        <p:spPr>
          <a:xfrm>
            <a:off x="-1" y="0"/>
            <a:ext cx="9782175" cy="5706000"/>
          </a:xfrm>
          <a:solidFill>
            <a:schemeClr val="accent2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1309" y="1541463"/>
            <a:ext cx="7394441" cy="1424390"/>
          </a:xfrm>
        </p:spPr>
        <p:txBody>
          <a:bodyPr>
            <a:spAutoFit/>
          </a:bodyPr>
          <a:lstStyle>
            <a:lvl1pPr>
              <a:lnSpc>
                <a:spcPct val="88000"/>
              </a:lnSpc>
              <a:defRPr sz="520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Titel i op til 2 linjers længde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23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20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1000" b="0" dirty="0">
                <a:solidFill>
                  <a:schemeClr val="tx1"/>
                </a:solidFill>
              </a:rPr>
            </a:br>
            <a:r>
              <a:rPr lang="da-DK" sz="1000" b="0" dirty="0">
                <a:solidFill>
                  <a:schemeClr val="tx1"/>
                </a:solidFill>
              </a:rPr>
              <a:t>hvide </a:t>
            </a:r>
            <a:r>
              <a:rPr lang="da-DK" sz="1000" b="0" dirty="0" err="1">
                <a:solidFill>
                  <a:schemeClr val="tx1"/>
                </a:solidFill>
              </a:rPr>
              <a:t>billedepladsholder</a:t>
            </a:r>
            <a:endParaRPr lang="da-DK" sz="100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Via</a:t>
            </a:r>
            <a:r>
              <a:rPr lang="da-DK" sz="100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3. </a:t>
            </a:r>
            <a:r>
              <a:rPr lang="da-DK" sz="1000" b="0" dirty="0">
                <a:solidFill>
                  <a:schemeClr val="tx1"/>
                </a:solidFill>
              </a:rPr>
              <a:t>Højreklik på billedet og send</a:t>
            </a:r>
            <a:r>
              <a:rPr lang="da-DK" sz="1000" b="0" baseline="0" dirty="0">
                <a:solidFill>
                  <a:schemeClr val="tx1"/>
                </a:solidFill>
              </a:rPr>
              <a:t> det bagud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554038" y="3323829"/>
            <a:ext cx="7351712" cy="1440000"/>
          </a:xfrm>
        </p:spPr>
        <p:txBody>
          <a:bodyPr/>
          <a:lstStyle>
            <a:lvl1pPr marL="0" indent="0">
              <a:buNone/>
              <a:defRPr sz="2400" b="0" baseline="0">
                <a:solidFill>
                  <a:schemeClr val="bg1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manchet i en eller flere linjer</a:t>
            </a:r>
          </a:p>
        </p:txBody>
      </p:sp>
      <p:pic>
        <p:nvPicPr>
          <p:cNvPr id="17" name="Picture 16" descr="Skærmbillede 2016-04-05 kl. 09.35.2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552366" y="6205995"/>
            <a:ext cx="2548125" cy="180000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</p:spTree>
    <p:extLst/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- Fuldt billede og små bok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  <a:ln>
            <a:noFill/>
          </a:ln>
        </p:spPr>
        <p:txBody>
          <a:bodyPr tIns="72000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9782174" y="0"/>
            <a:ext cx="2408239" cy="6858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32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-1" y="5706000"/>
            <a:ext cx="12190413" cy="1152000"/>
          </a:xfrm>
          <a:solidFill>
            <a:schemeClr val="accent2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1309" y="1541463"/>
            <a:ext cx="7394441" cy="1424390"/>
          </a:xfrm>
        </p:spPr>
        <p:txBody>
          <a:bodyPr>
            <a:spAutoFit/>
          </a:bodyPr>
          <a:lstStyle>
            <a:lvl1pPr>
              <a:lnSpc>
                <a:spcPct val="88000"/>
              </a:lnSpc>
              <a:defRPr sz="5200">
                <a:solidFill>
                  <a:schemeClr val="tx2"/>
                </a:solidFill>
              </a:defRPr>
            </a:lvl1pPr>
          </a:lstStyle>
          <a:p>
            <a:r>
              <a:rPr lang="da-DK" noProof="0" dirty="0"/>
              <a:t>Titel i op til 2 linjers længde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554038" y="3323829"/>
            <a:ext cx="7351712" cy="1440000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accent2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manchet i en eller flere linjer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18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19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1000" b="0" dirty="0">
                <a:solidFill>
                  <a:schemeClr val="tx1"/>
                </a:solidFill>
              </a:rPr>
            </a:br>
            <a:r>
              <a:rPr lang="da-DK" sz="1000" b="0" dirty="0">
                <a:solidFill>
                  <a:schemeClr val="tx1"/>
                </a:solidFill>
              </a:rPr>
              <a:t>hvide </a:t>
            </a:r>
            <a:r>
              <a:rPr lang="da-DK" sz="1000" b="0" dirty="0" err="1">
                <a:solidFill>
                  <a:schemeClr val="tx1"/>
                </a:solidFill>
              </a:rPr>
              <a:t>billedepladsholder</a:t>
            </a:r>
            <a:endParaRPr lang="da-DK" sz="100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Via</a:t>
            </a:r>
            <a:r>
              <a:rPr lang="da-DK" sz="100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3. </a:t>
            </a:r>
            <a:r>
              <a:rPr lang="da-DK" sz="1000" b="0" dirty="0">
                <a:solidFill>
                  <a:schemeClr val="tx1"/>
                </a:solidFill>
              </a:rPr>
              <a:t>Højreklik på billedet og send</a:t>
            </a:r>
            <a:r>
              <a:rPr lang="da-DK" sz="1000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15" name="Picture 14" descr="Skærmbillede 2016-04-05 kl. 09.35.2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552366" y="6205995"/>
            <a:ext cx="2548125" cy="180000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- Fuldt billede og små bok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  <a:ln>
            <a:noFill/>
          </a:ln>
        </p:spPr>
        <p:txBody>
          <a:bodyPr tIns="72000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9782174" y="0"/>
            <a:ext cx="2408239" cy="6858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32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-1" y="5706000"/>
            <a:ext cx="12190413" cy="1152000"/>
          </a:xfrm>
          <a:solidFill>
            <a:schemeClr val="accent2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1309" y="1541463"/>
            <a:ext cx="7394441" cy="1424390"/>
          </a:xfrm>
        </p:spPr>
        <p:txBody>
          <a:bodyPr>
            <a:spAutoFit/>
          </a:bodyPr>
          <a:lstStyle>
            <a:lvl1pPr>
              <a:lnSpc>
                <a:spcPct val="88000"/>
              </a:lnSpc>
              <a:defRPr sz="5200">
                <a:solidFill>
                  <a:schemeClr val="tx2"/>
                </a:solidFill>
              </a:defRPr>
            </a:lvl1pPr>
          </a:lstStyle>
          <a:p>
            <a:r>
              <a:rPr lang="da-DK" noProof="0" dirty="0"/>
              <a:t>Titel i op til 2 linjers længde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554038" y="3323829"/>
            <a:ext cx="7351712" cy="1440000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accent2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manchet i en eller flere linjer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18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19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1000" b="0" dirty="0">
                <a:solidFill>
                  <a:schemeClr val="tx1"/>
                </a:solidFill>
              </a:rPr>
            </a:br>
            <a:r>
              <a:rPr lang="da-DK" sz="1000" b="0" dirty="0">
                <a:solidFill>
                  <a:schemeClr val="tx1"/>
                </a:solidFill>
              </a:rPr>
              <a:t>hvide </a:t>
            </a:r>
            <a:r>
              <a:rPr lang="da-DK" sz="1000" b="0" dirty="0" err="1">
                <a:solidFill>
                  <a:schemeClr val="tx1"/>
                </a:solidFill>
              </a:rPr>
              <a:t>billedepladsholder</a:t>
            </a:r>
            <a:endParaRPr lang="da-DK" sz="100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Via</a:t>
            </a:r>
            <a:r>
              <a:rPr lang="da-DK" sz="100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3. </a:t>
            </a:r>
            <a:r>
              <a:rPr lang="da-DK" sz="1000" b="0" dirty="0">
                <a:solidFill>
                  <a:schemeClr val="tx1"/>
                </a:solidFill>
              </a:rPr>
              <a:t>Højreklik på billedet og send</a:t>
            </a:r>
            <a:r>
              <a:rPr lang="da-DK" sz="1000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15" name="Picture 14" descr="Skærmbillede 2016-04-05 kl. 09.35.2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16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8"/>
          </p:nvPr>
        </p:nvSpPr>
        <p:spPr>
          <a:xfrm>
            <a:off x="554038" y="6205995"/>
            <a:ext cx="2178000" cy="180000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4404803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- Fuldt billede og tekstbånd - Hvid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</p:spPr>
        <p:txBody>
          <a:bodyPr tIns="720000" anchor="t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28"/>
          </p:nvPr>
        </p:nvSpPr>
        <p:spPr>
          <a:xfrm>
            <a:off x="-1" y="2245656"/>
            <a:ext cx="12190413" cy="3460344"/>
          </a:xfrm>
          <a:solidFill>
            <a:schemeClr val="accent2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1309" y="2751608"/>
            <a:ext cx="7394441" cy="720197"/>
          </a:xfrm>
        </p:spPr>
        <p:txBody>
          <a:bodyPr anchor="t">
            <a:spAutoFit/>
          </a:bodyPr>
          <a:lstStyle>
            <a:lvl1pPr>
              <a:lnSpc>
                <a:spcPct val="88000"/>
              </a:lnSpc>
              <a:defRPr sz="5200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Titel på en linje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554038" y="3829781"/>
            <a:ext cx="7351712" cy="1440000"/>
          </a:xfrm>
        </p:spPr>
        <p:txBody>
          <a:bodyPr/>
          <a:lstStyle>
            <a:lvl1pPr marL="0" indent="0">
              <a:buNone/>
              <a:defRPr sz="2400" b="0">
                <a:solidFill>
                  <a:srgbClr val="FFFFFF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manchet i en eller flere linjer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18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19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1000" b="0" dirty="0">
                <a:solidFill>
                  <a:schemeClr val="tx1"/>
                </a:solidFill>
              </a:rPr>
            </a:br>
            <a:r>
              <a:rPr lang="da-DK" sz="1000" b="0" dirty="0">
                <a:solidFill>
                  <a:schemeClr val="tx1"/>
                </a:solidFill>
              </a:rPr>
              <a:t>hvide </a:t>
            </a:r>
            <a:r>
              <a:rPr lang="da-DK" sz="1000" b="0" dirty="0" err="1">
                <a:solidFill>
                  <a:schemeClr val="tx1"/>
                </a:solidFill>
              </a:rPr>
              <a:t>billedepladsholder</a:t>
            </a:r>
            <a:endParaRPr lang="da-DK" sz="100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Via</a:t>
            </a:r>
            <a:r>
              <a:rPr lang="da-DK" sz="100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3. </a:t>
            </a:r>
            <a:r>
              <a:rPr lang="da-DK" sz="1000" b="0" dirty="0">
                <a:solidFill>
                  <a:schemeClr val="tx1"/>
                </a:solidFill>
              </a:rPr>
              <a:t>Højreklik på billedet og send</a:t>
            </a:r>
            <a:r>
              <a:rPr lang="da-DK" sz="1000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13" name="Picture 12" descr="Skærmbillede 2016-04-05 kl. 09.35.2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12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552366" y="6205995"/>
            <a:ext cx="2548125" cy="180000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</p:spTree>
    <p:extLst/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- Fuldt billede og tekstbånd - Grøn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</p:spPr>
        <p:txBody>
          <a:bodyPr tIns="720000" anchor="t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28"/>
          </p:nvPr>
        </p:nvSpPr>
        <p:spPr>
          <a:xfrm>
            <a:off x="-1" y="2245656"/>
            <a:ext cx="12190413" cy="3460344"/>
          </a:xfrm>
          <a:solidFill>
            <a:schemeClr val="accent2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1309" y="2751608"/>
            <a:ext cx="7394441" cy="720197"/>
          </a:xfrm>
        </p:spPr>
        <p:txBody>
          <a:bodyPr anchor="t">
            <a:spAutoFit/>
          </a:bodyPr>
          <a:lstStyle>
            <a:lvl1pPr>
              <a:lnSpc>
                <a:spcPct val="88000"/>
              </a:lnSpc>
              <a:defRPr sz="5200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Titel på en linje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554038" y="3829781"/>
            <a:ext cx="7351712" cy="1440000"/>
          </a:xfrm>
        </p:spPr>
        <p:txBody>
          <a:bodyPr/>
          <a:lstStyle>
            <a:lvl1pPr marL="0" indent="0">
              <a:buNone/>
              <a:defRPr sz="2400" b="0">
                <a:solidFill>
                  <a:srgbClr val="FFFFFF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manchet i en eller flere linjer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18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19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1000" b="0" dirty="0">
                <a:solidFill>
                  <a:schemeClr val="tx1"/>
                </a:solidFill>
              </a:rPr>
            </a:br>
            <a:r>
              <a:rPr lang="da-DK" sz="1000" b="0" dirty="0">
                <a:solidFill>
                  <a:schemeClr val="tx1"/>
                </a:solidFill>
              </a:rPr>
              <a:t>hvide </a:t>
            </a:r>
            <a:r>
              <a:rPr lang="da-DK" sz="1000" b="0" dirty="0" err="1">
                <a:solidFill>
                  <a:schemeClr val="tx1"/>
                </a:solidFill>
              </a:rPr>
              <a:t>billedepladsholder</a:t>
            </a:r>
            <a:endParaRPr lang="da-DK" sz="100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Via</a:t>
            </a:r>
            <a:r>
              <a:rPr lang="da-DK" sz="100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3. </a:t>
            </a:r>
            <a:r>
              <a:rPr lang="da-DK" sz="1000" b="0" dirty="0">
                <a:solidFill>
                  <a:schemeClr val="tx1"/>
                </a:solidFill>
              </a:rPr>
              <a:t>Højreklik på billedet og send</a:t>
            </a:r>
            <a:r>
              <a:rPr lang="da-DK" sz="1000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13" name="Picture 12" descr="Skærmbillede 2016-04-05 kl. 09.35.2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12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552366" y="6205995"/>
            <a:ext cx="2548125" cy="180000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</p:spTree>
    <p:extLst/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– Snævert tekstbånd - Hvid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</p:spPr>
        <p:txBody>
          <a:bodyPr tIns="720000" anchor="t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28"/>
          </p:nvPr>
        </p:nvSpPr>
        <p:spPr>
          <a:xfrm>
            <a:off x="-1" y="2743839"/>
            <a:ext cx="12190413" cy="2520000"/>
          </a:xfrm>
          <a:solidFill>
            <a:schemeClr val="accent2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1309" y="3249791"/>
            <a:ext cx="7394441" cy="720197"/>
          </a:xfrm>
        </p:spPr>
        <p:txBody>
          <a:bodyPr anchor="t">
            <a:spAutoFit/>
          </a:bodyPr>
          <a:lstStyle>
            <a:lvl1pPr>
              <a:lnSpc>
                <a:spcPct val="88000"/>
              </a:lnSpc>
              <a:defRPr sz="5200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Titel på en linje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554038" y="4267199"/>
            <a:ext cx="7351712" cy="673101"/>
          </a:xfrm>
        </p:spPr>
        <p:txBody>
          <a:bodyPr/>
          <a:lstStyle>
            <a:lvl1pPr marL="0" indent="0">
              <a:buNone/>
              <a:defRPr sz="2400" b="0">
                <a:solidFill>
                  <a:srgbClr val="FFFFFF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manchet i en eller to linjer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18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19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1000" b="0" dirty="0">
                <a:solidFill>
                  <a:schemeClr val="tx1"/>
                </a:solidFill>
              </a:rPr>
            </a:br>
            <a:r>
              <a:rPr lang="da-DK" sz="1000" b="0" dirty="0">
                <a:solidFill>
                  <a:schemeClr val="tx1"/>
                </a:solidFill>
              </a:rPr>
              <a:t>hvide </a:t>
            </a:r>
            <a:r>
              <a:rPr lang="da-DK" sz="1000" b="0" dirty="0" err="1">
                <a:solidFill>
                  <a:schemeClr val="tx1"/>
                </a:solidFill>
              </a:rPr>
              <a:t>billedepladsholder</a:t>
            </a:r>
            <a:endParaRPr lang="da-DK" sz="100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Via</a:t>
            </a:r>
            <a:r>
              <a:rPr lang="da-DK" sz="100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3. </a:t>
            </a:r>
            <a:r>
              <a:rPr lang="da-DK" sz="1000" b="0" dirty="0">
                <a:solidFill>
                  <a:schemeClr val="tx1"/>
                </a:solidFill>
              </a:rPr>
              <a:t>Højreklik på billedet og send</a:t>
            </a:r>
            <a:r>
              <a:rPr lang="da-DK" sz="1000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27" name="Picture 26" descr="Skærmbillede 2016-04-05 kl. 09.35.2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12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552366" y="6205995"/>
            <a:ext cx="2548125" cy="180000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</p:spTree>
    <p:extLst/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– Snævert tekstbånd - Grøn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</p:spPr>
        <p:txBody>
          <a:bodyPr tIns="720000" anchor="t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28"/>
          </p:nvPr>
        </p:nvSpPr>
        <p:spPr>
          <a:xfrm>
            <a:off x="-1" y="2743839"/>
            <a:ext cx="12190413" cy="2520000"/>
          </a:xfrm>
          <a:solidFill>
            <a:schemeClr val="accent2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1309" y="3249791"/>
            <a:ext cx="7394441" cy="720197"/>
          </a:xfrm>
        </p:spPr>
        <p:txBody>
          <a:bodyPr anchor="t">
            <a:spAutoFit/>
          </a:bodyPr>
          <a:lstStyle>
            <a:lvl1pPr>
              <a:lnSpc>
                <a:spcPct val="88000"/>
              </a:lnSpc>
              <a:defRPr sz="5200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Titel på en linje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554038" y="4267199"/>
            <a:ext cx="7351712" cy="673101"/>
          </a:xfrm>
        </p:spPr>
        <p:txBody>
          <a:bodyPr/>
          <a:lstStyle>
            <a:lvl1pPr marL="0" indent="0">
              <a:buNone/>
              <a:defRPr sz="2400" b="0">
                <a:solidFill>
                  <a:srgbClr val="FFFFFF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manchet i en eller to linjer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18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19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1000" b="0" dirty="0">
                <a:solidFill>
                  <a:schemeClr val="tx1"/>
                </a:solidFill>
              </a:rPr>
            </a:br>
            <a:r>
              <a:rPr lang="da-DK" sz="1000" b="0" dirty="0">
                <a:solidFill>
                  <a:schemeClr val="tx1"/>
                </a:solidFill>
              </a:rPr>
              <a:t>hvide </a:t>
            </a:r>
            <a:r>
              <a:rPr lang="da-DK" sz="1000" b="0" dirty="0" err="1">
                <a:solidFill>
                  <a:schemeClr val="tx1"/>
                </a:solidFill>
              </a:rPr>
              <a:t>billedepladsholder</a:t>
            </a:r>
            <a:endParaRPr lang="da-DK" sz="100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Via</a:t>
            </a:r>
            <a:r>
              <a:rPr lang="da-DK" sz="100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3. </a:t>
            </a:r>
            <a:r>
              <a:rPr lang="da-DK" sz="1000" b="0" dirty="0">
                <a:solidFill>
                  <a:schemeClr val="tx1"/>
                </a:solidFill>
              </a:rPr>
              <a:t>Højreklik på billedet og send</a:t>
            </a:r>
            <a:r>
              <a:rPr lang="da-DK" sz="1000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27" name="Picture 26" descr="Skærmbillede 2016-04-05 kl. 09.35.2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13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552366" y="6205995"/>
            <a:ext cx="2548125" cy="180000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</p:spTree>
    <p:extLst/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- Med partnerlogo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  <a:ln>
            <a:noFill/>
          </a:ln>
        </p:spPr>
        <p:txBody>
          <a:bodyPr tIns="72000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6458550" y="0"/>
            <a:ext cx="5731862" cy="6858000"/>
          </a:xfrm>
          <a:solidFill>
            <a:schemeClr val="bg1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1310" y="1901574"/>
            <a:ext cx="5583104" cy="704167"/>
          </a:xfrm>
        </p:spPr>
        <p:txBody>
          <a:bodyPr wrap="square">
            <a:spAutoFit/>
          </a:bodyPr>
          <a:lstStyle>
            <a:lvl1pPr>
              <a:lnSpc>
                <a:spcPct val="88000"/>
              </a:lnSpc>
              <a:defRPr sz="5200">
                <a:solidFill>
                  <a:schemeClr val="tx2"/>
                </a:solidFill>
              </a:defRPr>
            </a:lvl1pPr>
          </a:lstStyle>
          <a:p>
            <a:r>
              <a:rPr lang="da-DK" noProof="0" dirty="0"/>
              <a:t>Navn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554038" y="3323829"/>
            <a:ext cx="5550842" cy="1440000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accent2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Sted og dato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18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19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1000" b="0" dirty="0">
                <a:solidFill>
                  <a:schemeClr val="tx1"/>
                </a:solidFill>
              </a:rPr>
            </a:br>
            <a:r>
              <a:rPr lang="da-DK" sz="1000" b="0" dirty="0">
                <a:solidFill>
                  <a:schemeClr val="tx1"/>
                </a:solidFill>
              </a:rPr>
              <a:t>hvide </a:t>
            </a:r>
            <a:r>
              <a:rPr lang="da-DK" sz="1000" b="0" dirty="0" err="1">
                <a:solidFill>
                  <a:schemeClr val="tx1"/>
                </a:solidFill>
              </a:rPr>
              <a:t>billedepladsholder</a:t>
            </a:r>
            <a:endParaRPr lang="da-DK" sz="100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Via</a:t>
            </a:r>
            <a:r>
              <a:rPr lang="da-DK" sz="100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3. </a:t>
            </a:r>
            <a:r>
              <a:rPr lang="da-DK" sz="1000" b="0" dirty="0">
                <a:solidFill>
                  <a:schemeClr val="tx1"/>
                </a:solidFill>
              </a:rPr>
              <a:t>Højreklik på billedet og send</a:t>
            </a:r>
            <a:r>
              <a:rPr lang="da-DK" sz="1000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15" name="Picture 14" descr="Skærmbillede 2016-04-05 kl. 09.35.2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21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-1" y="5706000"/>
            <a:ext cx="12190413" cy="1152000"/>
          </a:xfrm>
          <a:solidFill>
            <a:schemeClr val="accent3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24" name="Pladsholder til billede 4"/>
          <p:cNvSpPr>
            <a:spLocks noGrp="1"/>
          </p:cNvSpPr>
          <p:nvPr>
            <p:ph type="pic" sz="quarter" idx="30" hasCustomPrompt="1"/>
          </p:nvPr>
        </p:nvSpPr>
        <p:spPr>
          <a:xfrm>
            <a:off x="6997700" y="3864984"/>
            <a:ext cx="4691284" cy="1553062"/>
          </a:xfrm>
        </p:spPr>
        <p:txBody>
          <a:bodyPr wrap="none" anchor="ctr"/>
          <a:lstStyle>
            <a:lvl1pPr marL="285750" marR="0" indent="-285750" algn="l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/>
              <a:buNone/>
              <a:tabLst/>
              <a:defRPr sz="1000"/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tabLst/>
              <a:defRPr/>
            </a:pPr>
            <a:r>
              <a:rPr lang="da-DK" dirty="0"/>
              <a:t>Klik og indsæt partnerlogo her</a:t>
            </a:r>
          </a:p>
        </p:txBody>
      </p:sp>
      <p:sp>
        <p:nvSpPr>
          <p:cNvPr id="25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2" name="Pladsholder til billede 4"/>
          <p:cNvSpPr>
            <a:spLocks noGrp="1"/>
          </p:cNvSpPr>
          <p:nvPr>
            <p:ph type="pic" sz="quarter" idx="31" hasCustomPrompt="1"/>
          </p:nvPr>
        </p:nvSpPr>
        <p:spPr>
          <a:xfrm>
            <a:off x="6997700" y="2158017"/>
            <a:ext cx="4691284" cy="1553062"/>
          </a:xfrm>
        </p:spPr>
        <p:txBody>
          <a:bodyPr wrap="none" anchor="ctr"/>
          <a:lstStyle>
            <a:lvl1pPr marL="285750" marR="0" indent="-285750" algn="l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/>
              <a:buNone/>
              <a:tabLst/>
              <a:defRPr sz="1000" baseline="0"/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tabLst/>
              <a:defRPr/>
            </a:pPr>
            <a:r>
              <a:rPr lang="da-DK" dirty="0"/>
              <a:t>Klik og indsæt partnerlogo her</a:t>
            </a:r>
          </a:p>
        </p:txBody>
      </p:sp>
      <p:sp>
        <p:nvSpPr>
          <p:cNvPr id="22" name="Pladsholder til billede 4"/>
          <p:cNvSpPr>
            <a:spLocks noGrp="1"/>
          </p:cNvSpPr>
          <p:nvPr>
            <p:ph type="pic" sz="quarter" idx="33" hasCustomPrompt="1"/>
          </p:nvPr>
        </p:nvSpPr>
        <p:spPr>
          <a:xfrm>
            <a:off x="6997700" y="456217"/>
            <a:ext cx="4691284" cy="1553062"/>
          </a:xfrm>
        </p:spPr>
        <p:txBody>
          <a:bodyPr wrap="none" anchor="ctr"/>
          <a:lstStyle>
            <a:lvl1pPr marL="285750" marR="0" indent="-285750" algn="l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/>
              <a:buNone/>
              <a:tabLst/>
              <a:defRPr sz="1000"/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tabLst/>
              <a:defRPr/>
            </a:pPr>
            <a:r>
              <a:rPr lang="da-DK" dirty="0"/>
              <a:t>Klik og indsæt partnerlogo her</a:t>
            </a:r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552366" y="6205995"/>
            <a:ext cx="2548125" cy="180000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385731" cy="711638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-2481943" y="-680"/>
            <a:ext cx="2412094" cy="984930"/>
            <a:chOff x="-2481943" y="-680"/>
            <a:chExt cx="2412094" cy="984930"/>
          </a:xfrm>
        </p:grpSpPr>
        <p:sp>
          <p:nvSpPr>
            <p:cNvPr id="17" name="TextBox 20"/>
            <p:cNvSpPr txBox="1">
              <a:spLocks noChangeArrowheads="1"/>
            </p:cNvSpPr>
            <p:nvPr/>
          </p:nvSpPr>
          <p:spPr bwMode="auto">
            <a:xfrm>
              <a:off x="-2481943" y="-680"/>
              <a:ext cx="241209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1000" b="1" dirty="0">
                  <a:solidFill>
                    <a:schemeClr val="tx1"/>
                  </a:solidFill>
                  <a:latin typeface="+mn-lt"/>
                </a:rPr>
                <a:t>Tekstslide med punktopstilling</a:t>
              </a:r>
              <a:endParaRPr lang="da-DK" sz="1000" dirty="0">
                <a:solidFill>
                  <a:schemeClr val="tx1"/>
                </a:solidFill>
                <a:latin typeface="+mn-lt"/>
              </a:endParaRPr>
            </a:p>
            <a:p>
              <a:pPr algn="r" eaLnBrk="1" hangingPunct="1">
                <a:spcBef>
                  <a:spcPct val="50000"/>
                </a:spcBef>
                <a:defRPr/>
              </a:pP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Brug knapperne ‘Forøge / Formindske 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indryk’ for at skifte mellem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de forskellige tekst niveauer</a:t>
              </a:r>
            </a:p>
            <a:p>
              <a:pPr algn="r" eaLnBrk="1" hangingPunct="1">
                <a:spcBef>
                  <a:spcPct val="50000"/>
                </a:spcBef>
                <a:defRPr/>
              </a:pPr>
              <a:endParaRPr lang="da-DK" sz="10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18" name="Group 17"/>
            <p:cNvGrpSpPr/>
            <p:nvPr userDrawn="1"/>
          </p:nvGrpSpPr>
          <p:grpSpPr>
            <a:xfrm>
              <a:off x="-1072921" y="733313"/>
              <a:ext cx="992188" cy="250937"/>
              <a:chOff x="-1214439" y="765971"/>
              <a:chExt cx="992188" cy="250937"/>
            </a:xfrm>
          </p:grpSpPr>
          <p:grpSp>
            <p:nvGrpSpPr>
              <p:cNvPr id="20" name="Group 2"/>
              <p:cNvGrpSpPr>
                <a:grpSpLocks/>
              </p:cNvGrpSpPr>
              <p:nvPr/>
            </p:nvGrpSpPr>
            <p:grpSpPr bwMode="auto">
              <a:xfrm>
                <a:off x="-1214439" y="765971"/>
                <a:ext cx="437608" cy="246173"/>
                <a:chOff x="-1214439" y="732970"/>
                <a:chExt cx="437608" cy="246063"/>
              </a:xfrm>
            </p:grpSpPr>
            <p:grpSp>
              <p:nvGrpSpPr>
                <p:cNvPr id="25" name="Group 3"/>
                <p:cNvGrpSpPr>
                  <a:grpSpLocks/>
                </p:cNvGrpSpPr>
                <p:nvPr/>
              </p:nvGrpSpPr>
              <p:grpSpPr bwMode="auto">
                <a:xfrm>
                  <a:off x="-1214439" y="741702"/>
                  <a:ext cx="428625" cy="228600"/>
                  <a:chOff x="-727592" y="3306446"/>
                  <a:chExt cx="429053" cy="228767"/>
                </a:xfrm>
              </p:grpSpPr>
              <p:pic>
                <p:nvPicPr>
                  <p:cNvPr id="27" name="Picture 14" descr="fke3b.jpg"/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727293" y="3306446"/>
                    <a:ext cx="428754" cy="2287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28" name="Rectangle 27"/>
                  <p:cNvSpPr/>
                  <p:nvPr/>
                </p:nvSpPr>
                <p:spPr bwMode="auto">
                  <a:xfrm>
                    <a:off x="-727591" y="3332754"/>
                    <a:ext cx="214527" cy="215961"/>
                  </a:xfrm>
                  <a:prstGeom prst="rect">
                    <a:avLst/>
                  </a:prstGeom>
                  <a:solidFill>
                    <a:srgbClr val="FFFFFF">
                      <a:alpha val="60000"/>
                    </a:srgb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26" name="Rounded Rectangle 25"/>
                <p:cNvSpPr/>
                <p:nvPr/>
              </p:nvSpPr>
              <p:spPr bwMode="auto">
                <a:xfrm>
                  <a:off x="-1014413" y="733082"/>
                  <a:ext cx="238125" cy="245953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grpSp>
            <p:nvGrpSpPr>
              <p:cNvPr id="21" name="Group 28"/>
              <p:cNvGrpSpPr>
                <a:grpSpLocks/>
              </p:cNvGrpSpPr>
              <p:nvPr/>
            </p:nvGrpSpPr>
            <p:grpSpPr bwMode="auto">
              <a:xfrm>
                <a:off x="-682626" y="770735"/>
                <a:ext cx="460375" cy="246173"/>
                <a:chOff x="-561836" y="3417665"/>
                <a:chExt cx="460236" cy="245883"/>
              </a:xfrm>
            </p:grpSpPr>
            <p:pic>
              <p:nvPicPr>
                <p:cNvPr id="22" name="Picture 2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549275" y="3434948"/>
                  <a:ext cx="447675" cy="228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3" name="Rectangle 22"/>
                <p:cNvSpPr/>
                <p:nvPr/>
              </p:nvSpPr>
              <p:spPr>
                <a:xfrm>
                  <a:off x="-317434" y="3436803"/>
                  <a:ext cx="214247" cy="217231"/>
                </a:xfrm>
                <a:prstGeom prst="rect">
                  <a:avLst/>
                </a:prstGeom>
                <a:solidFill>
                  <a:srgbClr val="FFFFFF">
                    <a:alpha val="60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24" name="Rounded Rectangle 23"/>
                <p:cNvSpPr/>
                <p:nvPr/>
              </p:nvSpPr>
              <p:spPr>
                <a:xfrm>
                  <a:off x="-561835" y="3417776"/>
                  <a:ext cx="238053" cy="245772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4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0D5B630E-43CE-844A-940E-F43487ACEA3D}" type="datetime1">
              <a:rPr lang="da-DK" smtClean="0"/>
              <a:t>29-11-2018</a:t>
            </a:fld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1" hasCustomPrompt="1"/>
          </p:nvPr>
        </p:nvSpPr>
        <p:spPr>
          <a:xfrm>
            <a:off x="542925" y="1549399"/>
            <a:ext cx="9385731" cy="4148139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pic>
        <p:nvPicPr>
          <p:cNvPr id="38" name="Picture 37" descr="LF_Logo_RGB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987" y="5988208"/>
            <a:ext cx="1007998" cy="587589"/>
          </a:xfrm>
          <a:prstGeom prst="rect">
            <a:avLst/>
          </a:prstGeom>
        </p:spPr>
      </p:pic>
      <p:sp>
        <p:nvSpPr>
          <p:cNvPr id="29" name="TextBox 28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34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Skift</a:t>
            </a:r>
            <a:r>
              <a:rPr lang="da-DK" sz="1000" b="1" baseline="0" dirty="0">
                <a:solidFill>
                  <a:schemeClr val="tx1"/>
                </a:solidFill>
              </a:rPr>
              <a:t> farve på LF bjælkerne</a:t>
            </a:r>
            <a:endParaRPr lang="da-DK" sz="1000" b="1" dirty="0">
              <a:solidFill>
                <a:schemeClr val="tx1"/>
              </a:solidFill>
            </a:endParaRP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Klik på bjælken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1000" b="0" dirty="0" err="1">
                <a:solidFill>
                  <a:schemeClr val="tx1"/>
                </a:solidFill>
              </a:rPr>
              <a:t>temafarvene</a:t>
            </a:r>
            <a:r>
              <a:rPr lang="da-DK" sz="100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pic>
        <p:nvPicPr>
          <p:cNvPr id="31" name="Picture 30" descr="Skærmbillede 2016-04-05 kl. 09.35.22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32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0" y="0"/>
            <a:ext cx="216000" cy="5724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0" y="5706000"/>
            <a:ext cx="216000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pic>
        <p:nvPicPr>
          <p:cNvPr id="36" name="Picture 35" descr="NogetAtLeveAf.NogetAtLeveFor_Green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66" y="6205994"/>
            <a:ext cx="2548125" cy="180000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alter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C6ECF-3192-DC4B-B1E4-B2022DC1CFC2}" type="datetime1">
              <a:rPr lang="da-DK" noProof="0" smtClean="0"/>
              <a:t>29-11-2018</a:t>
            </a:fld>
            <a:endParaRPr lang="da-DK" noProof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B6656-7882-4CEF-9850-9EB873E823C4}" type="slidenum">
              <a:rPr lang="da-DK" noProof="0" smtClean="0"/>
              <a:pPr/>
              <a:t>‹nr.›</a:t>
            </a:fld>
            <a:endParaRPr lang="da-DK" noProof="0"/>
          </a:p>
        </p:txBody>
      </p:sp>
      <p:sp>
        <p:nvSpPr>
          <p:cNvPr id="37" name="Content Placeholder 6"/>
          <p:cNvSpPr>
            <a:spLocks noGrp="1"/>
          </p:cNvSpPr>
          <p:nvPr>
            <p:ph sz="quarter" idx="22" hasCustomPrompt="1"/>
          </p:nvPr>
        </p:nvSpPr>
        <p:spPr>
          <a:xfrm>
            <a:off x="5334000" y="1549399"/>
            <a:ext cx="4594657" cy="4148139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39" name="Content Placeholder 6"/>
          <p:cNvSpPr>
            <a:spLocks noGrp="1"/>
          </p:cNvSpPr>
          <p:nvPr>
            <p:ph sz="quarter" idx="24" hasCustomPrompt="1"/>
          </p:nvPr>
        </p:nvSpPr>
        <p:spPr>
          <a:xfrm>
            <a:off x="542925" y="1549399"/>
            <a:ext cx="4600575" cy="4148139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pic>
        <p:nvPicPr>
          <p:cNvPr id="41" name="Picture 40" descr="LF_Logo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987" y="5988208"/>
            <a:ext cx="1007998" cy="587589"/>
          </a:xfrm>
          <a:prstGeom prst="rect">
            <a:avLst/>
          </a:prstGeom>
        </p:spPr>
      </p:pic>
      <p:grpSp>
        <p:nvGrpSpPr>
          <p:cNvPr id="31" name="Group 30"/>
          <p:cNvGrpSpPr/>
          <p:nvPr userDrawn="1"/>
        </p:nvGrpSpPr>
        <p:grpSpPr>
          <a:xfrm>
            <a:off x="-2481943" y="-680"/>
            <a:ext cx="2412094" cy="984930"/>
            <a:chOff x="-2481943" y="-680"/>
            <a:chExt cx="2412094" cy="984930"/>
          </a:xfrm>
        </p:grpSpPr>
        <p:sp>
          <p:nvSpPr>
            <p:cNvPr id="32" name="TextBox 20"/>
            <p:cNvSpPr txBox="1">
              <a:spLocks noChangeArrowheads="1"/>
            </p:cNvSpPr>
            <p:nvPr/>
          </p:nvSpPr>
          <p:spPr bwMode="auto">
            <a:xfrm>
              <a:off x="-2481943" y="-680"/>
              <a:ext cx="241209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1000" b="1" dirty="0">
                  <a:solidFill>
                    <a:schemeClr val="tx1"/>
                  </a:solidFill>
                  <a:latin typeface="+mn-lt"/>
                </a:rPr>
                <a:t>Tekstslide med punktopstilling</a:t>
              </a:r>
              <a:endParaRPr lang="da-DK" sz="1000" dirty="0">
                <a:solidFill>
                  <a:schemeClr val="tx1"/>
                </a:solidFill>
                <a:latin typeface="+mn-lt"/>
              </a:endParaRPr>
            </a:p>
            <a:p>
              <a:pPr algn="r" eaLnBrk="1" hangingPunct="1">
                <a:spcBef>
                  <a:spcPct val="50000"/>
                </a:spcBef>
                <a:defRPr/>
              </a:pP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Brug knapperne ‘Forøge / Formindske 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indryk’ for at skifte mellem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de forskellige tekst niveauer</a:t>
              </a:r>
            </a:p>
            <a:p>
              <a:pPr algn="r" eaLnBrk="1" hangingPunct="1">
                <a:spcBef>
                  <a:spcPct val="50000"/>
                </a:spcBef>
                <a:defRPr/>
              </a:pPr>
              <a:endParaRPr lang="da-DK" sz="10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35" name="Group 34"/>
            <p:cNvGrpSpPr/>
            <p:nvPr userDrawn="1"/>
          </p:nvGrpSpPr>
          <p:grpSpPr>
            <a:xfrm>
              <a:off x="-1072921" y="733313"/>
              <a:ext cx="992188" cy="250937"/>
              <a:chOff x="-1214439" y="765971"/>
              <a:chExt cx="992188" cy="250937"/>
            </a:xfrm>
          </p:grpSpPr>
          <p:grpSp>
            <p:nvGrpSpPr>
              <p:cNvPr id="36" name="Group 2"/>
              <p:cNvGrpSpPr>
                <a:grpSpLocks/>
              </p:cNvGrpSpPr>
              <p:nvPr/>
            </p:nvGrpSpPr>
            <p:grpSpPr bwMode="auto">
              <a:xfrm>
                <a:off x="-1214439" y="765971"/>
                <a:ext cx="437608" cy="246173"/>
                <a:chOff x="-1214439" y="732970"/>
                <a:chExt cx="437608" cy="246063"/>
              </a:xfrm>
            </p:grpSpPr>
            <p:grpSp>
              <p:nvGrpSpPr>
                <p:cNvPr id="47" name="Group 3"/>
                <p:cNvGrpSpPr>
                  <a:grpSpLocks/>
                </p:cNvGrpSpPr>
                <p:nvPr/>
              </p:nvGrpSpPr>
              <p:grpSpPr bwMode="auto">
                <a:xfrm>
                  <a:off x="-1214439" y="741702"/>
                  <a:ext cx="428625" cy="228600"/>
                  <a:chOff x="-727592" y="3306446"/>
                  <a:chExt cx="429053" cy="228767"/>
                </a:xfrm>
              </p:grpSpPr>
              <p:pic>
                <p:nvPicPr>
                  <p:cNvPr id="49" name="Picture 14" descr="fke3b.jpg"/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727293" y="3306446"/>
                    <a:ext cx="428754" cy="2287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50" name="Rectangle 49"/>
                  <p:cNvSpPr/>
                  <p:nvPr/>
                </p:nvSpPr>
                <p:spPr bwMode="auto">
                  <a:xfrm>
                    <a:off x="-727591" y="3332754"/>
                    <a:ext cx="214527" cy="215961"/>
                  </a:xfrm>
                  <a:prstGeom prst="rect">
                    <a:avLst/>
                  </a:prstGeom>
                  <a:solidFill>
                    <a:srgbClr val="FFFFFF">
                      <a:alpha val="60000"/>
                    </a:srgb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48" name="Rounded Rectangle 47"/>
                <p:cNvSpPr/>
                <p:nvPr/>
              </p:nvSpPr>
              <p:spPr bwMode="auto">
                <a:xfrm>
                  <a:off x="-1014413" y="733082"/>
                  <a:ext cx="238125" cy="245953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grpSp>
            <p:nvGrpSpPr>
              <p:cNvPr id="38" name="Group 28"/>
              <p:cNvGrpSpPr>
                <a:grpSpLocks/>
              </p:cNvGrpSpPr>
              <p:nvPr/>
            </p:nvGrpSpPr>
            <p:grpSpPr bwMode="auto">
              <a:xfrm>
                <a:off x="-682626" y="770735"/>
                <a:ext cx="460375" cy="246173"/>
                <a:chOff x="-561836" y="3417665"/>
                <a:chExt cx="460236" cy="245883"/>
              </a:xfrm>
            </p:grpSpPr>
            <p:pic>
              <p:nvPicPr>
                <p:cNvPr id="40" name="Picture 2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549275" y="3434948"/>
                  <a:ext cx="447675" cy="228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5" name="Rectangle 44"/>
                <p:cNvSpPr/>
                <p:nvPr/>
              </p:nvSpPr>
              <p:spPr>
                <a:xfrm>
                  <a:off x="-317434" y="3436803"/>
                  <a:ext cx="214247" cy="217231"/>
                </a:xfrm>
                <a:prstGeom prst="rect">
                  <a:avLst/>
                </a:prstGeom>
                <a:solidFill>
                  <a:srgbClr val="FFFFFF">
                    <a:alpha val="60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46" name="Rounded Rectangle 45"/>
                <p:cNvSpPr/>
                <p:nvPr/>
              </p:nvSpPr>
              <p:spPr>
                <a:xfrm>
                  <a:off x="-561835" y="3417776"/>
                  <a:ext cx="238053" cy="245772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51" name="TextBox 50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53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Skift</a:t>
            </a:r>
            <a:r>
              <a:rPr lang="da-DK" sz="1000" b="1" baseline="0" dirty="0">
                <a:solidFill>
                  <a:schemeClr val="tx1"/>
                </a:solidFill>
              </a:rPr>
              <a:t> farve på LF bjælkerne</a:t>
            </a:r>
            <a:endParaRPr lang="da-DK" sz="1000" b="1" dirty="0">
              <a:solidFill>
                <a:schemeClr val="tx1"/>
              </a:solidFill>
            </a:endParaRP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Klik på bjælken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1000" b="0" dirty="0" err="1">
                <a:solidFill>
                  <a:schemeClr val="tx1"/>
                </a:solidFill>
              </a:rPr>
              <a:t>temafarvene</a:t>
            </a:r>
            <a:r>
              <a:rPr lang="da-DK" sz="100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pic>
        <p:nvPicPr>
          <p:cNvPr id="27" name="Picture 26" descr="Skærmbillede 2016-04-05 kl. 09.35.22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30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0" y="0"/>
            <a:ext cx="216000" cy="5724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0" y="5706000"/>
            <a:ext cx="216000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pic>
        <p:nvPicPr>
          <p:cNvPr id="28" name="Picture 27" descr="NogetAtLeveAf.NogetAtLeveFor_Green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66" y="6205994"/>
            <a:ext cx="2548125" cy="180000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(høj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8029403" y="1549399"/>
            <a:ext cx="3600000" cy="4148139"/>
          </a:xfrm>
        </p:spPr>
        <p:txBody>
          <a:bodyPr tIns="2376000"/>
          <a:lstStyle>
            <a:lvl1pPr marL="0" indent="0" algn="ctr">
              <a:buFont typeface="Arial" pitchFamily="34" charset="0"/>
              <a:buNone/>
              <a:defRPr sz="1400" b="0"/>
            </a:lvl1pPr>
          </a:lstStyle>
          <a:p>
            <a:r>
              <a:rPr lang="da-DK" noProof="0" dirty="0"/>
              <a:t>Indsæt billede</a:t>
            </a:r>
          </a:p>
        </p:txBody>
      </p:sp>
      <p:sp>
        <p:nvSpPr>
          <p:cNvPr id="33" name="Content Placeholder 6"/>
          <p:cNvSpPr>
            <a:spLocks noGrp="1"/>
          </p:cNvSpPr>
          <p:nvPr>
            <p:ph sz="quarter" idx="24" hasCustomPrompt="1"/>
          </p:nvPr>
        </p:nvSpPr>
        <p:spPr>
          <a:xfrm>
            <a:off x="542925" y="1549399"/>
            <a:ext cx="7267575" cy="4148139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34" name="Title 1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385731" cy="711638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8C22AC67-55FF-1748-A744-68C60D57CAD9}" type="datetime1">
              <a:rPr lang="da-DK" smtClean="0"/>
              <a:t>29-11-2018</a:t>
            </a:fld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35" name="Picture 34" descr="LF_Logo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987" y="5988208"/>
            <a:ext cx="1007998" cy="587589"/>
          </a:xfrm>
          <a:prstGeom prst="rect">
            <a:avLst/>
          </a:prstGeom>
        </p:spPr>
      </p:pic>
      <p:grpSp>
        <p:nvGrpSpPr>
          <p:cNvPr id="51" name="Group 50"/>
          <p:cNvGrpSpPr/>
          <p:nvPr userDrawn="1"/>
        </p:nvGrpSpPr>
        <p:grpSpPr>
          <a:xfrm>
            <a:off x="-2481943" y="-680"/>
            <a:ext cx="2412094" cy="984930"/>
            <a:chOff x="-2481943" y="-680"/>
            <a:chExt cx="2412094" cy="984930"/>
          </a:xfrm>
        </p:grpSpPr>
        <p:sp>
          <p:nvSpPr>
            <p:cNvPr id="52" name="TextBox 20"/>
            <p:cNvSpPr txBox="1">
              <a:spLocks noChangeArrowheads="1"/>
            </p:cNvSpPr>
            <p:nvPr/>
          </p:nvSpPr>
          <p:spPr bwMode="auto">
            <a:xfrm>
              <a:off x="-2481943" y="-680"/>
              <a:ext cx="241209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1000" b="1" dirty="0">
                  <a:solidFill>
                    <a:schemeClr val="tx1"/>
                  </a:solidFill>
                  <a:latin typeface="+mn-lt"/>
                </a:rPr>
                <a:t>Tekstslide med punktopstilling</a:t>
              </a:r>
              <a:endParaRPr lang="da-DK" sz="1000" dirty="0">
                <a:solidFill>
                  <a:schemeClr val="tx1"/>
                </a:solidFill>
                <a:latin typeface="+mn-lt"/>
              </a:endParaRPr>
            </a:p>
            <a:p>
              <a:pPr algn="r" eaLnBrk="1" hangingPunct="1">
                <a:spcBef>
                  <a:spcPct val="50000"/>
                </a:spcBef>
                <a:defRPr/>
              </a:pP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Brug knapperne ‘Forøge / Formindske 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indryk’ for at skifte mellem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de forskellige tekst niveauer</a:t>
              </a:r>
            </a:p>
            <a:p>
              <a:pPr algn="r" eaLnBrk="1" hangingPunct="1">
                <a:spcBef>
                  <a:spcPct val="50000"/>
                </a:spcBef>
                <a:defRPr/>
              </a:pPr>
              <a:endParaRPr lang="da-DK" sz="10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53" name="Group 52"/>
            <p:cNvGrpSpPr/>
            <p:nvPr userDrawn="1"/>
          </p:nvGrpSpPr>
          <p:grpSpPr>
            <a:xfrm>
              <a:off x="-1072921" y="733313"/>
              <a:ext cx="992188" cy="250937"/>
              <a:chOff x="-1214439" y="765971"/>
              <a:chExt cx="992188" cy="250937"/>
            </a:xfrm>
          </p:grpSpPr>
          <p:grpSp>
            <p:nvGrpSpPr>
              <p:cNvPr id="54" name="Group 2"/>
              <p:cNvGrpSpPr>
                <a:grpSpLocks/>
              </p:cNvGrpSpPr>
              <p:nvPr/>
            </p:nvGrpSpPr>
            <p:grpSpPr bwMode="auto">
              <a:xfrm>
                <a:off x="-1214439" y="765971"/>
                <a:ext cx="437608" cy="246173"/>
                <a:chOff x="-1214439" y="732970"/>
                <a:chExt cx="437608" cy="246063"/>
              </a:xfrm>
            </p:grpSpPr>
            <p:grpSp>
              <p:nvGrpSpPr>
                <p:cNvPr id="59" name="Group 3"/>
                <p:cNvGrpSpPr>
                  <a:grpSpLocks/>
                </p:cNvGrpSpPr>
                <p:nvPr/>
              </p:nvGrpSpPr>
              <p:grpSpPr bwMode="auto">
                <a:xfrm>
                  <a:off x="-1214439" y="741702"/>
                  <a:ext cx="428625" cy="228600"/>
                  <a:chOff x="-727592" y="3306446"/>
                  <a:chExt cx="429053" cy="228767"/>
                </a:xfrm>
              </p:grpSpPr>
              <p:pic>
                <p:nvPicPr>
                  <p:cNvPr id="61" name="Picture 14" descr="fke3b.jpg"/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727293" y="3306446"/>
                    <a:ext cx="428754" cy="2287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62" name="Rectangle 61"/>
                  <p:cNvSpPr/>
                  <p:nvPr/>
                </p:nvSpPr>
                <p:spPr bwMode="auto">
                  <a:xfrm>
                    <a:off x="-727591" y="3332754"/>
                    <a:ext cx="214527" cy="215961"/>
                  </a:xfrm>
                  <a:prstGeom prst="rect">
                    <a:avLst/>
                  </a:prstGeom>
                  <a:solidFill>
                    <a:srgbClr val="FFFFFF">
                      <a:alpha val="60000"/>
                    </a:srgb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60" name="Rounded Rectangle 59"/>
                <p:cNvSpPr/>
                <p:nvPr/>
              </p:nvSpPr>
              <p:spPr bwMode="auto">
                <a:xfrm>
                  <a:off x="-1014413" y="733082"/>
                  <a:ext cx="238125" cy="245953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grpSp>
            <p:nvGrpSpPr>
              <p:cNvPr id="55" name="Group 28"/>
              <p:cNvGrpSpPr>
                <a:grpSpLocks/>
              </p:cNvGrpSpPr>
              <p:nvPr/>
            </p:nvGrpSpPr>
            <p:grpSpPr bwMode="auto">
              <a:xfrm>
                <a:off x="-682626" y="770735"/>
                <a:ext cx="460375" cy="246173"/>
                <a:chOff x="-561836" y="3417665"/>
                <a:chExt cx="460236" cy="245883"/>
              </a:xfrm>
            </p:grpSpPr>
            <p:pic>
              <p:nvPicPr>
                <p:cNvPr id="56" name="Picture 2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549275" y="3434948"/>
                  <a:ext cx="447675" cy="228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57" name="Rectangle 56"/>
                <p:cNvSpPr/>
                <p:nvPr/>
              </p:nvSpPr>
              <p:spPr>
                <a:xfrm>
                  <a:off x="-317434" y="3436803"/>
                  <a:ext cx="214247" cy="217231"/>
                </a:xfrm>
                <a:prstGeom prst="rect">
                  <a:avLst/>
                </a:prstGeom>
                <a:solidFill>
                  <a:srgbClr val="FFFFFF">
                    <a:alpha val="60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58" name="Rounded Rectangle 57"/>
                <p:cNvSpPr/>
                <p:nvPr/>
              </p:nvSpPr>
              <p:spPr>
                <a:xfrm>
                  <a:off x="-561835" y="3417776"/>
                  <a:ext cx="238053" cy="245772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63" name="TextBox 62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65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Skift</a:t>
            </a:r>
            <a:r>
              <a:rPr lang="da-DK" sz="1000" b="1" baseline="0" dirty="0">
                <a:solidFill>
                  <a:schemeClr val="tx1"/>
                </a:solidFill>
              </a:rPr>
              <a:t> farve på LF bjælkerne</a:t>
            </a:r>
            <a:endParaRPr lang="da-DK" sz="1000" b="1" dirty="0">
              <a:solidFill>
                <a:schemeClr val="tx1"/>
              </a:solidFill>
            </a:endParaRP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Klik på bjælken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1000" b="0" dirty="0" err="1">
                <a:solidFill>
                  <a:schemeClr val="tx1"/>
                </a:solidFill>
              </a:rPr>
              <a:t>temafarvene</a:t>
            </a:r>
            <a:r>
              <a:rPr lang="da-DK" sz="100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pic>
        <p:nvPicPr>
          <p:cNvPr id="67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3064" y="3420158"/>
            <a:ext cx="228600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8" name="TextBox 17"/>
          <p:cNvSpPr txBox="1">
            <a:spLocks noChangeArrowheads="1"/>
          </p:cNvSpPr>
          <p:nvPr userDrawn="1"/>
        </p:nvSpPr>
        <p:spPr bwMode="auto">
          <a:xfrm>
            <a:off x="-2679700" y="2607847"/>
            <a:ext cx="253523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</a:t>
            </a:r>
            <a:r>
              <a:rPr lang="da-DK" sz="1000" b="1" baseline="0" dirty="0">
                <a:solidFill>
                  <a:schemeClr val="tx1"/>
                </a:solidFill>
              </a:rPr>
              <a:t> </a:t>
            </a:r>
            <a:r>
              <a:rPr lang="da-DK" sz="1000" b="1" dirty="0">
                <a:solidFill>
                  <a:schemeClr val="tx1"/>
                </a:solidFill>
              </a:rPr>
              <a:t>billede i pladsholderne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ikonet midt i pladsholderen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</a:t>
            </a:r>
            <a:r>
              <a:rPr lang="da-DK" sz="1000" b="0" baseline="0" dirty="0">
                <a:solidFill>
                  <a:schemeClr val="tx1"/>
                </a:solidFill>
              </a:rPr>
              <a:t>ælg et billedet, fra din computer, som skal indsættes</a:t>
            </a:r>
          </a:p>
        </p:txBody>
      </p:sp>
      <p:pic>
        <p:nvPicPr>
          <p:cNvPr id="29" name="Picture 28" descr="Skærmbillede 2016-04-05 kl. 09.35.2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32" name="Text Placeholder 13"/>
          <p:cNvSpPr>
            <a:spLocks noGrp="1"/>
          </p:cNvSpPr>
          <p:nvPr>
            <p:ph type="body" sz="quarter" idx="27"/>
          </p:nvPr>
        </p:nvSpPr>
        <p:spPr>
          <a:xfrm flipH="1">
            <a:off x="0" y="0"/>
            <a:ext cx="216000" cy="5724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39" name="Text Placeholder 13"/>
          <p:cNvSpPr>
            <a:spLocks noGrp="1"/>
          </p:cNvSpPr>
          <p:nvPr>
            <p:ph type="body" sz="quarter" idx="28"/>
          </p:nvPr>
        </p:nvSpPr>
        <p:spPr>
          <a:xfrm>
            <a:off x="0" y="5706000"/>
            <a:ext cx="216000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pic>
        <p:nvPicPr>
          <p:cNvPr id="30" name="Picture 29" descr="NogetAtLeveAf.NogetAtLeveFor_Green.p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66" y="6205994"/>
            <a:ext cx="2548125" cy="180000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(venst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ontent Placeholder 6"/>
          <p:cNvSpPr>
            <a:spLocks noGrp="1"/>
          </p:cNvSpPr>
          <p:nvPr>
            <p:ph sz="quarter" idx="24" hasCustomPrompt="1"/>
          </p:nvPr>
        </p:nvSpPr>
        <p:spPr>
          <a:xfrm>
            <a:off x="4361828" y="1549399"/>
            <a:ext cx="7267575" cy="4148139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34" name="Title 1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385731" cy="711638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29" name="Picture Placeholder 7"/>
          <p:cNvSpPr>
            <a:spLocks noGrp="1"/>
          </p:cNvSpPr>
          <p:nvPr>
            <p:ph type="pic" sz="quarter" idx="25" hasCustomPrompt="1"/>
          </p:nvPr>
        </p:nvSpPr>
        <p:spPr>
          <a:xfrm>
            <a:off x="542925" y="1549399"/>
            <a:ext cx="3600000" cy="4148139"/>
          </a:xfrm>
        </p:spPr>
        <p:txBody>
          <a:bodyPr tIns="2376000"/>
          <a:lstStyle>
            <a:lvl1pPr marL="0" indent="0" algn="ctr">
              <a:buFont typeface="Arial" pitchFamily="34" charset="0"/>
              <a:buNone/>
              <a:defRPr sz="1400" b="0"/>
            </a:lvl1pPr>
          </a:lstStyle>
          <a:p>
            <a:r>
              <a:rPr lang="da-DK" noProof="0" dirty="0"/>
              <a:t>Indsæt billede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fld id="{22BFC3C4-8975-AE4F-91B9-596060FB9B74}" type="datetime1">
              <a:rPr lang="da-DK" smtClean="0"/>
              <a:t>29-11-2018</a:t>
            </a:fld>
            <a:endParaRPr lang="da-DK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35" name="Picture 34" descr="LF_Logo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987" y="5988208"/>
            <a:ext cx="1007998" cy="587589"/>
          </a:xfrm>
          <a:prstGeom prst="rect">
            <a:avLst/>
          </a:prstGeom>
        </p:spPr>
      </p:pic>
      <p:grpSp>
        <p:nvGrpSpPr>
          <p:cNvPr id="39" name="Group 38"/>
          <p:cNvGrpSpPr/>
          <p:nvPr userDrawn="1"/>
        </p:nvGrpSpPr>
        <p:grpSpPr>
          <a:xfrm>
            <a:off x="-2481943" y="-680"/>
            <a:ext cx="2412094" cy="984930"/>
            <a:chOff x="-2481943" y="-680"/>
            <a:chExt cx="2412094" cy="984930"/>
          </a:xfrm>
        </p:grpSpPr>
        <p:sp>
          <p:nvSpPr>
            <p:cNvPr id="40" name="TextBox 20"/>
            <p:cNvSpPr txBox="1">
              <a:spLocks noChangeArrowheads="1"/>
            </p:cNvSpPr>
            <p:nvPr/>
          </p:nvSpPr>
          <p:spPr bwMode="auto">
            <a:xfrm>
              <a:off x="-2481943" y="-680"/>
              <a:ext cx="241209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1000" b="1" dirty="0">
                  <a:solidFill>
                    <a:schemeClr val="tx1"/>
                  </a:solidFill>
                  <a:latin typeface="+mn-lt"/>
                </a:rPr>
                <a:t>Tekstslide med punktopstilling</a:t>
              </a:r>
              <a:endParaRPr lang="da-DK" sz="1000" dirty="0">
                <a:solidFill>
                  <a:schemeClr val="tx1"/>
                </a:solidFill>
                <a:latin typeface="+mn-lt"/>
              </a:endParaRPr>
            </a:p>
            <a:p>
              <a:pPr algn="r" eaLnBrk="1" hangingPunct="1">
                <a:spcBef>
                  <a:spcPct val="50000"/>
                </a:spcBef>
                <a:defRPr/>
              </a:pP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Brug knapperne ‘Forøge / Formindske 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indryk’ for at skifte mellem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de forskellige tekst niveauer</a:t>
              </a:r>
            </a:p>
            <a:p>
              <a:pPr algn="r" eaLnBrk="1" hangingPunct="1">
                <a:spcBef>
                  <a:spcPct val="50000"/>
                </a:spcBef>
                <a:defRPr/>
              </a:pPr>
              <a:endParaRPr lang="da-DK" sz="10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41" name="Group 40"/>
            <p:cNvGrpSpPr/>
            <p:nvPr userDrawn="1"/>
          </p:nvGrpSpPr>
          <p:grpSpPr>
            <a:xfrm>
              <a:off x="-1072921" y="733313"/>
              <a:ext cx="992188" cy="250937"/>
              <a:chOff x="-1214439" y="765971"/>
              <a:chExt cx="992188" cy="250937"/>
            </a:xfrm>
          </p:grpSpPr>
          <p:grpSp>
            <p:nvGrpSpPr>
              <p:cNvPr id="42" name="Group 2"/>
              <p:cNvGrpSpPr>
                <a:grpSpLocks/>
              </p:cNvGrpSpPr>
              <p:nvPr/>
            </p:nvGrpSpPr>
            <p:grpSpPr bwMode="auto">
              <a:xfrm>
                <a:off x="-1214439" y="765971"/>
                <a:ext cx="437608" cy="246173"/>
                <a:chOff x="-1214439" y="732970"/>
                <a:chExt cx="437608" cy="246063"/>
              </a:xfrm>
            </p:grpSpPr>
            <p:grpSp>
              <p:nvGrpSpPr>
                <p:cNvPr id="47" name="Group 3"/>
                <p:cNvGrpSpPr>
                  <a:grpSpLocks/>
                </p:cNvGrpSpPr>
                <p:nvPr/>
              </p:nvGrpSpPr>
              <p:grpSpPr bwMode="auto">
                <a:xfrm>
                  <a:off x="-1214439" y="741702"/>
                  <a:ext cx="428625" cy="228600"/>
                  <a:chOff x="-727592" y="3306446"/>
                  <a:chExt cx="429053" cy="228767"/>
                </a:xfrm>
              </p:grpSpPr>
              <p:pic>
                <p:nvPicPr>
                  <p:cNvPr id="49" name="Picture 14" descr="fke3b.jpg"/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727293" y="3306446"/>
                    <a:ext cx="428754" cy="2287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50" name="Rectangle 49"/>
                  <p:cNvSpPr/>
                  <p:nvPr/>
                </p:nvSpPr>
                <p:spPr bwMode="auto">
                  <a:xfrm>
                    <a:off x="-727591" y="3332754"/>
                    <a:ext cx="214527" cy="215961"/>
                  </a:xfrm>
                  <a:prstGeom prst="rect">
                    <a:avLst/>
                  </a:prstGeom>
                  <a:solidFill>
                    <a:srgbClr val="FFFFFF">
                      <a:alpha val="60000"/>
                    </a:srgb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48" name="Rounded Rectangle 47"/>
                <p:cNvSpPr/>
                <p:nvPr/>
              </p:nvSpPr>
              <p:spPr bwMode="auto">
                <a:xfrm>
                  <a:off x="-1014413" y="733082"/>
                  <a:ext cx="238125" cy="245953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grpSp>
            <p:nvGrpSpPr>
              <p:cNvPr id="43" name="Group 28"/>
              <p:cNvGrpSpPr>
                <a:grpSpLocks/>
              </p:cNvGrpSpPr>
              <p:nvPr/>
            </p:nvGrpSpPr>
            <p:grpSpPr bwMode="auto">
              <a:xfrm>
                <a:off x="-682626" y="770735"/>
                <a:ext cx="460375" cy="246173"/>
                <a:chOff x="-561836" y="3417665"/>
                <a:chExt cx="460236" cy="245883"/>
              </a:xfrm>
            </p:grpSpPr>
            <p:pic>
              <p:nvPicPr>
                <p:cNvPr id="44" name="Picture 2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549275" y="3434948"/>
                  <a:ext cx="447675" cy="228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5" name="Rectangle 44"/>
                <p:cNvSpPr/>
                <p:nvPr/>
              </p:nvSpPr>
              <p:spPr>
                <a:xfrm>
                  <a:off x="-317434" y="3436803"/>
                  <a:ext cx="214247" cy="217231"/>
                </a:xfrm>
                <a:prstGeom prst="rect">
                  <a:avLst/>
                </a:prstGeom>
                <a:solidFill>
                  <a:srgbClr val="FFFFFF">
                    <a:alpha val="60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46" name="Rounded Rectangle 45"/>
                <p:cNvSpPr/>
                <p:nvPr/>
              </p:nvSpPr>
              <p:spPr>
                <a:xfrm>
                  <a:off x="-561835" y="3417776"/>
                  <a:ext cx="238053" cy="245772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51" name="TextBox 50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53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Skift</a:t>
            </a:r>
            <a:r>
              <a:rPr lang="da-DK" sz="1000" b="1" baseline="0" dirty="0">
                <a:solidFill>
                  <a:schemeClr val="tx1"/>
                </a:solidFill>
              </a:rPr>
              <a:t> farve på LF bjælkerne</a:t>
            </a:r>
            <a:endParaRPr lang="da-DK" sz="1000" b="1" dirty="0">
              <a:solidFill>
                <a:schemeClr val="tx1"/>
              </a:solidFill>
            </a:endParaRP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Klik på bjælken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1000" b="0" dirty="0" err="1">
                <a:solidFill>
                  <a:schemeClr val="tx1"/>
                </a:solidFill>
              </a:rPr>
              <a:t>temafarvene</a:t>
            </a:r>
            <a:r>
              <a:rPr lang="da-DK" sz="100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pic>
        <p:nvPicPr>
          <p:cNvPr id="56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3064" y="3420158"/>
            <a:ext cx="228600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" name="TextBox 17"/>
          <p:cNvSpPr txBox="1">
            <a:spLocks noChangeArrowheads="1"/>
          </p:cNvSpPr>
          <p:nvPr userDrawn="1"/>
        </p:nvSpPr>
        <p:spPr bwMode="auto">
          <a:xfrm>
            <a:off x="-2679700" y="2607847"/>
            <a:ext cx="253523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</a:t>
            </a:r>
            <a:r>
              <a:rPr lang="da-DK" sz="1000" b="1" baseline="0" dirty="0">
                <a:solidFill>
                  <a:schemeClr val="tx1"/>
                </a:solidFill>
              </a:rPr>
              <a:t> </a:t>
            </a:r>
            <a:r>
              <a:rPr lang="da-DK" sz="1000" b="1" dirty="0">
                <a:solidFill>
                  <a:schemeClr val="tx1"/>
                </a:solidFill>
              </a:rPr>
              <a:t>billede i pladsholderne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ikonet midt i pladsholderen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</a:t>
            </a:r>
            <a:r>
              <a:rPr lang="da-DK" sz="1000" b="0" baseline="0" dirty="0">
                <a:solidFill>
                  <a:schemeClr val="tx1"/>
                </a:solidFill>
              </a:rPr>
              <a:t>ælg et billedet, fra din computer, som skal indsættes</a:t>
            </a:r>
          </a:p>
        </p:txBody>
      </p:sp>
      <p:pic>
        <p:nvPicPr>
          <p:cNvPr id="30" name="Picture 29" descr="Skærmbillede 2016-04-05 kl. 09.35.2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54" name="Text Placeholder 13"/>
          <p:cNvSpPr>
            <a:spLocks noGrp="1"/>
          </p:cNvSpPr>
          <p:nvPr>
            <p:ph type="body" sz="quarter" idx="28"/>
          </p:nvPr>
        </p:nvSpPr>
        <p:spPr>
          <a:xfrm flipH="1">
            <a:off x="0" y="0"/>
            <a:ext cx="216000" cy="5724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5" name="Text Placeholder 13"/>
          <p:cNvSpPr>
            <a:spLocks noGrp="1"/>
          </p:cNvSpPr>
          <p:nvPr>
            <p:ph type="body" sz="quarter" idx="29"/>
          </p:nvPr>
        </p:nvSpPr>
        <p:spPr>
          <a:xfrm>
            <a:off x="0" y="5706000"/>
            <a:ext cx="216000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pic>
        <p:nvPicPr>
          <p:cNvPr id="31" name="Picture 30" descr="NogetAtLeveAf.NogetAtLeveFor_Green.p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66" y="6205994"/>
            <a:ext cx="2548125" cy="180000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noProof="0" dirty="0"/>
              <a:t>Overskrift i op til 2 linjer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C878D-0872-7E4B-9B68-F89B08C94C40}" type="datetime1">
              <a:rPr lang="da-DK" noProof="0" smtClean="0"/>
              <a:t>29-11-2018</a:t>
            </a:fld>
            <a:endParaRPr lang="da-DK" noProof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B6656-7882-4CEF-9850-9EB873E823C4}" type="slidenum">
              <a:rPr lang="da-DK" noProof="0" smtClean="0"/>
              <a:pPr/>
              <a:t>‹nr.›</a:t>
            </a:fld>
            <a:endParaRPr lang="da-DK" noProof="0"/>
          </a:p>
        </p:txBody>
      </p:sp>
      <p:pic>
        <p:nvPicPr>
          <p:cNvPr id="11" name="Picture 10" descr="LF_Logo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987" y="5988208"/>
            <a:ext cx="1007998" cy="587589"/>
          </a:xfrm>
          <a:prstGeom prst="rect">
            <a:avLst/>
          </a:prstGeom>
        </p:spPr>
      </p:pic>
      <p:sp>
        <p:nvSpPr>
          <p:cNvPr id="30" name="TextBox 29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32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Skift</a:t>
            </a:r>
            <a:r>
              <a:rPr lang="da-DK" sz="1000" b="1" baseline="0" dirty="0">
                <a:solidFill>
                  <a:schemeClr val="tx1"/>
                </a:solidFill>
              </a:rPr>
              <a:t> farve på LF bjælkerne</a:t>
            </a:r>
            <a:endParaRPr lang="da-DK" sz="1000" b="1" dirty="0">
              <a:solidFill>
                <a:schemeClr val="tx1"/>
              </a:solidFill>
            </a:endParaRP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Klik på bjælken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1000" b="0" dirty="0" err="1">
                <a:solidFill>
                  <a:schemeClr val="tx1"/>
                </a:solidFill>
              </a:rPr>
              <a:t>temafarvene</a:t>
            </a:r>
            <a:r>
              <a:rPr lang="da-DK" sz="100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sp>
        <p:nvSpPr>
          <p:cNvPr id="33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pic>
        <p:nvPicPr>
          <p:cNvPr id="15" name="Picture 14" descr="Skærmbillede 2016-04-05 kl. 09.35.2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19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0" y="0"/>
            <a:ext cx="216000" cy="5724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0" y="5706000"/>
            <a:ext cx="216000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pic>
        <p:nvPicPr>
          <p:cNvPr id="13" name="Picture 12" descr="NogetAtLeveAf.NogetAtLeveFor_Gree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66" y="6205994"/>
            <a:ext cx="2548125" cy="180000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- Fuldt billede og tekstbånd - Hvid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</p:spPr>
        <p:txBody>
          <a:bodyPr tIns="720000" anchor="t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28"/>
          </p:nvPr>
        </p:nvSpPr>
        <p:spPr>
          <a:xfrm>
            <a:off x="-1" y="2245656"/>
            <a:ext cx="12190413" cy="3460344"/>
          </a:xfrm>
          <a:solidFill>
            <a:schemeClr val="accent2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1309" y="2751608"/>
            <a:ext cx="7394441" cy="720197"/>
          </a:xfrm>
        </p:spPr>
        <p:txBody>
          <a:bodyPr anchor="t">
            <a:spAutoFit/>
          </a:bodyPr>
          <a:lstStyle>
            <a:lvl1pPr>
              <a:lnSpc>
                <a:spcPct val="88000"/>
              </a:lnSpc>
              <a:defRPr sz="5200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Titel på en linje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554038" y="3829781"/>
            <a:ext cx="7351712" cy="1440000"/>
          </a:xfrm>
        </p:spPr>
        <p:txBody>
          <a:bodyPr/>
          <a:lstStyle>
            <a:lvl1pPr marL="0" indent="0">
              <a:buNone/>
              <a:defRPr sz="2400" b="0">
                <a:solidFill>
                  <a:srgbClr val="FFFFFF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manchet i en eller flere linjer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18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19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1000" b="0" dirty="0">
                <a:solidFill>
                  <a:schemeClr val="tx1"/>
                </a:solidFill>
              </a:rPr>
            </a:br>
            <a:r>
              <a:rPr lang="da-DK" sz="1000" b="0" dirty="0">
                <a:solidFill>
                  <a:schemeClr val="tx1"/>
                </a:solidFill>
              </a:rPr>
              <a:t>hvide </a:t>
            </a:r>
            <a:r>
              <a:rPr lang="da-DK" sz="1000" b="0" dirty="0" err="1">
                <a:solidFill>
                  <a:schemeClr val="tx1"/>
                </a:solidFill>
              </a:rPr>
              <a:t>billedepladsholder</a:t>
            </a:r>
            <a:endParaRPr lang="da-DK" sz="100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Via</a:t>
            </a:r>
            <a:r>
              <a:rPr lang="da-DK" sz="100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3. </a:t>
            </a:r>
            <a:r>
              <a:rPr lang="da-DK" sz="1000" b="0" dirty="0">
                <a:solidFill>
                  <a:schemeClr val="tx1"/>
                </a:solidFill>
              </a:rPr>
              <a:t>Højreklik på billedet og send</a:t>
            </a:r>
            <a:r>
              <a:rPr lang="da-DK" sz="1000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13" name="Picture 12" descr="Skærmbillede 2016-04-05 kl. 09.35.2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15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29"/>
          </p:nvPr>
        </p:nvSpPr>
        <p:spPr>
          <a:xfrm>
            <a:off x="554038" y="6205995"/>
            <a:ext cx="2178000" cy="180000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26242783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dhold – Billede og 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icture Placeholder 5"/>
          <p:cNvSpPr>
            <a:spLocks noGrp="1"/>
          </p:cNvSpPr>
          <p:nvPr>
            <p:ph type="pic" sz="quarter" idx="27" hasCustomPrompt="1"/>
          </p:nvPr>
        </p:nvSpPr>
        <p:spPr>
          <a:xfrm>
            <a:off x="-1" y="3987801"/>
            <a:ext cx="12190413" cy="2870200"/>
          </a:xfrm>
        </p:spPr>
        <p:txBody>
          <a:bodyPr anchor="ctr"/>
          <a:lstStyle>
            <a:lvl1pPr marL="0" indent="0" algn="ctr">
              <a:buNone/>
              <a:defRPr sz="10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9782174" y="0"/>
            <a:ext cx="2408239" cy="6858000"/>
          </a:xfrm>
          <a:solidFill>
            <a:schemeClr val="accent2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020175" cy="711638"/>
          </a:xfrm>
        </p:spPr>
        <p:txBody>
          <a:bodyPr/>
          <a:lstStyle/>
          <a:p>
            <a:r>
              <a:rPr lang="da-DK" noProof="0" dirty="0"/>
              <a:t>Overskrift i op til 2 linjer</a:t>
            </a:r>
            <a:endParaRPr lang="da-DK" dirty="0"/>
          </a:p>
        </p:txBody>
      </p:sp>
      <p:sp>
        <p:nvSpPr>
          <p:cNvPr id="30" name="Content Placeholder 6"/>
          <p:cNvSpPr>
            <a:spLocks noGrp="1"/>
          </p:cNvSpPr>
          <p:nvPr>
            <p:ph sz="quarter" idx="21" hasCustomPrompt="1"/>
          </p:nvPr>
        </p:nvSpPr>
        <p:spPr>
          <a:xfrm>
            <a:off x="542925" y="1549399"/>
            <a:ext cx="9020175" cy="2133601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8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3019D5A-061D-0947-A1C3-8CE23808E547}" type="datetime1">
              <a:rPr lang="da-DK" smtClean="0"/>
              <a:t>29-11-2018</a:t>
            </a:fld>
            <a:endParaRPr lang="da-DK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9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-2481943" y="-680"/>
            <a:ext cx="2412094" cy="984930"/>
            <a:chOff x="-2481943" y="-680"/>
            <a:chExt cx="2412094" cy="984930"/>
          </a:xfrm>
        </p:grpSpPr>
        <p:sp>
          <p:nvSpPr>
            <p:cNvPr id="27" name="TextBox 20"/>
            <p:cNvSpPr txBox="1">
              <a:spLocks noChangeArrowheads="1"/>
            </p:cNvSpPr>
            <p:nvPr/>
          </p:nvSpPr>
          <p:spPr bwMode="auto">
            <a:xfrm>
              <a:off x="-2481943" y="-680"/>
              <a:ext cx="241209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1000" b="1" dirty="0">
                  <a:solidFill>
                    <a:schemeClr val="tx1"/>
                  </a:solidFill>
                  <a:latin typeface="+mn-lt"/>
                </a:rPr>
                <a:t>Tekstslide med punktopstilling</a:t>
              </a:r>
              <a:endParaRPr lang="da-DK" sz="1000" dirty="0">
                <a:solidFill>
                  <a:schemeClr val="tx1"/>
                </a:solidFill>
                <a:latin typeface="+mn-lt"/>
              </a:endParaRPr>
            </a:p>
            <a:p>
              <a:pPr algn="r" eaLnBrk="1" hangingPunct="1">
                <a:spcBef>
                  <a:spcPct val="50000"/>
                </a:spcBef>
                <a:defRPr/>
              </a:pP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Brug knapperne ‘Forøge / Formindske 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indryk’ for at skifte mellem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de forskellige tekst niveauer</a:t>
              </a:r>
            </a:p>
            <a:p>
              <a:pPr algn="r" eaLnBrk="1" hangingPunct="1">
                <a:spcBef>
                  <a:spcPct val="50000"/>
                </a:spcBef>
                <a:defRPr/>
              </a:pPr>
              <a:endParaRPr lang="da-DK" sz="10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28" name="Group 27"/>
            <p:cNvGrpSpPr/>
            <p:nvPr userDrawn="1"/>
          </p:nvGrpSpPr>
          <p:grpSpPr>
            <a:xfrm>
              <a:off x="-1072921" y="733313"/>
              <a:ext cx="992188" cy="250937"/>
              <a:chOff x="-1214439" y="765971"/>
              <a:chExt cx="992188" cy="250937"/>
            </a:xfrm>
          </p:grpSpPr>
          <p:grpSp>
            <p:nvGrpSpPr>
              <p:cNvPr id="31" name="Group 2"/>
              <p:cNvGrpSpPr>
                <a:grpSpLocks/>
              </p:cNvGrpSpPr>
              <p:nvPr/>
            </p:nvGrpSpPr>
            <p:grpSpPr bwMode="auto">
              <a:xfrm>
                <a:off x="-1214439" y="765971"/>
                <a:ext cx="437608" cy="246173"/>
                <a:chOff x="-1214439" y="732970"/>
                <a:chExt cx="437608" cy="246063"/>
              </a:xfrm>
            </p:grpSpPr>
            <p:grpSp>
              <p:nvGrpSpPr>
                <p:cNvPr id="37" name="Group 3"/>
                <p:cNvGrpSpPr>
                  <a:grpSpLocks/>
                </p:cNvGrpSpPr>
                <p:nvPr/>
              </p:nvGrpSpPr>
              <p:grpSpPr bwMode="auto">
                <a:xfrm>
                  <a:off x="-1214439" y="741702"/>
                  <a:ext cx="428625" cy="228600"/>
                  <a:chOff x="-727592" y="3306446"/>
                  <a:chExt cx="429053" cy="228767"/>
                </a:xfrm>
              </p:grpSpPr>
              <p:pic>
                <p:nvPicPr>
                  <p:cNvPr id="39" name="Picture 14" descr="fke3b.jpg"/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727293" y="3306446"/>
                    <a:ext cx="428754" cy="2287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40" name="Rectangle 39"/>
                  <p:cNvSpPr/>
                  <p:nvPr/>
                </p:nvSpPr>
                <p:spPr bwMode="auto">
                  <a:xfrm>
                    <a:off x="-727591" y="3332754"/>
                    <a:ext cx="214527" cy="215961"/>
                  </a:xfrm>
                  <a:prstGeom prst="rect">
                    <a:avLst/>
                  </a:prstGeom>
                  <a:solidFill>
                    <a:srgbClr val="FFFFFF">
                      <a:alpha val="60000"/>
                    </a:srgb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38" name="Rounded Rectangle 37"/>
                <p:cNvSpPr/>
                <p:nvPr/>
              </p:nvSpPr>
              <p:spPr bwMode="auto">
                <a:xfrm>
                  <a:off x="-1014413" y="733082"/>
                  <a:ext cx="238125" cy="245953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grpSp>
            <p:nvGrpSpPr>
              <p:cNvPr id="32" name="Group 28"/>
              <p:cNvGrpSpPr>
                <a:grpSpLocks/>
              </p:cNvGrpSpPr>
              <p:nvPr/>
            </p:nvGrpSpPr>
            <p:grpSpPr bwMode="auto">
              <a:xfrm>
                <a:off x="-682626" y="770735"/>
                <a:ext cx="460375" cy="246173"/>
                <a:chOff x="-561836" y="3417665"/>
                <a:chExt cx="460236" cy="245883"/>
              </a:xfrm>
            </p:grpSpPr>
            <p:pic>
              <p:nvPicPr>
                <p:cNvPr id="33" name="Picture 2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549275" y="3434948"/>
                  <a:ext cx="447675" cy="228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4" name="Rectangle 33"/>
                <p:cNvSpPr/>
                <p:nvPr/>
              </p:nvSpPr>
              <p:spPr>
                <a:xfrm>
                  <a:off x="-317434" y="3436803"/>
                  <a:ext cx="214247" cy="217231"/>
                </a:xfrm>
                <a:prstGeom prst="rect">
                  <a:avLst/>
                </a:prstGeom>
                <a:solidFill>
                  <a:srgbClr val="FFFFFF">
                    <a:alpha val="60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36" name="Rounded Rectangle 35"/>
                <p:cNvSpPr/>
                <p:nvPr/>
              </p:nvSpPr>
              <p:spPr>
                <a:xfrm>
                  <a:off x="-561835" y="3417776"/>
                  <a:ext cx="238053" cy="245772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41" name="TextBox 40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44" name="TextBox 17"/>
          <p:cNvSpPr txBox="1">
            <a:spLocks noChangeArrowheads="1"/>
          </p:cNvSpPr>
          <p:nvPr userDrawn="1"/>
        </p:nvSpPr>
        <p:spPr bwMode="auto">
          <a:xfrm>
            <a:off x="-2679700" y="2231950"/>
            <a:ext cx="253523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</a:t>
            </a:r>
            <a:r>
              <a:rPr lang="da-DK" sz="1000" b="1" baseline="0" dirty="0">
                <a:solidFill>
                  <a:schemeClr val="tx1"/>
                </a:solidFill>
              </a:rPr>
              <a:t> </a:t>
            </a:r>
            <a:r>
              <a:rPr lang="da-DK" sz="1000" b="1" dirty="0">
                <a:solidFill>
                  <a:schemeClr val="tx1"/>
                </a:solidFill>
              </a:rPr>
              <a:t>billede i pladsholderne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ikonet midt i pladsholderen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</a:t>
            </a:r>
            <a:r>
              <a:rPr lang="da-DK" sz="1000" b="0" baseline="0" dirty="0">
                <a:solidFill>
                  <a:schemeClr val="tx1"/>
                </a:solidFill>
              </a:rPr>
              <a:t>ælg et billedet, fra din computer, som skal indsættes</a:t>
            </a:r>
          </a:p>
          <a:p>
            <a:pPr marL="0" indent="0" algn="r" eaLnBrk="1" hangingPunct="1">
              <a:buNone/>
              <a:defRPr/>
            </a:pPr>
            <a:endParaRPr lang="da-DK" sz="1000" b="0" baseline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endParaRPr lang="da-DK" sz="1000" b="0" baseline="0" dirty="0">
              <a:solidFill>
                <a:schemeClr val="tx1"/>
              </a:solidFill>
            </a:endParaRPr>
          </a:p>
        </p:txBody>
      </p:sp>
      <p:pic>
        <p:nvPicPr>
          <p:cNvPr id="45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3064" y="3056961"/>
            <a:ext cx="228600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45" descr="Skærmbillede 2016-04-05 kl. 09.35.22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42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552366" y="6205995"/>
            <a:ext cx="2548125" cy="180000"/>
          </a:xfrm>
          <a:blipFill rotWithShape="1">
            <a:blip r:embed="rId6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3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7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</p:spTree>
    <p:extLst/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collage - 4 bille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27" hasCustomPrompt="1"/>
          </p:nvPr>
        </p:nvSpPr>
        <p:spPr>
          <a:xfrm>
            <a:off x="567890" y="1549400"/>
            <a:ext cx="4664510" cy="2070100"/>
          </a:xfrm>
          <a:noFill/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37" name="Picture Placeholder 2"/>
          <p:cNvSpPr>
            <a:spLocks noGrp="1"/>
          </p:cNvSpPr>
          <p:nvPr>
            <p:ph type="pic" sz="quarter" idx="28" hasCustomPrompt="1"/>
          </p:nvPr>
        </p:nvSpPr>
        <p:spPr>
          <a:xfrm>
            <a:off x="567892" y="3623205"/>
            <a:ext cx="4664508" cy="2070100"/>
          </a:xfrm>
          <a:noFill/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34" name="Title 1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385731" cy="711638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48" name="Picture Placeholder 2"/>
          <p:cNvSpPr>
            <a:spLocks noGrp="1"/>
          </p:cNvSpPr>
          <p:nvPr>
            <p:ph type="pic" sz="quarter" idx="31" hasCustomPrompt="1"/>
          </p:nvPr>
        </p:nvSpPr>
        <p:spPr>
          <a:xfrm>
            <a:off x="5232400" y="1549400"/>
            <a:ext cx="4683123" cy="2070100"/>
          </a:xfrm>
          <a:noFill/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49" name="Picture Placeholder 2"/>
          <p:cNvSpPr>
            <a:spLocks noGrp="1"/>
          </p:cNvSpPr>
          <p:nvPr>
            <p:ph type="pic" sz="quarter" idx="32" hasCustomPrompt="1"/>
          </p:nvPr>
        </p:nvSpPr>
        <p:spPr>
          <a:xfrm>
            <a:off x="5232400" y="3623205"/>
            <a:ext cx="4683123" cy="2070100"/>
          </a:xfrm>
          <a:noFill/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pic>
        <p:nvPicPr>
          <p:cNvPr id="50" name="Picture 49" descr="LF_Logo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987" y="5988208"/>
            <a:ext cx="1007998" cy="587589"/>
          </a:xfrm>
          <a:prstGeom prst="rect">
            <a:avLst/>
          </a:prstGeom>
        </p:spPr>
      </p:pic>
      <p:sp>
        <p:nvSpPr>
          <p:cNvPr id="38" name="TextBox 37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40" name="TextBox 17"/>
          <p:cNvSpPr txBox="1">
            <a:spLocks noChangeArrowheads="1"/>
          </p:cNvSpPr>
          <p:nvPr userDrawn="1"/>
        </p:nvSpPr>
        <p:spPr bwMode="auto">
          <a:xfrm>
            <a:off x="-2786742" y="1127050"/>
            <a:ext cx="26422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Skift</a:t>
            </a:r>
            <a:r>
              <a:rPr lang="da-DK" sz="1000" b="1" baseline="0" dirty="0">
                <a:solidFill>
                  <a:schemeClr val="tx1"/>
                </a:solidFill>
              </a:rPr>
              <a:t> farve på LF bjælkerne</a:t>
            </a:r>
            <a:endParaRPr lang="da-DK" sz="1000" b="1" dirty="0">
              <a:solidFill>
                <a:schemeClr val="tx1"/>
              </a:solidFill>
            </a:endParaRP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Klik på bjælken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1000" b="0" dirty="0" err="1">
                <a:solidFill>
                  <a:schemeClr val="tx1"/>
                </a:solidFill>
              </a:rPr>
              <a:t>temafarvene</a:t>
            </a:r>
            <a:r>
              <a:rPr lang="da-DK" sz="100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sp>
        <p:nvSpPr>
          <p:cNvPr id="41" name="TextBox 17"/>
          <p:cNvSpPr txBox="1">
            <a:spLocks noChangeArrowheads="1"/>
          </p:cNvSpPr>
          <p:nvPr userDrawn="1"/>
        </p:nvSpPr>
        <p:spPr bwMode="auto">
          <a:xfrm>
            <a:off x="-2679700" y="2231950"/>
            <a:ext cx="2535238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</a:t>
            </a:r>
            <a:r>
              <a:rPr lang="da-DK" sz="1000" b="1" baseline="0" dirty="0">
                <a:solidFill>
                  <a:schemeClr val="tx1"/>
                </a:solidFill>
              </a:rPr>
              <a:t> </a:t>
            </a:r>
            <a:r>
              <a:rPr lang="da-DK" sz="1000" b="1" dirty="0">
                <a:solidFill>
                  <a:schemeClr val="tx1"/>
                </a:solidFill>
              </a:rPr>
              <a:t>billede i pladsholderne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ikonet midt i pladsholderen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</a:t>
            </a:r>
            <a:r>
              <a:rPr lang="da-DK" sz="1000" b="0" baseline="0" dirty="0">
                <a:solidFill>
                  <a:schemeClr val="tx1"/>
                </a:solidFill>
              </a:rPr>
              <a:t>ælg et billedet, fra din computer, som skal indsættes</a:t>
            </a:r>
          </a:p>
          <a:p>
            <a:pPr marL="0" indent="0" algn="r" eaLnBrk="1" hangingPunct="1">
              <a:buNone/>
              <a:defRPr/>
            </a:pPr>
            <a:endParaRPr lang="da-DK" sz="1000" b="0" baseline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endParaRPr lang="da-DK" sz="1000" b="0" baseline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Du beskærer billedet ved at klikke på ”Beskær” i værktøjslinjen – Når du beskærer kan du skalere billedet op og ned eller beskærer </a:t>
            </a:r>
            <a:r>
              <a:rPr lang="da-DK" sz="1000" b="0" baseline="0" dirty="0" err="1">
                <a:solidFill>
                  <a:schemeClr val="tx1"/>
                </a:solidFill>
              </a:rPr>
              <a:t>vha</a:t>
            </a:r>
            <a:r>
              <a:rPr lang="da-DK" sz="1000" b="0" baseline="0" dirty="0">
                <a:solidFill>
                  <a:schemeClr val="tx1"/>
                </a:solidFill>
              </a:rPr>
              <a:t> den sorte </a:t>
            </a:r>
            <a:r>
              <a:rPr lang="da-DK" sz="1000" b="0" baseline="0" dirty="0" err="1">
                <a:solidFill>
                  <a:schemeClr val="tx1"/>
                </a:solidFill>
              </a:rPr>
              <a:t>beskæringsmakør</a:t>
            </a:r>
            <a:r>
              <a:rPr lang="da-DK" sz="1000" b="0" baseline="0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42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pic>
        <p:nvPicPr>
          <p:cNvPr id="44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3064" y="3044261"/>
            <a:ext cx="228600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44" descr="Skærmbillede 2016-04-05 kl. 09.35.22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54" name="Text Placeholder 13"/>
          <p:cNvSpPr>
            <a:spLocks noGrp="1"/>
          </p:cNvSpPr>
          <p:nvPr>
            <p:ph type="body" sz="quarter" idx="33"/>
          </p:nvPr>
        </p:nvSpPr>
        <p:spPr>
          <a:xfrm flipH="1">
            <a:off x="0" y="0"/>
            <a:ext cx="216000" cy="5724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5" name="Text Placeholder 13"/>
          <p:cNvSpPr>
            <a:spLocks noGrp="1"/>
          </p:cNvSpPr>
          <p:nvPr>
            <p:ph type="body" sz="quarter" idx="34"/>
          </p:nvPr>
        </p:nvSpPr>
        <p:spPr>
          <a:xfrm>
            <a:off x="0" y="5706000"/>
            <a:ext cx="216000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pic>
        <p:nvPicPr>
          <p:cNvPr id="17" name="Picture 16" descr="NogetAtLeveAf.NogetAtLeveFor_Green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66" y="6205994"/>
            <a:ext cx="2548125" cy="180000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1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385731" cy="711638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pic>
        <p:nvPicPr>
          <p:cNvPr id="50" name="Picture 49" descr="LF_Logo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987" y="5988208"/>
            <a:ext cx="1007998" cy="587589"/>
          </a:xfrm>
          <a:prstGeom prst="rect">
            <a:avLst/>
          </a:prstGeom>
        </p:spPr>
      </p:pic>
      <p:sp>
        <p:nvSpPr>
          <p:cNvPr id="38" name="TextBox 37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40" name="TextBox 17"/>
          <p:cNvSpPr txBox="1">
            <a:spLocks noChangeArrowheads="1"/>
          </p:cNvSpPr>
          <p:nvPr userDrawn="1"/>
        </p:nvSpPr>
        <p:spPr bwMode="auto">
          <a:xfrm>
            <a:off x="-2786742" y="1127050"/>
            <a:ext cx="26422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Skift</a:t>
            </a:r>
            <a:r>
              <a:rPr lang="da-DK" sz="1000" b="1" baseline="0" dirty="0">
                <a:solidFill>
                  <a:schemeClr val="tx1"/>
                </a:solidFill>
              </a:rPr>
              <a:t> farve på LF bjælkerne</a:t>
            </a:r>
            <a:endParaRPr lang="da-DK" sz="1000" b="1" dirty="0">
              <a:solidFill>
                <a:schemeClr val="tx1"/>
              </a:solidFill>
            </a:endParaRP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Klik på bjælken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1000" b="0" dirty="0" err="1">
                <a:solidFill>
                  <a:schemeClr val="tx1"/>
                </a:solidFill>
              </a:rPr>
              <a:t>temafarvene</a:t>
            </a:r>
            <a:r>
              <a:rPr lang="da-DK" sz="100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sp>
        <p:nvSpPr>
          <p:cNvPr id="41" name="TextBox 17"/>
          <p:cNvSpPr txBox="1">
            <a:spLocks noChangeArrowheads="1"/>
          </p:cNvSpPr>
          <p:nvPr userDrawn="1"/>
        </p:nvSpPr>
        <p:spPr bwMode="auto">
          <a:xfrm>
            <a:off x="-2679700" y="2231950"/>
            <a:ext cx="2535238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</a:t>
            </a:r>
            <a:r>
              <a:rPr lang="da-DK" sz="1000" b="1" baseline="0" dirty="0">
                <a:solidFill>
                  <a:schemeClr val="tx1"/>
                </a:solidFill>
              </a:rPr>
              <a:t> </a:t>
            </a:r>
            <a:r>
              <a:rPr lang="da-DK" sz="1000" b="1" dirty="0">
                <a:solidFill>
                  <a:schemeClr val="tx1"/>
                </a:solidFill>
              </a:rPr>
              <a:t>billede i pladsholderne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ikonet midt i pladsholderen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</a:t>
            </a:r>
            <a:r>
              <a:rPr lang="da-DK" sz="1000" b="0" baseline="0" dirty="0">
                <a:solidFill>
                  <a:schemeClr val="tx1"/>
                </a:solidFill>
              </a:rPr>
              <a:t>ælg et billedet, fra din computer, som skal indsættes</a:t>
            </a:r>
          </a:p>
          <a:p>
            <a:pPr marL="0" indent="0" algn="r" eaLnBrk="1" hangingPunct="1">
              <a:buNone/>
              <a:defRPr/>
            </a:pPr>
            <a:endParaRPr lang="da-DK" sz="1000" b="0" baseline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endParaRPr lang="da-DK" sz="1000" b="0" baseline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Du beskærer billedet ved at klikke på ”Beskær” i værktøjslinjen – Når du beskærer kan du skalere billedet op og ned eller beskærer </a:t>
            </a:r>
            <a:r>
              <a:rPr lang="da-DK" sz="1000" b="0" baseline="0" dirty="0" err="1">
                <a:solidFill>
                  <a:schemeClr val="tx1"/>
                </a:solidFill>
              </a:rPr>
              <a:t>vha</a:t>
            </a:r>
            <a:r>
              <a:rPr lang="da-DK" sz="1000" b="0" baseline="0" dirty="0">
                <a:solidFill>
                  <a:schemeClr val="tx1"/>
                </a:solidFill>
              </a:rPr>
              <a:t> den sorte </a:t>
            </a:r>
            <a:r>
              <a:rPr lang="da-DK" sz="1000" b="0" baseline="0" dirty="0" err="1">
                <a:solidFill>
                  <a:schemeClr val="tx1"/>
                </a:solidFill>
              </a:rPr>
              <a:t>beskæringsmakør</a:t>
            </a:r>
            <a:r>
              <a:rPr lang="da-DK" sz="1000" b="0" baseline="0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42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pic>
        <p:nvPicPr>
          <p:cNvPr id="44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3064" y="3044261"/>
            <a:ext cx="228600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9" descr="Skærmbillede 2016-04-05 kl. 09.35.22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21" name="Picture Placeholder 2"/>
          <p:cNvSpPr>
            <a:spLocks noGrp="1"/>
          </p:cNvSpPr>
          <p:nvPr>
            <p:ph type="pic" sz="quarter" idx="27" hasCustomPrompt="1"/>
          </p:nvPr>
        </p:nvSpPr>
        <p:spPr>
          <a:xfrm>
            <a:off x="567892" y="1549400"/>
            <a:ext cx="3686608" cy="2070100"/>
          </a:xfrm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28" hasCustomPrompt="1"/>
          </p:nvPr>
        </p:nvSpPr>
        <p:spPr>
          <a:xfrm>
            <a:off x="567892" y="3623205"/>
            <a:ext cx="3686608" cy="2070100"/>
          </a:xfrm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29" hasCustomPrompt="1"/>
          </p:nvPr>
        </p:nvSpPr>
        <p:spPr>
          <a:xfrm>
            <a:off x="4258734" y="1549400"/>
            <a:ext cx="3686608" cy="2070100"/>
          </a:xfrm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30" hasCustomPrompt="1"/>
          </p:nvPr>
        </p:nvSpPr>
        <p:spPr>
          <a:xfrm>
            <a:off x="4258734" y="3623205"/>
            <a:ext cx="3686608" cy="2070100"/>
          </a:xfrm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31" hasCustomPrompt="1"/>
          </p:nvPr>
        </p:nvSpPr>
        <p:spPr>
          <a:xfrm>
            <a:off x="7948949" y="1549400"/>
            <a:ext cx="3686608" cy="2070100"/>
          </a:xfrm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32" hasCustomPrompt="1"/>
          </p:nvPr>
        </p:nvSpPr>
        <p:spPr>
          <a:xfrm>
            <a:off x="7948949" y="3623205"/>
            <a:ext cx="3686608" cy="2070100"/>
          </a:xfrm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27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0" y="0"/>
            <a:ext cx="216000" cy="5724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28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0" y="5706000"/>
            <a:ext cx="216000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pic>
        <p:nvPicPr>
          <p:cNvPr id="29" name="Picture 28" descr="NogetAtLeveAf.NogetAtLeveFor_Green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66" y="6205994"/>
            <a:ext cx="2548125" cy="180000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 - Fuldt billede og stor 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</p:spPr>
        <p:txBody>
          <a:bodyPr tIns="72000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5"/>
          </p:nvPr>
        </p:nvSpPr>
        <p:spPr>
          <a:xfrm>
            <a:off x="-1" y="0"/>
            <a:ext cx="9782175" cy="5706000"/>
          </a:xfrm>
          <a:solidFill>
            <a:schemeClr val="accent3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31" name="Text Placeholder 13"/>
          <p:cNvSpPr>
            <a:spLocks noGrp="1" noChangeAspect="1"/>
          </p:cNvSpPr>
          <p:nvPr>
            <p:ph type="body" sz="quarter" idx="23"/>
          </p:nvPr>
        </p:nvSpPr>
        <p:spPr>
          <a:xfrm>
            <a:off x="9782175" y="5706000"/>
            <a:ext cx="2428558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32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0" y="5706000"/>
            <a:ext cx="9782174" cy="1152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8133" y="1318017"/>
            <a:ext cx="7357617" cy="3222366"/>
          </a:xfrm>
        </p:spPr>
        <p:txBody>
          <a:bodyPr anchor="t">
            <a:noAutofit/>
          </a:bodyPr>
          <a:lstStyle>
            <a:lvl1pPr>
              <a:lnSpc>
                <a:spcPct val="88000"/>
              </a:lnSpc>
              <a:defRPr sz="7200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 err="1"/>
              <a:t>Breaker</a:t>
            </a:r>
            <a:r>
              <a:rPr lang="da-DK" noProof="0" dirty="0"/>
              <a:t> side med stor tekst </a:t>
            </a:r>
            <a:br>
              <a:rPr lang="da-DK" noProof="0" dirty="0"/>
            </a:br>
            <a:r>
              <a:rPr lang="da-DK" noProof="0" dirty="0"/>
              <a:t>i flere linjer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18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19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1000" b="0" dirty="0">
                <a:solidFill>
                  <a:schemeClr val="tx1"/>
                </a:solidFill>
              </a:rPr>
            </a:br>
            <a:r>
              <a:rPr lang="da-DK" sz="1000" b="0" dirty="0">
                <a:solidFill>
                  <a:schemeClr val="tx1"/>
                </a:solidFill>
              </a:rPr>
              <a:t>hvide </a:t>
            </a:r>
            <a:r>
              <a:rPr lang="da-DK" sz="1000" b="0" dirty="0" err="1">
                <a:solidFill>
                  <a:schemeClr val="tx1"/>
                </a:solidFill>
              </a:rPr>
              <a:t>billedepladsholder</a:t>
            </a:r>
            <a:endParaRPr lang="da-DK" sz="100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Via</a:t>
            </a:r>
            <a:r>
              <a:rPr lang="da-DK" sz="100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3. </a:t>
            </a:r>
            <a:r>
              <a:rPr lang="da-DK" sz="1000" b="0" dirty="0">
                <a:solidFill>
                  <a:schemeClr val="tx1"/>
                </a:solidFill>
              </a:rPr>
              <a:t>Højreklik på billedet og send</a:t>
            </a:r>
            <a:r>
              <a:rPr lang="da-DK" sz="1000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15" name="Picture 14" descr="Skærmbillede 2016-04-05 kl. 09.35.2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552366" y="6205995"/>
            <a:ext cx="2548125" cy="180000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</p:spTree>
    <p:extLst/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 - Fuldt billede eller far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  <a:solidFill>
            <a:srgbClr val="4B3E31"/>
          </a:solidFill>
        </p:spPr>
        <p:txBody>
          <a:bodyPr tIns="72000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det brune felt og indsæt billede via ”indsæt billede” i menulinjen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8133" y="1318017"/>
            <a:ext cx="7357617" cy="3222366"/>
          </a:xfrm>
        </p:spPr>
        <p:txBody>
          <a:bodyPr anchor="t">
            <a:noAutofit/>
          </a:bodyPr>
          <a:lstStyle>
            <a:lvl1pPr>
              <a:lnSpc>
                <a:spcPct val="88000"/>
              </a:lnSpc>
              <a:defRPr sz="7200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 err="1"/>
              <a:t>Breaker</a:t>
            </a:r>
            <a:r>
              <a:rPr lang="da-DK" noProof="0" dirty="0"/>
              <a:t> side med stor tekst </a:t>
            </a:r>
            <a:br>
              <a:rPr lang="da-DK" noProof="0" dirty="0"/>
            </a:br>
            <a:r>
              <a:rPr lang="da-DK" noProof="0" dirty="0"/>
              <a:t>i flere linjer</a:t>
            </a:r>
          </a:p>
        </p:txBody>
      </p:sp>
      <p:sp>
        <p:nvSpPr>
          <p:cNvPr id="23" name="AutoShape 4"/>
          <p:cNvSpPr>
            <a:spLocks/>
          </p:cNvSpPr>
          <p:nvPr userDrawn="1"/>
        </p:nvSpPr>
        <p:spPr bwMode="gray">
          <a:xfrm>
            <a:off x="-3408611" y="0"/>
            <a:ext cx="329221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 som hjælper ved placering af objekter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slidet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29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2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26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</a:t>
            </a:r>
            <a:r>
              <a:rPr lang="da-DK" sz="1000" b="0" dirty="0" err="1">
                <a:solidFill>
                  <a:schemeClr val="tx1"/>
                </a:solidFill>
              </a:rPr>
              <a:t>billedepladsholderen</a:t>
            </a:r>
            <a:endParaRPr lang="da-DK" sz="100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Via</a:t>
            </a:r>
            <a:r>
              <a:rPr lang="da-DK" sz="100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3. </a:t>
            </a:r>
            <a:r>
              <a:rPr lang="da-DK" sz="1000" b="0" dirty="0">
                <a:solidFill>
                  <a:schemeClr val="tx1"/>
                </a:solidFill>
              </a:rPr>
              <a:t>Højreklik på billedet og send</a:t>
            </a:r>
            <a:r>
              <a:rPr lang="da-DK" sz="1000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11" name="Picture 10" descr="Skærmbillede 2016-04-05 kl. 09.35.2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10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552366" y="6205995"/>
            <a:ext cx="2548125" cy="180000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</p:spTree>
    <p:extLst/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- Fuldt billede og stor 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</p:spPr>
        <p:txBody>
          <a:bodyPr tIns="3672000">
            <a:normAutofit/>
          </a:bodyPr>
          <a:lstStyle>
            <a:lvl1pPr marL="0" indent="0" algn="ctr">
              <a:buFont typeface="Arial" pitchFamily="34" charset="0"/>
              <a:buNone/>
              <a:defRPr sz="1400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5"/>
          </p:nvPr>
        </p:nvSpPr>
        <p:spPr>
          <a:xfrm>
            <a:off x="-1" y="0"/>
            <a:ext cx="9782175" cy="5706000"/>
          </a:xfrm>
          <a:solidFill>
            <a:schemeClr val="accent2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31" name="Text Placeholder 13"/>
          <p:cNvSpPr>
            <a:spLocks noGrp="1" noChangeAspect="1"/>
          </p:cNvSpPr>
          <p:nvPr>
            <p:ph type="body" sz="quarter" idx="23"/>
          </p:nvPr>
        </p:nvSpPr>
        <p:spPr>
          <a:xfrm>
            <a:off x="9782175" y="5706000"/>
            <a:ext cx="2428558" cy="1152000"/>
          </a:xfrm>
          <a:solidFill>
            <a:schemeClr val="accent1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32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0" y="5706000"/>
            <a:ext cx="9782174" cy="1152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1309" y="1541463"/>
            <a:ext cx="7394441" cy="1424390"/>
          </a:xfrm>
        </p:spPr>
        <p:txBody>
          <a:bodyPr>
            <a:spAutoFit/>
          </a:bodyPr>
          <a:lstStyle>
            <a:lvl1pPr>
              <a:lnSpc>
                <a:spcPct val="88000"/>
              </a:lnSpc>
              <a:defRPr sz="520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Titel i op til 2 linjers længde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23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20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1000" b="0" dirty="0">
                <a:solidFill>
                  <a:schemeClr val="tx1"/>
                </a:solidFill>
              </a:rPr>
            </a:br>
            <a:r>
              <a:rPr lang="da-DK" sz="1000" b="0" dirty="0">
                <a:solidFill>
                  <a:schemeClr val="tx1"/>
                </a:solidFill>
              </a:rPr>
              <a:t>hvide </a:t>
            </a:r>
            <a:r>
              <a:rPr lang="da-DK" sz="1000" b="0" dirty="0" err="1">
                <a:solidFill>
                  <a:schemeClr val="tx1"/>
                </a:solidFill>
              </a:rPr>
              <a:t>billedepladsholder</a:t>
            </a:r>
            <a:endParaRPr lang="da-DK" sz="100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Via</a:t>
            </a:r>
            <a:r>
              <a:rPr lang="da-DK" sz="100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3. </a:t>
            </a:r>
            <a:r>
              <a:rPr lang="da-DK" sz="1000" b="0" dirty="0">
                <a:solidFill>
                  <a:schemeClr val="tx1"/>
                </a:solidFill>
              </a:rPr>
              <a:t>Højreklik på billedet og send</a:t>
            </a:r>
            <a:r>
              <a:rPr lang="da-DK" sz="1000" b="0" baseline="0" dirty="0">
                <a:solidFill>
                  <a:schemeClr val="tx1"/>
                </a:solidFill>
              </a:rPr>
              <a:t> det bagud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554038" y="3323829"/>
            <a:ext cx="7351712" cy="1440000"/>
          </a:xfrm>
        </p:spPr>
        <p:txBody>
          <a:bodyPr/>
          <a:lstStyle>
            <a:lvl1pPr marL="0" indent="0">
              <a:buNone/>
              <a:defRPr sz="2400" b="0" baseline="0">
                <a:solidFill>
                  <a:schemeClr val="bg1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manchet i en eller flere linjer</a:t>
            </a:r>
          </a:p>
        </p:txBody>
      </p:sp>
      <p:pic>
        <p:nvPicPr>
          <p:cNvPr id="6" name="Picture 5" descr="Skærmbillede 2016-04-05 kl. 09.35.2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15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548133" y="6205530"/>
            <a:ext cx="1296000" cy="152016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355208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- Fuldt billede og små bok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</p:spPr>
        <p:txBody>
          <a:bodyPr tIns="72000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9782174" y="0"/>
            <a:ext cx="2408239" cy="6858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32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-1" y="5706000"/>
            <a:ext cx="12190413" cy="1152000"/>
          </a:xfrm>
          <a:solidFill>
            <a:schemeClr val="accent2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1309" y="1541463"/>
            <a:ext cx="7394441" cy="1424390"/>
          </a:xfrm>
        </p:spPr>
        <p:txBody>
          <a:bodyPr>
            <a:spAutoFit/>
          </a:bodyPr>
          <a:lstStyle>
            <a:lvl1pPr>
              <a:lnSpc>
                <a:spcPct val="88000"/>
              </a:lnSpc>
              <a:defRPr sz="5200">
                <a:solidFill>
                  <a:schemeClr val="tx2"/>
                </a:solidFill>
              </a:defRPr>
            </a:lvl1pPr>
          </a:lstStyle>
          <a:p>
            <a:r>
              <a:rPr lang="da-DK" noProof="0" dirty="0"/>
              <a:t>Titel i op til 2 linjers længde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554038" y="3323829"/>
            <a:ext cx="7351712" cy="1440000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accent2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manchet i en eller flere linjer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18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19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1000" b="0" dirty="0">
                <a:solidFill>
                  <a:schemeClr val="tx1"/>
                </a:solidFill>
              </a:rPr>
            </a:br>
            <a:r>
              <a:rPr lang="da-DK" sz="1000" b="0" dirty="0">
                <a:solidFill>
                  <a:schemeClr val="tx1"/>
                </a:solidFill>
              </a:rPr>
              <a:t>hvide </a:t>
            </a:r>
            <a:r>
              <a:rPr lang="da-DK" sz="1000" b="0" dirty="0" err="1">
                <a:solidFill>
                  <a:schemeClr val="tx1"/>
                </a:solidFill>
              </a:rPr>
              <a:t>billedepladsholder</a:t>
            </a:r>
            <a:endParaRPr lang="da-DK" sz="100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Via</a:t>
            </a:r>
            <a:r>
              <a:rPr lang="da-DK" sz="100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3. </a:t>
            </a:r>
            <a:r>
              <a:rPr lang="da-DK" sz="1000" b="0" dirty="0">
                <a:solidFill>
                  <a:schemeClr val="tx1"/>
                </a:solidFill>
              </a:rPr>
              <a:t>Højreklik på billedet og send</a:t>
            </a:r>
            <a:r>
              <a:rPr lang="da-DK" sz="1000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28" name="Picture 27" descr="Skærmbillede 2016-04-05 kl. 09.35.2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548133" y="6205530"/>
            <a:ext cx="1296000" cy="152016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544358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- Fuldt billede og tekstbånd - Hvid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</p:spPr>
        <p:txBody>
          <a:bodyPr tIns="720000" anchor="t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28"/>
          </p:nvPr>
        </p:nvSpPr>
        <p:spPr>
          <a:xfrm>
            <a:off x="-1" y="2245656"/>
            <a:ext cx="12190413" cy="3460344"/>
          </a:xfrm>
          <a:solidFill>
            <a:schemeClr val="accent2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1309" y="2751608"/>
            <a:ext cx="7394441" cy="720197"/>
          </a:xfrm>
        </p:spPr>
        <p:txBody>
          <a:bodyPr anchor="t">
            <a:spAutoFit/>
          </a:bodyPr>
          <a:lstStyle>
            <a:lvl1pPr>
              <a:lnSpc>
                <a:spcPct val="88000"/>
              </a:lnSpc>
              <a:defRPr sz="5200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Titel på en linje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554038" y="3829781"/>
            <a:ext cx="7351712" cy="1440000"/>
          </a:xfrm>
        </p:spPr>
        <p:txBody>
          <a:bodyPr/>
          <a:lstStyle>
            <a:lvl1pPr marL="0" indent="0">
              <a:buNone/>
              <a:defRPr sz="2400" b="0">
                <a:solidFill>
                  <a:srgbClr val="FFFFFF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manchet i en eller flere linjer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18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19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1000" b="0" dirty="0">
                <a:solidFill>
                  <a:schemeClr val="tx1"/>
                </a:solidFill>
              </a:rPr>
            </a:br>
            <a:r>
              <a:rPr lang="da-DK" sz="1000" b="0" dirty="0">
                <a:solidFill>
                  <a:schemeClr val="tx1"/>
                </a:solidFill>
              </a:rPr>
              <a:t>hvide </a:t>
            </a:r>
            <a:r>
              <a:rPr lang="da-DK" sz="1000" b="0" dirty="0" err="1">
                <a:solidFill>
                  <a:schemeClr val="tx1"/>
                </a:solidFill>
              </a:rPr>
              <a:t>billedepladsholder</a:t>
            </a:r>
            <a:endParaRPr lang="da-DK" sz="100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Via</a:t>
            </a:r>
            <a:r>
              <a:rPr lang="da-DK" sz="100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3. </a:t>
            </a:r>
            <a:r>
              <a:rPr lang="da-DK" sz="1000" b="0" dirty="0">
                <a:solidFill>
                  <a:schemeClr val="tx1"/>
                </a:solidFill>
              </a:rPr>
              <a:t>Højreklik på billedet og send</a:t>
            </a:r>
            <a:r>
              <a:rPr lang="da-DK" sz="1000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27" name="Picture 26" descr="Skærmbillede 2016-04-05 kl. 09.35.2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13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548133" y="6205530"/>
            <a:ext cx="1296000" cy="152016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3217820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- Fuldt billede og tekstbånd - Grøn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</p:spPr>
        <p:txBody>
          <a:bodyPr tIns="720000" anchor="t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28"/>
          </p:nvPr>
        </p:nvSpPr>
        <p:spPr>
          <a:xfrm>
            <a:off x="-1" y="2245656"/>
            <a:ext cx="12190413" cy="3460344"/>
          </a:xfrm>
          <a:solidFill>
            <a:schemeClr val="accent2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1309" y="2751608"/>
            <a:ext cx="7394441" cy="720197"/>
          </a:xfrm>
        </p:spPr>
        <p:txBody>
          <a:bodyPr anchor="t">
            <a:spAutoFit/>
          </a:bodyPr>
          <a:lstStyle>
            <a:lvl1pPr>
              <a:lnSpc>
                <a:spcPct val="88000"/>
              </a:lnSpc>
              <a:defRPr sz="5200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Titel på en linje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554038" y="3829781"/>
            <a:ext cx="7351712" cy="1440000"/>
          </a:xfrm>
        </p:spPr>
        <p:txBody>
          <a:bodyPr/>
          <a:lstStyle>
            <a:lvl1pPr marL="0" indent="0">
              <a:buNone/>
              <a:defRPr sz="2400" b="0">
                <a:solidFill>
                  <a:srgbClr val="FFFFFF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manchet i en eller flere linjer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18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19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1000" b="0" dirty="0">
                <a:solidFill>
                  <a:schemeClr val="tx1"/>
                </a:solidFill>
              </a:rPr>
            </a:br>
            <a:r>
              <a:rPr lang="da-DK" sz="1000" b="0" dirty="0">
                <a:solidFill>
                  <a:schemeClr val="tx1"/>
                </a:solidFill>
              </a:rPr>
              <a:t>hvide </a:t>
            </a:r>
            <a:r>
              <a:rPr lang="da-DK" sz="1000" b="0" dirty="0" err="1">
                <a:solidFill>
                  <a:schemeClr val="tx1"/>
                </a:solidFill>
              </a:rPr>
              <a:t>billedepladsholder</a:t>
            </a:r>
            <a:endParaRPr lang="da-DK" sz="100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Via</a:t>
            </a:r>
            <a:r>
              <a:rPr lang="da-DK" sz="100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3. </a:t>
            </a:r>
            <a:r>
              <a:rPr lang="da-DK" sz="1000" b="0" dirty="0">
                <a:solidFill>
                  <a:schemeClr val="tx1"/>
                </a:solidFill>
              </a:rPr>
              <a:t>Højreklik på billedet og send</a:t>
            </a:r>
            <a:r>
              <a:rPr lang="da-DK" sz="1000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27" name="Picture 26" descr="Skærmbillede 2016-04-05 kl. 09.35.2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12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548133" y="6205530"/>
            <a:ext cx="1296000" cy="152016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9985458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– Snævert tekstbånd - Hvid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</p:spPr>
        <p:txBody>
          <a:bodyPr tIns="720000" anchor="t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28"/>
          </p:nvPr>
        </p:nvSpPr>
        <p:spPr>
          <a:xfrm>
            <a:off x="-1" y="2743839"/>
            <a:ext cx="12190413" cy="2520000"/>
          </a:xfrm>
          <a:solidFill>
            <a:schemeClr val="accent2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1309" y="3249791"/>
            <a:ext cx="7394441" cy="720197"/>
          </a:xfrm>
        </p:spPr>
        <p:txBody>
          <a:bodyPr anchor="t">
            <a:spAutoFit/>
          </a:bodyPr>
          <a:lstStyle>
            <a:lvl1pPr>
              <a:lnSpc>
                <a:spcPct val="88000"/>
              </a:lnSpc>
              <a:defRPr sz="5200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Titel på en linje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554038" y="4267199"/>
            <a:ext cx="7351712" cy="673101"/>
          </a:xfrm>
        </p:spPr>
        <p:txBody>
          <a:bodyPr/>
          <a:lstStyle>
            <a:lvl1pPr marL="0" indent="0">
              <a:buNone/>
              <a:defRPr sz="2400" b="0">
                <a:solidFill>
                  <a:srgbClr val="FFFFFF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manchet i en eller to linjer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18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19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1000" b="0" dirty="0">
                <a:solidFill>
                  <a:schemeClr val="tx1"/>
                </a:solidFill>
              </a:rPr>
            </a:br>
            <a:r>
              <a:rPr lang="da-DK" sz="1000" b="0" dirty="0">
                <a:solidFill>
                  <a:schemeClr val="tx1"/>
                </a:solidFill>
              </a:rPr>
              <a:t>hvide </a:t>
            </a:r>
            <a:r>
              <a:rPr lang="da-DK" sz="1000" b="0" dirty="0" err="1">
                <a:solidFill>
                  <a:schemeClr val="tx1"/>
                </a:solidFill>
              </a:rPr>
              <a:t>billedepladsholder</a:t>
            </a:r>
            <a:endParaRPr lang="da-DK" sz="100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Via</a:t>
            </a:r>
            <a:r>
              <a:rPr lang="da-DK" sz="100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3. </a:t>
            </a:r>
            <a:r>
              <a:rPr lang="da-DK" sz="1000" b="0" dirty="0">
                <a:solidFill>
                  <a:schemeClr val="tx1"/>
                </a:solidFill>
              </a:rPr>
              <a:t>Højreklik på billedet og send</a:t>
            </a:r>
            <a:r>
              <a:rPr lang="da-DK" sz="1000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27" name="Picture 26" descr="Skærmbillede 2016-04-05 kl. 09.35.2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13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548133" y="6205530"/>
            <a:ext cx="1296000" cy="152016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0210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- Fuldt billede og tekstbånd - Grøn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</p:spPr>
        <p:txBody>
          <a:bodyPr tIns="720000" anchor="t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28"/>
          </p:nvPr>
        </p:nvSpPr>
        <p:spPr>
          <a:xfrm>
            <a:off x="-1" y="2245656"/>
            <a:ext cx="12190413" cy="3460344"/>
          </a:xfrm>
          <a:solidFill>
            <a:schemeClr val="accent2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1309" y="2751608"/>
            <a:ext cx="7394441" cy="720197"/>
          </a:xfrm>
        </p:spPr>
        <p:txBody>
          <a:bodyPr anchor="t">
            <a:spAutoFit/>
          </a:bodyPr>
          <a:lstStyle>
            <a:lvl1pPr>
              <a:lnSpc>
                <a:spcPct val="88000"/>
              </a:lnSpc>
              <a:defRPr sz="5200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Titel på en linje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554038" y="3829781"/>
            <a:ext cx="7351712" cy="1440000"/>
          </a:xfrm>
        </p:spPr>
        <p:txBody>
          <a:bodyPr/>
          <a:lstStyle>
            <a:lvl1pPr marL="0" indent="0">
              <a:buNone/>
              <a:defRPr sz="2400" b="0">
                <a:solidFill>
                  <a:srgbClr val="FFFFFF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manchet i en eller flere linjer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18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19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1000" b="0" dirty="0">
                <a:solidFill>
                  <a:schemeClr val="tx1"/>
                </a:solidFill>
              </a:rPr>
            </a:br>
            <a:r>
              <a:rPr lang="da-DK" sz="1000" b="0" dirty="0">
                <a:solidFill>
                  <a:schemeClr val="tx1"/>
                </a:solidFill>
              </a:rPr>
              <a:t>hvide </a:t>
            </a:r>
            <a:r>
              <a:rPr lang="da-DK" sz="1000" b="0" dirty="0" err="1">
                <a:solidFill>
                  <a:schemeClr val="tx1"/>
                </a:solidFill>
              </a:rPr>
              <a:t>billedepladsholder</a:t>
            </a:r>
            <a:endParaRPr lang="da-DK" sz="100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Via</a:t>
            </a:r>
            <a:r>
              <a:rPr lang="da-DK" sz="100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3. </a:t>
            </a:r>
            <a:r>
              <a:rPr lang="da-DK" sz="1000" b="0" dirty="0">
                <a:solidFill>
                  <a:schemeClr val="tx1"/>
                </a:solidFill>
              </a:rPr>
              <a:t>Højreklik på billedet og send</a:t>
            </a:r>
            <a:r>
              <a:rPr lang="da-DK" sz="1000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13" name="Picture 12" descr="Skærmbillede 2016-04-05 kl. 09.35.2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29"/>
          </p:nvPr>
        </p:nvSpPr>
        <p:spPr>
          <a:xfrm>
            <a:off x="554038" y="6205995"/>
            <a:ext cx="2178000" cy="180000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311415741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– Snævert tekstbånd - Grøn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</p:spPr>
        <p:txBody>
          <a:bodyPr tIns="720000" anchor="t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28"/>
          </p:nvPr>
        </p:nvSpPr>
        <p:spPr>
          <a:xfrm>
            <a:off x="-1" y="2743839"/>
            <a:ext cx="12190413" cy="2520000"/>
          </a:xfrm>
          <a:solidFill>
            <a:schemeClr val="accent2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1309" y="3249791"/>
            <a:ext cx="7394441" cy="720197"/>
          </a:xfrm>
        </p:spPr>
        <p:txBody>
          <a:bodyPr anchor="t">
            <a:spAutoFit/>
          </a:bodyPr>
          <a:lstStyle>
            <a:lvl1pPr>
              <a:lnSpc>
                <a:spcPct val="88000"/>
              </a:lnSpc>
              <a:defRPr sz="5200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Titel på en linje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554038" y="4267199"/>
            <a:ext cx="7351712" cy="673101"/>
          </a:xfrm>
        </p:spPr>
        <p:txBody>
          <a:bodyPr/>
          <a:lstStyle>
            <a:lvl1pPr marL="0" indent="0">
              <a:buNone/>
              <a:defRPr sz="2400" b="0">
                <a:solidFill>
                  <a:srgbClr val="FFFFFF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manchet i en eller to linjer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18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19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1000" b="0" dirty="0">
                <a:solidFill>
                  <a:schemeClr val="tx1"/>
                </a:solidFill>
              </a:rPr>
            </a:br>
            <a:r>
              <a:rPr lang="da-DK" sz="1000" b="0" dirty="0">
                <a:solidFill>
                  <a:schemeClr val="tx1"/>
                </a:solidFill>
              </a:rPr>
              <a:t>hvide </a:t>
            </a:r>
            <a:r>
              <a:rPr lang="da-DK" sz="1000" b="0" dirty="0" err="1">
                <a:solidFill>
                  <a:schemeClr val="tx1"/>
                </a:solidFill>
              </a:rPr>
              <a:t>billedepladsholder</a:t>
            </a:r>
            <a:endParaRPr lang="da-DK" sz="100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Via</a:t>
            </a:r>
            <a:r>
              <a:rPr lang="da-DK" sz="100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3. </a:t>
            </a:r>
            <a:r>
              <a:rPr lang="da-DK" sz="1000" b="0" dirty="0">
                <a:solidFill>
                  <a:schemeClr val="tx1"/>
                </a:solidFill>
              </a:rPr>
              <a:t>Højreklik på billedet og send</a:t>
            </a:r>
            <a:r>
              <a:rPr lang="da-DK" sz="1000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27" name="Picture 26" descr="Skærmbillede 2016-04-05 kl. 09.35.2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13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548133" y="6205530"/>
            <a:ext cx="1296000" cy="152016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420107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- Med partnerlogo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  <a:ln>
            <a:noFill/>
          </a:ln>
        </p:spPr>
        <p:txBody>
          <a:bodyPr tIns="72000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6458550" y="0"/>
            <a:ext cx="5731862" cy="6858000"/>
          </a:xfrm>
          <a:solidFill>
            <a:schemeClr val="bg1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1310" y="1901574"/>
            <a:ext cx="5583104" cy="704167"/>
          </a:xfrm>
        </p:spPr>
        <p:txBody>
          <a:bodyPr wrap="square">
            <a:spAutoFit/>
          </a:bodyPr>
          <a:lstStyle>
            <a:lvl1pPr>
              <a:lnSpc>
                <a:spcPct val="88000"/>
              </a:lnSpc>
              <a:defRPr sz="5200">
                <a:solidFill>
                  <a:schemeClr val="tx2"/>
                </a:solidFill>
              </a:defRPr>
            </a:lvl1pPr>
          </a:lstStyle>
          <a:p>
            <a:r>
              <a:rPr lang="da-DK" noProof="0" dirty="0"/>
              <a:t>Navn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554038" y="3323829"/>
            <a:ext cx="5550842" cy="1440000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accent2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Sted og dato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18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19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1000" b="0" dirty="0">
                <a:solidFill>
                  <a:schemeClr val="tx1"/>
                </a:solidFill>
              </a:rPr>
            </a:br>
            <a:r>
              <a:rPr lang="da-DK" sz="1000" b="0" dirty="0">
                <a:solidFill>
                  <a:schemeClr val="tx1"/>
                </a:solidFill>
              </a:rPr>
              <a:t>hvide </a:t>
            </a:r>
            <a:r>
              <a:rPr lang="da-DK" sz="1000" b="0" dirty="0" err="1">
                <a:solidFill>
                  <a:schemeClr val="tx1"/>
                </a:solidFill>
              </a:rPr>
              <a:t>billedepladsholder</a:t>
            </a:r>
            <a:endParaRPr lang="da-DK" sz="100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Via</a:t>
            </a:r>
            <a:r>
              <a:rPr lang="da-DK" sz="100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3. </a:t>
            </a:r>
            <a:r>
              <a:rPr lang="da-DK" sz="1000" b="0" dirty="0">
                <a:solidFill>
                  <a:schemeClr val="tx1"/>
                </a:solidFill>
              </a:rPr>
              <a:t>Højreklik på billedet og send</a:t>
            </a:r>
            <a:r>
              <a:rPr lang="da-DK" sz="1000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15" name="Picture 14" descr="Skærmbillede 2016-04-05 kl. 09.35.2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21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-1" y="5706000"/>
            <a:ext cx="12190413" cy="1152000"/>
          </a:xfrm>
          <a:solidFill>
            <a:schemeClr val="accent3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4" name="Pladsholder til billede 4"/>
          <p:cNvSpPr>
            <a:spLocks noGrp="1"/>
          </p:cNvSpPr>
          <p:nvPr>
            <p:ph type="pic" sz="quarter" idx="30" hasCustomPrompt="1"/>
          </p:nvPr>
        </p:nvSpPr>
        <p:spPr>
          <a:xfrm>
            <a:off x="6997700" y="3864984"/>
            <a:ext cx="4691284" cy="1553062"/>
          </a:xfrm>
        </p:spPr>
        <p:txBody>
          <a:bodyPr wrap="none" anchor="ctr"/>
          <a:lstStyle>
            <a:lvl1pPr marL="285750" marR="0" indent="-285750" algn="l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/>
              <a:buNone/>
              <a:tabLst/>
              <a:defRPr sz="1000"/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tabLst/>
              <a:defRPr/>
            </a:pPr>
            <a:r>
              <a:rPr lang="da-DK" dirty="0"/>
              <a:t>Klik og indsæt partnerlogo her</a:t>
            </a:r>
          </a:p>
        </p:txBody>
      </p:sp>
      <p:sp>
        <p:nvSpPr>
          <p:cNvPr id="25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2" name="Pladsholder til billede 4"/>
          <p:cNvSpPr>
            <a:spLocks noGrp="1"/>
          </p:cNvSpPr>
          <p:nvPr>
            <p:ph type="pic" sz="quarter" idx="31" hasCustomPrompt="1"/>
          </p:nvPr>
        </p:nvSpPr>
        <p:spPr>
          <a:xfrm>
            <a:off x="6997700" y="2158017"/>
            <a:ext cx="4691284" cy="1553062"/>
          </a:xfrm>
        </p:spPr>
        <p:txBody>
          <a:bodyPr wrap="none" anchor="ctr"/>
          <a:lstStyle>
            <a:lvl1pPr marL="285750" marR="0" indent="-285750" algn="l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/>
              <a:buNone/>
              <a:tabLst/>
              <a:defRPr sz="1000" baseline="0"/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tabLst/>
              <a:defRPr/>
            </a:pPr>
            <a:r>
              <a:rPr lang="da-DK" dirty="0"/>
              <a:t>Klik og indsæt partnerlogo her</a:t>
            </a:r>
          </a:p>
        </p:txBody>
      </p:sp>
      <p:sp>
        <p:nvSpPr>
          <p:cNvPr id="22" name="Pladsholder til billede 4"/>
          <p:cNvSpPr>
            <a:spLocks noGrp="1"/>
          </p:cNvSpPr>
          <p:nvPr>
            <p:ph type="pic" sz="quarter" idx="33" hasCustomPrompt="1"/>
          </p:nvPr>
        </p:nvSpPr>
        <p:spPr>
          <a:xfrm>
            <a:off x="6997700" y="456217"/>
            <a:ext cx="4691284" cy="1553062"/>
          </a:xfrm>
        </p:spPr>
        <p:txBody>
          <a:bodyPr wrap="none" anchor="ctr"/>
          <a:lstStyle>
            <a:lvl1pPr marL="285750" marR="0" indent="-285750" algn="l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/>
              <a:buNone/>
              <a:tabLst/>
              <a:defRPr sz="1000"/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tabLst/>
              <a:defRPr/>
            </a:pPr>
            <a:r>
              <a:rPr lang="da-DK" dirty="0"/>
              <a:t>Klik og indsæt partnerlogo her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548133" y="6205530"/>
            <a:ext cx="1296000" cy="152016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VækstIBalance_PPT_Green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33" y="6205994"/>
            <a:ext cx="1296000" cy="1519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385731" cy="711638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-2481943" y="-680"/>
            <a:ext cx="2412094" cy="984930"/>
            <a:chOff x="-2481943" y="-680"/>
            <a:chExt cx="2412094" cy="984930"/>
          </a:xfrm>
        </p:grpSpPr>
        <p:sp>
          <p:nvSpPr>
            <p:cNvPr id="17" name="TextBox 20"/>
            <p:cNvSpPr txBox="1">
              <a:spLocks noChangeArrowheads="1"/>
            </p:cNvSpPr>
            <p:nvPr/>
          </p:nvSpPr>
          <p:spPr bwMode="auto">
            <a:xfrm>
              <a:off x="-2481943" y="-680"/>
              <a:ext cx="241209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1000" b="1" dirty="0">
                  <a:solidFill>
                    <a:schemeClr val="tx1"/>
                  </a:solidFill>
                  <a:latin typeface="+mn-lt"/>
                </a:rPr>
                <a:t>Tekstslide med punktopstilling</a:t>
              </a:r>
              <a:endParaRPr lang="da-DK" sz="1000" dirty="0">
                <a:solidFill>
                  <a:schemeClr val="tx1"/>
                </a:solidFill>
                <a:latin typeface="+mn-lt"/>
              </a:endParaRPr>
            </a:p>
            <a:p>
              <a:pPr algn="r" eaLnBrk="1" hangingPunct="1">
                <a:spcBef>
                  <a:spcPct val="50000"/>
                </a:spcBef>
                <a:defRPr/>
              </a:pP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Brug knapperne ‘Forøge / Formindske 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indryk’ for at skifte mellem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de forskellige tekst niveauer</a:t>
              </a:r>
            </a:p>
            <a:p>
              <a:pPr algn="r" eaLnBrk="1" hangingPunct="1">
                <a:spcBef>
                  <a:spcPct val="50000"/>
                </a:spcBef>
                <a:defRPr/>
              </a:pPr>
              <a:endParaRPr lang="da-DK" sz="10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18" name="Group 17"/>
            <p:cNvGrpSpPr/>
            <p:nvPr userDrawn="1"/>
          </p:nvGrpSpPr>
          <p:grpSpPr>
            <a:xfrm>
              <a:off x="-1072921" y="733313"/>
              <a:ext cx="992188" cy="250937"/>
              <a:chOff x="-1214439" y="765971"/>
              <a:chExt cx="992188" cy="250937"/>
            </a:xfrm>
          </p:grpSpPr>
          <p:grpSp>
            <p:nvGrpSpPr>
              <p:cNvPr id="20" name="Group 2"/>
              <p:cNvGrpSpPr>
                <a:grpSpLocks/>
              </p:cNvGrpSpPr>
              <p:nvPr/>
            </p:nvGrpSpPr>
            <p:grpSpPr bwMode="auto">
              <a:xfrm>
                <a:off x="-1214439" y="765971"/>
                <a:ext cx="437608" cy="246173"/>
                <a:chOff x="-1214439" y="732970"/>
                <a:chExt cx="437608" cy="246063"/>
              </a:xfrm>
            </p:grpSpPr>
            <p:grpSp>
              <p:nvGrpSpPr>
                <p:cNvPr id="25" name="Group 3"/>
                <p:cNvGrpSpPr>
                  <a:grpSpLocks/>
                </p:cNvGrpSpPr>
                <p:nvPr/>
              </p:nvGrpSpPr>
              <p:grpSpPr bwMode="auto">
                <a:xfrm>
                  <a:off x="-1214439" y="741702"/>
                  <a:ext cx="428625" cy="228600"/>
                  <a:chOff x="-727592" y="3306446"/>
                  <a:chExt cx="429053" cy="228767"/>
                </a:xfrm>
              </p:grpSpPr>
              <p:pic>
                <p:nvPicPr>
                  <p:cNvPr id="27" name="Picture 14" descr="fke3b.jpg"/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727293" y="3306446"/>
                    <a:ext cx="428754" cy="2287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28" name="Rectangle 27"/>
                  <p:cNvSpPr/>
                  <p:nvPr/>
                </p:nvSpPr>
                <p:spPr bwMode="auto">
                  <a:xfrm>
                    <a:off x="-727591" y="3332754"/>
                    <a:ext cx="214527" cy="215961"/>
                  </a:xfrm>
                  <a:prstGeom prst="rect">
                    <a:avLst/>
                  </a:prstGeom>
                  <a:solidFill>
                    <a:srgbClr val="FFFFFF">
                      <a:alpha val="60000"/>
                    </a:srgb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26" name="Rounded Rectangle 25"/>
                <p:cNvSpPr/>
                <p:nvPr/>
              </p:nvSpPr>
              <p:spPr bwMode="auto">
                <a:xfrm>
                  <a:off x="-1014413" y="733082"/>
                  <a:ext cx="238125" cy="245953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grpSp>
            <p:nvGrpSpPr>
              <p:cNvPr id="21" name="Group 28"/>
              <p:cNvGrpSpPr>
                <a:grpSpLocks/>
              </p:cNvGrpSpPr>
              <p:nvPr/>
            </p:nvGrpSpPr>
            <p:grpSpPr bwMode="auto">
              <a:xfrm>
                <a:off x="-682626" y="770735"/>
                <a:ext cx="460375" cy="246173"/>
                <a:chOff x="-561836" y="3417665"/>
                <a:chExt cx="460236" cy="245883"/>
              </a:xfrm>
            </p:grpSpPr>
            <p:pic>
              <p:nvPicPr>
                <p:cNvPr id="22" name="Picture 2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549275" y="3434948"/>
                  <a:ext cx="447675" cy="228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3" name="Rectangle 22"/>
                <p:cNvSpPr/>
                <p:nvPr/>
              </p:nvSpPr>
              <p:spPr>
                <a:xfrm>
                  <a:off x="-317434" y="3436803"/>
                  <a:ext cx="214247" cy="217231"/>
                </a:xfrm>
                <a:prstGeom prst="rect">
                  <a:avLst/>
                </a:prstGeom>
                <a:solidFill>
                  <a:srgbClr val="FFFFFF">
                    <a:alpha val="60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24" name="Rounded Rectangle 23"/>
                <p:cNvSpPr/>
                <p:nvPr/>
              </p:nvSpPr>
              <p:spPr>
                <a:xfrm>
                  <a:off x="-561835" y="3417776"/>
                  <a:ext cx="238053" cy="245772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4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0D5B630E-43CE-844A-940E-F43487ACEA3D}" type="datetime1">
              <a:rPr lang="da-DK" smtClean="0"/>
              <a:t>29-11-2018</a:t>
            </a:fld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1" hasCustomPrompt="1"/>
          </p:nvPr>
        </p:nvSpPr>
        <p:spPr>
          <a:xfrm>
            <a:off x="542925" y="1549399"/>
            <a:ext cx="9385731" cy="4148139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pic>
        <p:nvPicPr>
          <p:cNvPr id="38" name="Picture 37" descr="LF_Logo_RGB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987" y="5988208"/>
            <a:ext cx="1007998" cy="587589"/>
          </a:xfrm>
          <a:prstGeom prst="rect">
            <a:avLst/>
          </a:prstGeom>
        </p:spPr>
      </p:pic>
      <p:sp>
        <p:nvSpPr>
          <p:cNvPr id="29" name="TextBox 28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34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Skift</a:t>
            </a:r>
            <a:r>
              <a:rPr lang="da-DK" sz="1000" b="1" baseline="0" dirty="0">
                <a:solidFill>
                  <a:schemeClr val="tx1"/>
                </a:solidFill>
              </a:rPr>
              <a:t> farve på LF bjælkerne</a:t>
            </a:r>
            <a:endParaRPr lang="da-DK" sz="1000" b="1" dirty="0">
              <a:solidFill>
                <a:schemeClr val="tx1"/>
              </a:solidFill>
            </a:endParaRP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Klik på bjælken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1000" b="0" dirty="0" err="1">
                <a:solidFill>
                  <a:schemeClr val="tx1"/>
                </a:solidFill>
              </a:rPr>
              <a:t>temafarvene</a:t>
            </a:r>
            <a:r>
              <a:rPr lang="da-DK" sz="100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pic>
        <p:nvPicPr>
          <p:cNvPr id="35" name="Picture 34" descr="Skærmbillede 2016-04-05 kl. 09.35.2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40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0" y="0"/>
            <a:ext cx="216000" cy="5724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41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0" y="5706000"/>
            <a:ext cx="216000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232613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alter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C6ECF-3192-DC4B-B1E4-B2022DC1CFC2}" type="datetime1">
              <a:rPr lang="da-DK" noProof="0" smtClean="0"/>
              <a:t>29-11-2018</a:t>
            </a:fld>
            <a:endParaRPr lang="da-DK" noProof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B6656-7882-4CEF-9850-9EB873E823C4}" type="slidenum">
              <a:rPr lang="da-DK" noProof="0" smtClean="0"/>
              <a:pPr/>
              <a:t>‹nr.›</a:t>
            </a:fld>
            <a:endParaRPr lang="da-DK" noProof="0"/>
          </a:p>
        </p:txBody>
      </p:sp>
      <p:sp>
        <p:nvSpPr>
          <p:cNvPr id="37" name="Content Placeholder 6"/>
          <p:cNvSpPr>
            <a:spLocks noGrp="1"/>
          </p:cNvSpPr>
          <p:nvPr>
            <p:ph sz="quarter" idx="22" hasCustomPrompt="1"/>
          </p:nvPr>
        </p:nvSpPr>
        <p:spPr>
          <a:xfrm>
            <a:off x="5334000" y="1549399"/>
            <a:ext cx="4594657" cy="4148139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39" name="Content Placeholder 6"/>
          <p:cNvSpPr>
            <a:spLocks noGrp="1"/>
          </p:cNvSpPr>
          <p:nvPr>
            <p:ph sz="quarter" idx="24" hasCustomPrompt="1"/>
          </p:nvPr>
        </p:nvSpPr>
        <p:spPr>
          <a:xfrm>
            <a:off x="542925" y="1549399"/>
            <a:ext cx="4600575" cy="4148139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pic>
        <p:nvPicPr>
          <p:cNvPr id="41" name="Picture 40" descr="LF_Logo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987" y="5988208"/>
            <a:ext cx="1007998" cy="587589"/>
          </a:xfrm>
          <a:prstGeom prst="rect">
            <a:avLst/>
          </a:prstGeom>
        </p:spPr>
      </p:pic>
      <p:grpSp>
        <p:nvGrpSpPr>
          <p:cNvPr id="31" name="Group 30"/>
          <p:cNvGrpSpPr/>
          <p:nvPr userDrawn="1"/>
        </p:nvGrpSpPr>
        <p:grpSpPr>
          <a:xfrm>
            <a:off x="-2481943" y="-680"/>
            <a:ext cx="2412094" cy="984930"/>
            <a:chOff x="-2481943" y="-680"/>
            <a:chExt cx="2412094" cy="984930"/>
          </a:xfrm>
        </p:grpSpPr>
        <p:sp>
          <p:nvSpPr>
            <p:cNvPr id="32" name="TextBox 20"/>
            <p:cNvSpPr txBox="1">
              <a:spLocks noChangeArrowheads="1"/>
            </p:cNvSpPr>
            <p:nvPr/>
          </p:nvSpPr>
          <p:spPr bwMode="auto">
            <a:xfrm>
              <a:off x="-2481943" y="-680"/>
              <a:ext cx="241209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1000" b="1" dirty="0">
                  <a:solidFill>
                    <a:schemeClr val="tx1"/>
                  </a:solidFill>
                  <a:latin typeface="+mn-lt"/>
                </a:rPr>
                <a:t>Tekstslide med punktopstilling</a:t>
              </a:r>
              <a:endParaRPr lang="da-DK" sz="1000" dirty="0">
                <a:solidFill>
                  <a:schemeClr val="tx1"/>
                </a:solidFill>
                <a:latin typeface="+mn-lt"/>
              </a:endParaRPr>
            </a:p>
            <a:p>
              <a:pPr algn="r" eaLnBrk="1" hangingPunct="1">
                <a:spcBef>
                  <a:spcPct val="50000"/>
                </a:spcBef>
                <a:defRPr/>
              </a:pP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Brug knapperne ‘Forøge / Formindske 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indryk’ for at skifte mellem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de forskellige tekst niveauer</a:t>
              </a:r>
            </a:p>
            <a:p>
              <a:pPr algn="r" eaLnBrk="1" hangingPunct="1">
                <a:spcBef>
                  <a:spcPct val="50000"/>
                </a:spcBef>
                <a:defRPr/>
              </a:pPr>
              <a:endParaRPr lang="da-DK" sz="10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35" name="Group 34"/>
            <p:cNvGrpSpPr/>
            <p:nvPr userDrawn="1"/>
          </p:nvGrpSpPr>
          <p:grpSpPr>
            <a:xfrm>
              <a:off x="-1072921" y="733313"/>
              <a:ext cx="992188" cy="250937"/>
              <a:chOff x="-1214439" y="765971"/>
              <a:chExt cx="992188" cy="250937"/>
            </a:xfrm>
          </p:grpSpPr>
          <p:grpSp>
            <p:nvGrpSpPr>
              <p:cNvPr id="36" name="Group 2"/>
              <p:cNvGrpSpPr>
                <a:grpSpLocks/>
              </p:cNvGrpSpPr>
              <p:nvPr/>
            </p:nvGrpSpPr>
            <p:grpSpPr bwMode="auto">
              <a:xfrm>
                <a:off x="-1214439" y="765971"/>
                <a:ext cx="437608" cy="246173"/>
                <a:chOff x="-1214439" y="732970"/>
                <a:chExt cx="437608" cy="246063"/>
              </a:xfrm>
            </p:grpSpPr>
            <p:grpSp>
              <p:nvGrpSpPr>
                <p:cNvPr id="47" name="Group 3"/>
                <p:cNvGrpSpPr>
                  <a:grpSpLocks/>
                </p:cNvGrpSpPr>
                <p:nvPr/>
              </p:nvGrpSpPr>
              <p:grpSpPr bwMode="auto">
                <a:xfrm>
                  <a:off x="-1214439" y="741702"/>
                  <a:ext cx="428625" cy="228600"/>
                  <a:chOff x="-727592" y="3306446"/>
                  <a:chExt cx="429053" cy="228767"/>
                </a:xfrm>
              </p:grpSpPr>
              <p:pic>
                <p:nvPicPr>
                  <p:cNvPr id="49" name="Picture 14" descr="fke3b.jpg"/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727293" y="3306446"/>
                    <a:ext cx="428754" cy="2287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50" name="Rectangle 49"/>
                  <p:cNvSpPr/>
                  <p:nvPr/>
                </p:nvSpPr>
                <p:spPr bwMode="auto">
                  <a:xfrm>
                    <a:off x="-727591" y="3332754"/>
                    <a:ext cx="214527" cy="215961"/>
                  </a:xfrm>
                  <a:prstGeom prst="rect">
                    <a:avLst/>
                  </a:prstGeom>
                  <a:solidFill>
                    <a:srgbClr val="FFFFFF">
                      <a:alpha val="60000"/>
                    </a:srgb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48" name="Rounded Rectangle 47"/>
                <p:cNvSpPr/>
                <p:nvPr/>
              </p:nvSpPr>
              <p:spPr bwMode="auto">
                <a:xfrm>
                  <a:off x="-1014413" y="733082"/>
                  <a:ext cx="238125" cy="245953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grpSp>
            <p:nvGrpSpPr>
              <p:cNvPr id="38" name="Group 28"/>
              <p:cNvGrpSpPr>
                <a:grpSpLocks/>
              </p:cNvGrpSpPr>
              <p:nvPr/>
            </p:nvGrpSpPr>
            <p:grpSpPr bwMode="auto">
              <a:xfrm>
                <a:off x="-682626" y="770735"/>
                <a:ext cx="460375" cy="246173"/>
                <a:chOff x="-561836" y="3417665"/>
                <a:chExt cx="460236" cy="245883"/>
              </a:xfrm>
            </p:grpSpPr>
            <p:pic>
              <p:nvPicPr>
                <p:cNvPr id="40" name="Picture 2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549275" y="3434948"/>
                  <a:ext cx="447675" cy="228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5" name="Rectangle 44"/>
                <p:cNvSpPr/>
                <p:nvPr/>
              </p:nvSpPr>
              <p:spPr>
                <a:xfrm>
                  <a:off x="-317434" y="3436803"/>
                  <a:ext cx="214247" cy="217231"/>
                </a:xfrm>
                <a:prstGeom prst="rect">
                  <a:avLst/>
                </a:prstGeom>
                <a:solidFill>
                  <a:srgbClr val="FFFFFF">
                    <a:alpha val="60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46" name="Rounded Rectangle 45"/>
                <p:cNvSpPr/>
                <p:nvPr/>
              </p:nvSpPr>
              <p:spPr>
                <a:xfrm>
                  <a:off x="-561835" y="3417776"/>
                  <a:ext cx="238053" cy="245772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51" name="TextBox 50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53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Skift</a:t>
            </a:r>
            <a:r>
              <a:rPr lang="da-DK" sz="1000" b="1" baseline="0" dirty="0">
                <a:solidFill>
                  <a:schemeClr val="tx1"/>
                </a:solidFill>
              </a:rPr>
              <a:t> farve på LF bjælkerne</a:t>
            </a:r>
            <a:endParaRPr lang="da-DK" sz="1000" b="1" dirty="0">
              <a:solidFill>
                <a:schemeClr val="tx1"/>
              </a:solidFill>
            </a:endParaRP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Klik på bjælken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1000" b="0" dirty="0" err="1">
                <a:solidFill>
                  <a:schemeClr val="tx1"/>
                </a:solidFill>
              </a:rPr>
              <a:t>temafarvene</a:t>
            </a:r>
            <a:r>
              <a:rPr lang="da-DK" sz="100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pic>
        <p:nvPicPr>
          <p:cNvPr id="54" name="Picture 53" descr="Skærmbillede 2016-04-05 kl. 09.35.22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55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0" y="0"/>
            <a:ext cx="216000" cy="5724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56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0" y="5706000"/>
            <a:ext cx="216000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  <p:pic>
        <p:nvPicPr>
          <p:cNvPr id="26" name="Picture 25" descr="VækstIBalance_PPT_Green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33" y="6205994"/>
            <a:ext cx="1296000" cy="151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38268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(høj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8029403" y="1549399"/>
            <a:ext cx="3600000" cy="4148139"/>
          </a:xfrm>
        </p:spPr>
        <p:txBody>
          <a:bodyPr tIns="2376000"/>
          <a:lstStyle>
            <a:lvl1pPr marL="0" indent="0" algn="ctr">
              <a:buFont typeface="Arial" pitchFamily="34" charset="0"/>
              <a:buNone/>
              <a:defRPr sz="1400" b="0"/>
            </a:lvl1pPr>
          </a:lstStyle>
          <a:p>
            <a:r>
              <a:rPr lang="da-DK" noProof="0" dirty="0"/>
              <a:t>Indsæt billede</a:t>
            </a:r>
          </a:p>
        </p:txBody>
      </p:sp>
      <p:sp>
        <p:nvSpPr>
          <p:cNvPr id="33" name="Content Placeholder 6"/>
          <p:cNvSpPr>
            <a:spLocks noGrp="1"/>
          </p:cNvSpPr>
          <p:nvPr>
            <p:ph sz="quarter" idx="24" hasCustomPrompt="1"/>
          </p:nvPr>
        </p:nvSpPr>
        <p:spPr>
          <a:xfrm>
            <a:off x="542925" y="1549399"/>
            <a:ext cx="7267575" cy="4148139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34" name="Title 1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385731" cy="711638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8C22AC67-55FF-1748-A744-68C60D57CAD9}" type="datetime1">
              <a:rPr lang="da-DK" smtClean="0"/>
              <a:t>29-11-2018</a:t>
            </a:fld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35" name="Picture 34" descr="LF_Logo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987" y="5988208"/>
            <a:ext cx="1007998" cy="587589"/>
          </a:xfrm>
          <a:prstGeom prst="rect">
            <a:avLst/>
          </a:prstGeom>
        </p:spPr>
      </p:pic>
      <p:grpSp>
        <p:nvGrpSpPr>
          <p:cNvPr id="51" name="Group 50"/>
          <p:cNvGrpSpPr/>
          <p:nvPr userDrawn="1"/>
        </p:nvGrpSpPr>
        <p:grpSpPr>
          <a:xfrm>
            <a:off x="-2481943" y="-680"/>
            <a:ext cx="2412094" cy="984930"/>
            <a:chOff x="-2481943" y="-680"/>
            <a:chExt cx="2412094" cy="984930"/>
          </a:xfrm>
        </p:grpSpPr>
        <p:sp>
          <p:nvSpPr>
            <p:cNvPr id="52" name="TextBox 20"/>
            <p:cNvSpPr txBox="1">
              <a:spLocks noChangeArrowheads="1"/>
            </p:cNvSpPr>
            <p:nvPr/>
          </p:nvSpPr>
          <p:spPr bwMode="auto">
            <a:xfrm>
              <a:off x="-2481943" y="-680"/>
              <a:ext cx="241209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1000" b="1" dirty="0">
                  <a:solidFill>
                    <a:schemeClr val="tx1"/>
                  </a:solidFill>
                  <a:latin typeface="+mn-lt"/>
                </a:rPr>
                <a:t>Tekstslide med punktopstilling</a:t>
              </a:r>
              <a:endParaRPr lang="da-DK" sz="1000" dirty="0">
                <a:solidFill>
                  <a:schemeClr val="tx1"/>
                </a:solidFill>
                <a:latin typeface="+mn-lt"/>
              </a:endParaRPr>
            </a:p>
            <a:p>
              <a:pPr algn="r" eaLnBrk="1" hangingPunct="1">
                <a:spcBef>
                  <a:spcPct val="50000"/>
                </a:spcBef>
                <a:defRPr/>
              </a:pP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Brug knapperne ‘Forøge / Formindske 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indryk’ for at skifte mellem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de forskellige tekst niveauer</a:t>
              </a:r>
            </a:p>
            <a:p>
              <a:pPr algn="r" eaLnBrk="1" hangingPunct="1">
                <a:spcBef>
                  <a:spcPct val="50000"/>
                </a:spcBef>
                <a:defRPr/>
              </a:pPr>
              <a:endParaRPr lang="da-DK" sz="10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53" name="Group 52"/>
            <p:cNvGrpSpPr/>
            <p:nvPr userDrawn="1"/>
          </p:nvGrpSpPr>
          <p:grpSpPr>
            <a:xfrm>
              <a:off x="-1072921" y="733313"/>
              <a:ext cx="992188" cy="250937"/>
              <a:chOff x="-1214439" y="765971"/>
              <a:chExt cx="992188" cy="250937"/>
            </a:xfrm>
          </p:grpSpPr>
          <p:grpSp>
            <p:nvGrpSpPr>
              <p:cNvPr id="54" name="Group 2"/>
              <p:cNvGrpSpPr>
                <a:grpSpLocks/>
              </p:cNvGrpSpPr>
              <p:nvPr/>
            </p:nvGrpSpPr>
            <p:grpSpPr bwMode="auto">
              <a:xfrm>
                <a:off x="-1214439" y="765971"/>
                <a:ext cx="437608" cy="246173"/>
                <a:chOff x="-1214439" y="732970"/>
                <a:chExt cx="437608" cy="246063"/>
              </a:xfrm>
            </p:grpSpPr>
            <p:grpSp>
              <p:nvGrpSpPr>
                <p:cNvPr id="59" name="Group 3"/>
                <p:cNvGrpSpPr>
                  <a:grpSpLocks/>
                </p:cNvGrpSpPr>
                <p:nvPr/>
              </p:nvGrpSpPr>
              <p:grpSpPr bwMode="auto">
                <a:xfrm>
                  <a:off x="-1214439" y="741702"/>
                  <a:ext cx="428625" cy="228600"/>
                  <a:chOff x="-727592" y="3306446"/>
                  <a:chExt cx="429053" cy="228767"/>
                </a:xfrm>
              </p:grpSpPr>
              <p:pic>
                <p:nvPicPr>
                  <p:cNvPr id="61" name="Picture 14" descr="fke3b.jpg"/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727293" y="3306446"/>
                    <a:ext cx="428754" cy="2287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62" name="Rectangle 61"/>
                  <p:cNvSpPr/>
                  <p:nvPr/>
                </p:nvSpPr>
                <p:spPr bwMode="auto">
                  <a:xfrm>
                    <a:off x="-727591" y="3332754"/>
                    <a:ext cx="214527" cy="215961"/>
                  </a:xfrm>
                  <a:prstGeom prst="rect">
                    <a:avLst/>
                  </a:prstGeom>
                  <a:solidFill>
                    <a:srgbClr val="FFFFFF">
                      <a:alpha val="60000"/>
                    </a:srgb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60" name="Rounded Rectangle 59"/>
                <p:cNvSpPr/>
                <p:nvPr/>
              </p:nvSpPr>
              <p:spPr bwMode="auto">
                <a:xfrm>
                  <a:off x="-1014413" y="733082"/>
                  <a:ext cx="238125" cy="245953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grpSp>
            <p:nvGrpSpPr>
              <p:cNvPr id="55" name="Group 28"/>
              <p:cNvGrpSpPr>
                <a:grpSpLocks/>
              </p:cNvGrpSpPr>
              <p:nvPr/>
            </p:nvGrpSpPr>
            <p:grpSpPr bwMode="auto">
              <a:xfrm>
                <a:off x="-682626" y="770735"/>
                <a:ext cx="460375" cy="246173"/>
                <a:chOff x="-561836" y="3417665"/>
                <a:chExt cx="460236" cy="245883"/>
              </a:xfrm>
            </p:grpSpPr>
            <p:pic>
              <p:nvPicPr>
                <p:cNvPr id="56" name="Picture 2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549275" y="3434948"/>
                  <a:ext cx="447675" cy="228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57" name="Rectangle 56"/>
                <p:cNvSpPr/>
                <p:nvPr/>
              </p:nvSpPr>
              <p:spPr>
                <a:xfrm>
                  <a:off x="-317434" y="3436803"/>
                  <a:ext cx="214247" cy="217231"/>
                </a:xfrm>
                <a:prstGeom prst="rect">
                  <a:avLst/>
                </a:prstGeom>
                <a:solidFill>
                  <a:srgbClr val="FFFFFF">
                    <a:alpha val="60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58" name="Rounded Rectangle 57"/>
                <p:cNvSpPr/>
                <p:nvPr/>
              </p:nvSpPr>
              <p:spPr>
                <a:xfrm>
                  <a:off x="-561835" y="3417776"/>
                  <a:ext cx="238053" cy="245772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63" name="TextBox 62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65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Skift</a:t>
            </a:r>
            <a:r>
              <a:rPr lang="da-DK" sz="1000" b="1" baseline="0" dirty="0">
                <a:solidFill>
                  <a:schemeClr val="tx1"/>
                </a:solidFill>
              </a:rPr>
              <a:t> farve på LF bjælkerne</a:t>
            </a:r>
            <a:endParaRPr lang="da-DK" sz="1000" b="1" dirty="0">
              <a:solidFill>
                <a:schemeClr val="tx1"/>
              </a:solidFill>
            </a:endParaRP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Klik på bjælken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1000" b="0" dirty="0" err="1">
                <a:solidFill>
                  <a:schemeClr val="tx1"/>
                </a:solidFill>
              </a:rPr>
              <a:t>temafarvene</a:t>
            </a:r>
            <a:r>
              <a:rPr lang="da-DK" sz="100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pic>
        <p:nvPicPr>
          <p:cNvPr id="67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3064" y="3420158"/>
            <a:ext cx="228600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8" name="TextBox 17"/>
          <p:cNvSpPr txBox="1">
            <a:spLocks noChangeArrowheads="1"/>
          </p:cNvSpPr>
          <p:nvPr userDrawn="1"/>
        </p:nvSpPr>
        <p:spPr bwMode="auto">
          <a:xfrm>
            <a:off x="-2679700" y="2607847"/>
            <a:ext cx="253523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</a:t>
            </a:r>
            <a:r>
              <a:rPr lang="da-DK" sz="1000" b="1" baseline="0" dirty="0">
                <a:solidFill>
                  <a:schemeClr val="tx1"/>
                </a:solidFill>
              </a:rPr>
              <a:t> </a:t>
            </a:r>
            <a:r>
              <a:rPr lang="da-DK" sz="1000" b="1" dirty="0">
                <a:solidFill>
                  <a:schemeClr val="tx1"/>
                </a:solidFill>
              </a:rPr>
              <a:t>billede i pladsholderne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ikonet midt i pladsholderen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</a:t>
            </a:r>
            <a:r>
              <a:rPr lang="da-DK" sz="1000" b="0" baseline="0" dirty="0">
                <a:solidFill>
                  <a:schemeClr val="tx1"/>
                </a:solidFill>
              </a:rPr>
              <a:t>ælg et billedet, fra din computer, som skal indsættes</a:t>
            </a:r>
          </a:p>
        </p:txBody>
      </p:sp>
      <p:pic>
        <p:nvPicPr>
          <p:cNvPr id="69" name="Picture 68" descr="Skærmbillede 2016-04-05 kl. 09.35.2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70" name="Text Placeholder 13"/>
          <p:cNvSpPr>
            <a:spLocks noGrp="1"/>
          </p:cNvSpPr>
          <p:nvPr>
            <p:ph type="body" sz="quarter" idx="27"/>
          </p:nvPr>
        </p:nvSpPr>
        <p:spPr>
          <a:xfrm flipH="1">
            <a:off x="0" y="0"/>
            <a:ext cx="216000" cy="5724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71" name="Text Placeholder 13"/>
          <p:cNvSpPr>
            <a:spLocks noGrp="1"/>
          </p:cNvSpPr>
          <p:nvPr>
            <p:ph type="body" sz="quarter" idx="28"/>
          </p:nvPr>
        </p:nvSpPr>
        <p:spPr>
          <a:xfrm>
            <a:off x="0" y="5706000"/>
            <a:ext cx="216000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  <p:pic>
        <p:nvPicPr>
          <p:cNvPr id="28" name="Picture 27" descr="VækstIBalance_PPT_Green.p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33" y="6205994"/>
            <a:ext cx="1296000" cy="151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85047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(venst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ontent Placeholder 6"/>
          <p:cNvSpPr>
            <a:spLocks noGrp="1"/>
          </p:cNvSpPr>
          <p:nvPr>
            <p:ph sz="quarter" idx="24" hasCustomPrompt="1"/>
          </p:nvPr>
        </p:nvSpPr>
        <p:spPr>
          <a:xfrm>
            <a:off x="4361828" y="1549399"/>
            <a:ext cx="7267575" cy="4148139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34" name="Title 1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385731" cy="711638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29" name="Picture Placeholder 7"/>
          <p:cNvSpPr>
            <a:spLocks noGrp="1"/>
          </p:cNvSpPr>
          <p:nvPr>
            <p:ph type="pic" sz="quarter" idx="25" hasCustomPrompt="1"/>
          </p:nvPr>
        </p:nvSpPr>
        <p:spPr>
          <a:xfrm>
            <a:off x="542925" y="1549399"/>
            <a:ext cx="3600000" cy="4148139"/>
          </a:xfrm>
        </p:spPr>
        <p:txBody>
          <a:bodyPr tIns="2376000"/>
          <a:lstStyle>
            <a:lvl1pPr marL="0" indent="0" algn="ctr">
              <a:buFont typeface="Arial" pitchFamily="34" charset="0"/>
              <a:buNone/>
              <a:defRPr sz="1400" b="0"/>
            </a:lvl1pPr>
          </a:lstStyle>
          <a:p>
            <a:r>
              <a:rPr lang="da-DK" noProof="0" dirty="0"/>
              <a:t>Indsæt billede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fld id="{22BFC3C4-8975-AE4F-91B9-596060FB9B74}" type="datetime1">
              <a:rPr lang="da-DK" smtClean="0"/>
              <a:t>29-11-2018</a:t>
            </a:fld>
            <a:endParaRPr lang="da-DK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35" name="Picture 34" descr="LF_Logo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987" y="5988208"/>
            <a:ext cx="1007998" cy="587589"/>
          </a:xfrm>
          <a:prstGeom prst="rect">
            <a:avLst/>
          </a:prstGeom>
        </p:spPr>
      </p:pic>
      <p:grpSp>
        <p:nvGrpSpPr>
          <p:cNvPr id="39" name="Group 38"/>
          <p:cNvGrpSpPr/>
          <p:nvPr userDrawn="1"/>
        </p:nvGrpSpPr>
        <p:grpSpPr>
          <a:xfrm>
            <a:off x="-2481943" y="-680"/>
            <a:ext cx="2412094" cy="984930"/>
            <a:chOff x="-2481943" y="-680"/>
            <a:chExt cx="2412094" cy="984930"/>
          </a:xfrm>
        </p:grpSpPr>
        <p:sp>
          <p:nvSpPr>
            <p:cNvPr id="40" name="TextBox 20"/>
            <p:cNvSpPr txBox="1">
              <a:spLocks noChangeArrowheads="1"/>
            </p:cNvSpPr>
            <p:nvPr/>
          </p:nvSpPr>
          <p:spPr bwMode="auto">
            <a:xfrm>
              <a:off x="-2481943" y="-680"/>
              <a:ext cx="241209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1000" b="1" dirty="0">
                  <a:solidFill>
                    <a:schemeClr val="tx1"/>
                  </a:solidFill>
                  <a:latin typeface="+mn-lt"/>
                </a:rPr>
                <a:t>Tekstslide med punktopstilling</a:t>
              </a:r>
              <a:endParaRPr lang="da-DK" sz="1000" dirty="0">
                <a:solidFill>
                  <a:schemeClr val="tx1"/>
                </a:solidFill>
                <a:latin typeface="+mn-lt"/>
              </a:endParaRPr>
            </a:p>
            <a:p>
              <a:pPr algn="r" eaLnBrk="1" hangingPunct="1">
                <a:spcBef>
                  <a:spcPct val="50000"/>
                </a:spcBef>
                <a:defRPr/>
              </a:pP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Brug knapperne ‘Forøge / Formindske 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indryk’ for at skifte mellem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de forskellige tekst niveauer</a:t>
              </a:r>
            </a:p>
            <a:p>
              <a:pPr algn="r" eaLnBrk="1" hangingPunct="1">
                <a:spcBef>
                  <a:spcPct val="50000"/>
                </a:spcBef>
                <a:defRPr/>
              </a:pPr>
              <a:endParaRPr lang="da-DK" sz="10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41" name="Group 40"/>
            <p:cNvGrpSpPr/>
            <p:nvPr userDrawn="1"/>
          </p:nvGrpSpPr>
          <p:grpSpPr>
            <a:xfrm>
              <a:off x="-1072921" y="733313"/>
              <a:ext cx="992188" cy="250937"/>
              <a:chOff x="-1214439" y="765971"/>
              <a:chExt cx="992188" cy="250937"/>
            </a:xfrm>
          </p:grpSpPr>
          <p:grpSp>
            <p:nvGrpSpPr>
              <p:cNvPr id="42" name="Group 2"/>
              <p:cNvGrpSpPr>
                <a:grpSpLocks/>
              </p:cNvGrpSpPr>
              <p:nvPr/>
            </p:nvGrpSpPr>
            <p:grpSpPr bwMode="auto">
              <a:xfrm>
                <a:off x="-1214439" y="765971"/>
                <a:ext cx="437608" cy="246173"/>
                <a:chOff x="-1214439" y="732970"/>
                <a:chExt cx="437608" cy="246063"/>
              </a:xfrm>
            </p:grpSpPr>
            <p:grpSp>
              <p:nvGrpSpPr>
                <p:cNvPr id="47" name="Group 3"/>
                <p:cNvGrpSpPr>
                  <a:grpSpLocks/>
                </p:cNvGrpSpPr>
                <p:nvPr/>
              </p:nvGrpSpPr>
              <p:grpSpPr bwMode="auto">
                <a:xfrm>
                  <a:off x="-1214439" y="741702"/>
                  <a:ext cx="428625" cy="228600"/>
                  <a:chOff x="-727592" y="3306446"/>
                  <a:chExt cx="429053" cy="228767"/>
                </a:xfrm>
              </p:grpSpPr>
              <p:pic>
                <p:nvPicPr>
                  <p:cNvPr id="49" name="Picture 14" descr="fke3b.jpg"/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727293" y="3306446"/>
                    <a:ext cx="428754" cy="2287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50" name="Rectangle 49"/>
                  <p:cNvSpPr/>
                  <p:nvPr/>
                </p:nvSpPr>
                <p:spPr bwMode="auto">
                  <a:xfrm>
                    <a:off x="-727591" y="3332754"/>
                    <a:ext cx="214527" cy="215961"/>
                  </a:xfrm>
                  <a:prstGeom prst="rect">
                    <a:avLst/>
                  </a:prstGeom>
                  <a:solidFill>
                    <a:srgbClr val="FFFFFF">
                      <a:alpha val="60000"/>
                    </a:srgb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48" name="Rounded Rectangle 47"/>
                <p:cNvSpPr/>
                <p:nvPr/>
              </p:nvSpPr>
              <p:spPr bwMode="auto">
                <a:xfrm>
                  <a:off x="-1014413" y="733082"/>
                  <a:ext cx="238125" cy="245953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grpSp>
            <p:nvGrpSpPr>
              <p:cNvPr id="43" name="Group 28"/>
              <p:cNvGrpSpPr>
                <a:grpSpLocks/>
              </p:cNvGrpSpPr>
              <p:nvPr/>
            </p:nvGrpSpPr>
            <p:grpSpPr bwMode="auto">
              <a:xfrm>
                <a:off x="-682626" y="770735"/>
                <a:ext cx="460375" cy="246173"/>
                <a:chOff x="-561836" y="3417665"/>
                <a:chExt cx="460236" cy="245883"/>
              </a:xfrm>
            </p:grpSpPr>
            <p:pic>
              <p:nvPicPr>
                <p:cNvPr id="44" name="Picture 2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549275" y="3434948"/>
                  <a:ext cx="447675" cy="228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5" name="Rectangle 44"/>
                <p:cNvSpPr/>
                <p:nvPr/>
              </p:nvSpPr>
              <p:spPr>
                <a:xfrm>
                  <a:off x="-317434" y="3436803"/>
                  <a:ext cx="214247" cy="217231"/>
                </a:xfrm>
                <a:prstGeom prst="rect">
                  <a:avLst/>
                </a:prstGeom>
                <a:solidFill>
                  <a:srgbClr val="FFFFFF">
                    <a:alpha val="60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46" name="Rounded Rectangle 45"/>
                <p:cNvSpPr/>
                <p:nvPr/>
              </p:nvSpPr>
              <p:spPr>
                <a:xfrm>
                  <a:off x="-561835" y="3417776"/>
                  <a:ext cx="238053" cy="245772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51" name="TextBox 50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53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Skift</a:t>
            </a:r>
            <a:r>
              <a:rPr lang="da-DK" sz="1000" b="1" baseline="0" dirty="0">
                <a:solidFill>
                  <a:schemeClr val="tx1"/>
                </a:solidFill>
              </a:rPr>
              <a:t> farve på LF bjælkerne</a:t>
            </a:r>
            <a:endParaRPr lang="da-DK" sz="1000" b="1" dirty="0">
              <a:solidFill>
                <a:schemeClr val="tx1"/>
              </a:solidFill>
            </a:endParaRP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Klik på bjælken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1000" b="0" dirty="0" err="1">
                <a:solidFill>
                  <a:schemeClr val="tx1"/>
                </a:solidFill>
              </a:rPr>
              <a:t>temafarvene</a:t>
            </a:r>
            <a:r>
              <a:rPr lang="da-DK" sz="100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pic>
        <p:nvPicPr>
          <p:cNvPr id="56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3064" y="3420158"/>
            <a:ext cx="228600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" name="TextBox 17"/>
          <p:cNvSpPr txBox="1">
            <a:spLocks noChangeArrowheads="1"/>
          </p:cNvSpPr>
          <p:nvPr userDrawn="1"/>
        </p:nvSpPr>
        <p:spPr bwMode="auto">
          <a:xfrm>
            <a:off x="-2679700" y="2607847"/>
            <a:ext cx="253523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</a:t>
            </a:r>
            <a:r>
              <a:rPr lang="da-DK" sz="1000" b="1" baseline="0" dirty="0">
                <a:solidFill>
                  <a:schemeClr val="tx1"/>
                </a:solidFill>
              </a:rPr>
              <a:t> </a:t>
            </a:r>
            <a:r>
              <a:rPr lang="da-DK" sz="1000" b="1" dirty="0">
                <a:solidFill>
                  <a:schemeClr val="tx1"/>
                </a:solidFill>
              </a:rPr>
              <a:t>billede i pladsholderne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ikonet midt i pladsholderen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</a:t>
            </a:r>
            <a:r>
              <a:rPr lang="da-DK" sz="1000" b="0" baseline="0" dirty="0">
                <a:solidFill>
                  <a:schemeClr val="tx1"/>
                </a:solidFill>
              </a:rPr>
              <a:t>ælg et billedet, fra din computer, som skal indsættes</a:t>
            </a:r>
          </a:p>
        </p:txBody>
      </p:sp>
      <p:pic>
        <p:nvPicPr>
          <p:cNvPr id="58" name="Picture 57" descr="Skærmbillede 2016-04-05 kl. 09.35.2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61" name="Text Placeholder 13"/>
          <p:cNvSpPr>
            <a:spLocks noGrp="1"/>
          </p:cNvSpPr>
          <p:nvPr>
            <p:ph type="body" sz="quarter" idx="28"/>
          </p:nvPr>
        </p:nvSpPr>
        <p:spPr>
          <a:xfrm flipH="1">
            <a:off x="0" y="0"/>
            <a:ext cx="216000" cy="5724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62" name="Text Placeholder 13"/>
          <p:cNvSpPr>
            <a:spLocks noGrp="1"/>
          </p:cNvSpPr>
          <p:nvPr>
            <p:ph type="body" sz="quarter" idx="29"/>
          </p:nvPr>
        </p:nvSpPr>
        <p:spPr>
          <a:xfrm>
            <a:off x="0" y="5706000"/>
            <a:ext cx="216000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  <p:pic>
        <p:nvPicPr>
          <p:cNvPr id="28" name="Picture 27" descr="VækstIBalance_PPT_Green.p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33" y="6205994"/>
            <a:ext cx="1296000" cy="151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82849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noProof="0" dirty="0"/>
              <a:t>Overskrift i op til 2 linjer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C878D-0872-7E4B-9B68-F89B08C94C40}" type="datetime1">
              <a:rPr lang="da-DK" noProof="0" smtClean="0"/>
              <a:t>29-11-2018</a:t>
            </a:fld>
            <a:endParaRPr lang="da-DK" noProof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B6656-7882-4CEF-9850-9EB873E823C4}" type="slidenum">
              <a:rPr lang="da-DK" noProof="0" smtClean="0"/>
              <a:pPr/>
              <a:t>‹nr.›</a:t>
            </a:fld>
            <a:endParaRPr lang="da-DK" noProof="0"/>
          </a:p>
        </p:txBody>
      </p:sp>
      <p:pic>
        <p:nvPicPr>
          <p:cNvPr id="11" name="Picture 10" descr="LF_Logo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987" y="5988208"/>
            <a:ext cx="1007998" cy="587589"/>
          </a:xfrm>
          <a:prstGeom prst="rect">
            <a:avLst/>
          </a:prstGeom>
        </p:spPr>
      </p:pic>
      <p:sp>
        <p:nvSpPr>
          <p:cNvPr id="30" name="TextBox 29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32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Skift</a:t>
            </a:r>
            <a:r>
              <a:rPr lang="da-DK" sz="1000" b="1" baseline="0" dirty="0">
                <a:solidFill>
                  <a:schemeClr val="tx1"/>
                </a:solidFill>
              </a:rPr>
              <a:t> farve på LF bjælkerne</a:t>
            </a:r>
            <a:endParaRPr lang="da-DK" sz="1000" b="1" dirty="0">
              <a:solidFill>
                <a:schemeClr val="tx1"/>
              </a:solidFill>
            </a:endParaRP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Klik på bjælken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1000" b="0" dirty="0" err="1">
                <a:solidFill>
                  <a:schemeClr val="tx1"/>
                </a:solidFill>
              </a:rPr>
              <a:t>temafarvene</a:t>
            </a:r>
            <a:r>
              <a:rPr lang="da-DK" sz="100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sp>
        <p:nvSpPr>
          <p:cNvPr id="33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pic>
        <p:nvPicPr>
          <p:cNvPr id="34" name="Picture 33" descr="Skærmbillede 2016-04-05 kl. 09.35.2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37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0" y="0"/>
            <a:ext cx="216000" cy="5724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38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0" y="5706000"/>
            <a:ext cx="216000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  <p:pic>
        <p:nvPicPr>
          <p:cNvPr id="13" name="Picture 12" descr="VækstIBalance_PPT_Gree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33" y="6205994"/>
            <a:ext cx="1296000" cy="151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88076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dhold – Billede og 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27" hasCustomPrompt="1"/>
          </p:nvPr>
        </p:nvSpPr>
        <p:spPr>
          <a:xfrm>
            <a:off x="-1" y="3987801"/>
            <a:ext cx="12190413" cy="2870200"/>
          </a:xfrm>
        </p:spPr>
        <p:txBody>
          <a:bodyPr anchor="ctr"/>
          <a:lstStyle>
            <a:lvl1pPr marL="0" indent="0" algn="ctr">
              <a:buNone/>
              <a:defRPr sz="10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9782174" y="0"/>
            <a:ext cx="2408239" cy="6858000"/>
          </a:xfrm>
          <a:solidFill>
            <a:schemeClr val="accent2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020175" cy="711638"/>
          </a:xfrm>
        </p:spPr>
        <p:txBody>
          <a:bodyPr/>
          <a:lstStyle/>
          <a:p>
            <a:r>
              <a:rPr lang="da-DK" noProof="0" dirty="0"/>
              <a:t>Overskrift i op til 2 linjer</a:t>
            </a:r>
            <a:endParaRPr lang="da-DK" dirty="0"/>
          </a:p>
        </p:txBody>
      </p:sp>
      <p:sp>
        <p:nvSpPr>
          <p:cNvPr id="30" name="Content Placeholder 6"/>
          <p:cNvSpPr>
            <a:spLocks noGrp="1"/>
          </p:cNvSpPr>
          <p:nvPr>
            <p:ph sz="quarter" idx="21" hasCustomPrompt="1"/>
          </p:nvPr>
        </p:nvSpPr>
        <p:spPr>
          <a:xfrm>
            <a:off x="542925" y="1549399"/>
            <a:ext cx="9020175" cy="2146301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8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3019D5A-061D-0947-A1C3-8CE23808E547}" type="datetime1">
              <a:rPr lang="da-DK" smtClean="0"/>
              <a:t>29-11-2018</a:t>
            </a:fld>
            <a:endParaRPr lang="da-DK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9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-2481943" y="-680"/>
            <a:ext cx="2412094" cy="984930"/>
            <a:chOff x="-2481943" y="-680"/>
            <a:chExt cx="2412094" cy="984930"/>
          </a:xfrm>
        </p:grpSpPr>
        <p:sp>
          <p:nvSpPr>
            <p:cNvPr id="27" name="TextBox 20"/>
            <p:cNvSpPr txBox="1">
              <a:spLocks noChangeArrowheads="1"/>
            </p:cNvSpPr>
            <p:nvPr/>
          </p:nvSpPr>
          <p:spPr bwMode="auto">
            <a:xfrm>
              <a:off x="-2481943" y="-680"/>
              <a:ext cx="241209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1000" b="1" dirty="0">
                  <a:solidFill>
                    <a:schemeClr val="tx1"/>
                  </a:solidFill>
                  <a:latin typeface="+mn-lt"/>
                </a:rPr>
                <a:t>Tekstslide med punktopstilling</a:t>
              </a:r>
              <a:endParaRPr lang="da-DK" sz="1000" dirty="0">
                <a:solidFill>
                  <a:schemeClr val="tx1"/>
                </a:solidFill>
                <a:latin typeface="+mn-lt"/>
              </a:endParaRPr>
            </a:p>
            <a:p>
              <a:pPr algn="r" eaLnBrk="1" hangingPunct="1">
                <a:spcBef>
                  <a:spcPct val="50000"/>
                </a:spcBef>
                <a:defRPr/>
              </a:pP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Brug knapperne ‘Forøge / Formindske 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indryk’ for at skifte mellem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de forskellige tekst niveauer</a:t>
              </a:r>
            </a:p>
            <a:p>
              <a:pPr algn="r" eaLnBrk="1" hangingPunct="1">
                <a:spcBef>
                  <a:spcPct val="50000"/>
                </a:spcBef>
                <a:defRPr/>
              </a:pPr>
              <a:endParaRPr lang="da-DK" sz="10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28" name="Group 27"/>
            <p:cNvGrpSpPr/>
            <p:nvPr userDrawn="1"/>
          </p:nvGrpSpPr>
          <p:grpSpPr>
            <a:xfrm>
              <a:off x="-1072921" y="733313"/>
              <a:ext cx="992188" cy="250937"/>
              <a:chOff x="-1214439" y="765971"/>
              <a:chExt cx="992188" cy="250937"/>
            </a:xfrm>
          </p:grpSpPr>
          <p:grpSp>
            <p:nvGrpSpPr>
              <p:cNvPr id="31" name="Group 2"/>
              <p:cNvGrpSpPr>
                <a:grpSpLocks/>
              </p:cNvGrpSpPr>
              <p:nvPr/>
            </p:nvGrpSpPr>
            <p:grpSpPr bwMode="auto">
              <a:xfrm>
                <a:off x="-1214439" y="765971"/>
                <a:ext cx="437608" cy="246173"/>
                <a:chOff x="-1214439" y="732970"/>
                <a:chExt cx="437608" cy="246063"/>
              </a:xfrm>
            </p:grpSpPr>
            <p:grpSp>
              <p:nvGrpSpPr>
                <p:cNvPr id="37" name="Group 3"/>
                <p:cNvGrpSpPr>
                  <a:grpSpLocks/>
                </p:cNvGrpSpPr>
                <p:nvPr/>
              </p:nvGrpSpPr>
              <p:grpSpPr bwMode="auto">
                <a:xfrm>
                  <a:off x="-1214439" y="741702"/>
                  <a:ext cx="428625" cy="228600"/>
                  <a:chOff x="-727592" y="3306446"/>
                  <a:chExt cx="429053" cy="228767"/>
                </a:xfrm>
              </p:grpSpPr>
              <p:pic>
                <p:nvPicPr>
                  <p:cNvPr id="39" name="Picture 14" descr="fke3b.jpg"/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727293" y="3306446"/>
                    <a:ext cx="428754" cy="2287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40" name="Rectangle 39"/>
                  <p:cNvSpPr/>
                  <p:nvPr/>
                </p:nvSpPr>
                <p:spPr bwMode="auto">
                  <a:xfrm>
                    <a:off x="-727591" y="3332754"/>
                    <a:ext cx="214527" cy="215961"/>
                  </a:xfrm>
                  <a:prstGeom prst="rect">
                    <a:avLst/>
                  </a:prstGeom>
                  <a:solidFill>
                    <a:srgbClr val="FFFFFF">
                      <a:alpha val="60000"/>
                    </a:srgb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38" name="Rounded Rectangle 37"/>
                <p:cNvSpPr/>
                <p:nvPr/>
              </p:nvSpPr>
              <p:spPr bwMode="auto">
                <a:xfrm>
                  <a:off x="-1014413" y="733082"/>
                  <a:ext cx="238125" cy="245953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grpSp>
            <p:nvGrpSpPr>
              <p:cNvPr id="32" name="Group 28"/>
              <p:cNvGrpSpPr>
                <a:grpSpLocks/>
              </p:cNvGrpSpPr>
              <p:nvPr/>
            </p:nvGrpSpPr>
            <p:grpSpPr bwMode="auto">
              <a:xfrm>
                <a:off x="-682626" y="770735"/>
                <a:ext cx="460375" cy="246173"/>
                <a:chOff x="-561836" y="3417665"/>
                <a:chExt cx="460236" cy="245883"/>
              </a:xfrm>
            </p:grpSpPr>
            <p:pic>
              <p:nvPicPr>
                <p:cNvPr id="33" name="Picture 2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549275" y="3434948"/>
                  <a:ext cx="447675" cy="228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4" name="Rectangle 33"/>
                <p:cNvSpPr/>
                <p:nvPr/>
              </p:nvSpPr>
              <p:spPr>
                <a:xfrm>
                  <a:off x="-317434" y="3436803"/>
                  <a:ext cx="214247" cy="217231"/>
                </a:xfrm>
                <a:prstGeom prst="rect">
                  <a:avLst/>
                </a:prstGeom>
                <a:solidFill>
                  <a:srgbClr val="FFFFFF">
                    <a:alpha val="60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36" name="Rounded Rectangle 35"/>
                <p:cNvSpPr/>
                <p:nvPr/>
              </p:nvSpPr>
              <p:spPr>
                <a:xfrm>
                  <a:off x="-561835" y="3417776"/>
                  <a:ext cx="238053" cy="245772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41" name="TextBox 40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44" name="TextBox 17"/>
          <p:cNvSpPr txBox="1">
            <a:spLocks noChangeArrowheads="1"/>
          </p:cNvSpPr>
          <p:nvPr userDrawn="1"/>
        </p:nvSpPr>
        <p:spPr bwMode="auto">
          <a:xfrm>
            <a:off x="-2679700" y="2231950"/>
            <a:ext cx="253523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</a:t>
            </a:r>
            <a:r>
              <a:rPr lang="da-DK" sz="1000" b="1" baseline="0" dirty="0">
                <a:solidFill>
                  <a:schemeClr val="tx1"/>
                </a:solidFill>
              </a:rPr>
              <a:t> </a:t>
            </a:r>
            <a:r>
              <a:rPr lang="da-DK" sz="1000" b="1" dirty="0">
                <a:solidFill>
                  <a:schemeClr val="tx1"/>
                </a:solidFill>
              </a:rPr>
              <a:t>billede i pladsholderne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ikonet midt i pladsholderen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</a:t>
            </a:r>
            <a:r>
              <a:rPr lang="da-DK" sz="1000" b="0" baseline="0" dirty="0">
                <a:solidFill>
                  <a:schemeClr val="tx1"/>
                </a:solidFill>
              </a:rPr>
              <a:t>ælg et billedet, fra din computer, som skal indsættes</a:t>
            </a:r>
          </a:p>
          <a:p>
            <a:pPr marL="0" indent="0" algn="r" eaLnBrk="1" hangingPunct="1">
              <a:buNone/>
              <a:defRPr/>
            </a:pPr>
            <a:endParaRPr lang="da-DK" sz="1000" b="0" baseline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endParaRPr lang="da-DK" sz="1000" b="0" baseline="0" dirty="0">
              <a:solidFill>
                <a:schemeClr val="tx1"/>
              </a:solidFill>
            </a:endParaRPr>
          </a:p>
        </p:txBody>
      </p:sp>
      <p:pic>
        <p:nvPicPr>
          <p:cNvPr id="45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3064" y="3056961"/>
            <a:ext cx="228600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45" descr="Skærmbillede 2016-04-05 kl. 09.35.22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35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548133" y="6205530"/>
            <a:ext cx="1296000" cy="152016"/>
          </a:xfrm>
          <a:blipFill rotWithShape="1">
            <a:blip r:embed="rId6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</p:txBody>
      </p:sp>
      <p:sp>
        <p:nvSpPr>
          <p:cNvPr id="43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7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9839849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collage - 4 bille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27" hasCustomPrompt="1"/>
          </p:nvPr>
        </p:nvSpPr>
        <p:spPr>
          <a:xfrm>
            <a:off x="567890" y="1549400"/>
            <a:ext cx="4664510" cy="2070100"/>
          </a:xfrm>
          <a:noFill/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37" name="Picture Placeholder 2"/>
          <p:cNvSpPr>
            <a:spLocks noGrp="1"/>
          </p:cNvSpPr>
          <p:nvPr>
            <p:ph type="pic" sz="quarter" idx="28" hasCustomPrompt="1"/>
          </p:nvPr>
        </p:nvSpPr>
        <p:spPr>
          <a:xfrm>
            <a:off x="567892" y="3623205"/>
            <a:ext cx="4664508" cy="2070100"/>
          </a:xfrm>
          <a:noFill/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34" name="Title 1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385731" cy="711638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48" name="Picture Placeholder 2"/>
          <p:cNvSpPr>
            <a:spLocks noGrp="1"/>
          </p:cNvSpPr>
          <p:nvPr>
            <p:ph type="pic" sz="quarter" idx="31" hasCustomPrompt="1"/>
          </p:nvPr>
        </p:nvSpPr>
        <p:spPr>
          <a:xfrm>
            <a:off x="5232400" y="1549400"/>
            <a:ext cx="4683123" cy="2070100"/>
          </a:xfrm>
          <a:noFill/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49" name="Picture Placeholder 2"/>
          <p:cNvSpPr>
            <a:spLocks noGrp="1"/>
          </p:cNvSpPr>
          <p:nvPr>
            <p:ph type="pic" sz="quarter" idx="32" hasCustomPrompt="1"/>
          </p:nvPr>
        </p:nvSpPr>
        <p:spPr>
          <a:xfrm>
            <a:off x="5232400" y="3623205"/>
            <a:ext cx="4683123" cy="2070100"/>
          </a:xfrm>
          <a:noFill/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pic>
        <p:nvPicPr>
          <p:cNvPr id="50" name="Picture 49" descr="LF_Logo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987" y="5988208"/>
            <a:ext cx="1007998" cy="587589"/>
          </a:xfrm>
          <a:prstGeom prst="rect">
            <a:avLst/>
          </a:prstGeom>
        </p:spPr>
      </p:pic>
      <p:sp>
        <p:nvSpPr>
          <p:cNvPr id="38" name="TextBox 37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40" name="TextBox 17"/>
          <p:cNvSpPr txBox="1">
            <a:spLocks noChangeArrowheads="1"/>
          </p:cNvSpPr>
          <p:nvPr userDrawn="1"/>
        </p:nvSpPr>
        <p:spPr bwMode="auto">
          <a:xfrm>
            <a:off x="-2786742" y="1127050"/>
            <a:ext cx="26422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Skift</a:t>
            </a:r>
            <a:r>
              <a:rPr lang="da-DK" sz="1000" b="1" baseline="0" dirty="0">
                <a:solidFill>
                  <a:schemeClr val="tx1"/>
                </a:solidFill>
              </a:rPr>
              <a:t> farve på LF bjælkerne</a:t>
            </a:r>
            <a:endParaRPr lang="da-DK" sz="1000" b="1" dirty="0">
              <a:solidFill>
                <a:schemeClr val="tx1"/>
              </a:solidFill>
            </a:endParaRP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Klik på bjælken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1000" b="0" dirty="0" err="1">
                <a:solidFill>
                  <a:schemeClr val="tx1"/>
                </a:solidFill>
              </a:rPr>
              <a:t>temafarvene</a:t>
            </a:r>
            <a:r>
              <a:rPr lang="da-DK" sz="100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sp>
        <p:nvSpPr>
          <p:cNvPr id="41" name="TextBox 17"/>
          <p:cNvSpPr txBox="1">
            <a:spLocks noChangeArrowheads="1"/>
          </p:cNvSpPr>
          <p:nvPr userDrawn="1"/>
        </p:nvSpPr>
        <p:spPr bwMode="auto">
          <a:xfrm>
            <a:off x="-2679700" y="2231950"/>
            <a:ext cx="2535238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</a:t>
            </a:r>
            <a:r>
              <a:rPr lang="da-DK" sz="1000" b="1" baseline="0" dirty="0">
                <a:solidFill>
                  <a:schemeClr val="tx1"/>
                </a:solidFill>
              </a:rPr>
              <a:t> </a:t>
            </a:r>
            <a:r>
              <a:rPr lang="da-DK" sz="1000" b="1" dirty="0">
                <a:solidFill>
                  <a:schemeClr val="tx1"/>
                </a:solidFill>
              </a:rPr>
              <a:t>billede i pladsholderne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ikonet midt i pladsholderen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</a:t>
            </a:r>
            <a:r>
              <a:rPr lang="da-DK" sz="1000" b="0" baseline="0" dirty="0">
                <a:solidFill>
                  <a:schemeClr val="tx1"/>
                </a:solidFill>
              </a:rPr>
              <a:t>ælg et billedet, fra din computer, som skal indsættes</a:t>
            </a:r>
          </a:p>
          <a:p>
            <a:pPr marL="0" indent="0" algn="r" eaLnBrk="1" hangingPunct="1">
              <a:buNone/>
              <a:defRPr/>
            </a:pPr>
            <a:endParaRPr lang="da-DK" sz="1000" b="0" baseline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endParaRPr lang="da-DK" sz="1000" b="0" baseline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Du beskærer billedet ved at klikke på ”Beskær” i værktøjslinjen – Når du beskærer kan du skalere billedet op og ned eller beskærer </a:t>
            </a:r>
            <a:r>
              <a:rPr lang="da-DK" sz="1000" b="0" baseline="0" dirty="0" err="1">
                <a:solidFill>
                  <a:schemeClr val="tx1"/>
                </a:solidFill>
              </a:rPr>
              <a:t>vha</a:t>
            </a:r>
            <a:r>
              <a:rPr lang="da-DK" sz="1000" b="0" baseline="0" dirty="0">
                <a:solidFill>
                  <a:schemeClr val="tx1"/>
                </a:solidFill>
              </a:rPr>
              <a:t> den sorte </a:t>
            </a:r>
            <a:r>
              <a:rPr lang="da-DK" sz="1000" b="0" baseline="0" dirty="0" err="1">
                <a:solidFill>
                  <a:schemeClr val="tx1"/>
                </a:solidFill>
              </a:rPr>
              <a:t>beskæringsmakør</a:t>
            </a:r>
            <a:r>
              <a:rPr lang="da-DK" sz="1000" b="0" baseline="0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42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pic>
        <p:nvPicPr>
          <p:cNvPr id="44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3064" y="3044261"/>
            <a:ext cx="228600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44" descr="Skærmbillede 2016-04-05 kl. 09.35.22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54" name="Text Placeholder 13"/>
          <p:cNvSpPr>
            <a:spLocks noGrp="1"/>
          </p:cNvSpPr>
          <p:nvPr>
            <p:ph type="body" sz="quarter" idx="33"/>
          </p:nvPr>
        </p:nvSpPr>
        <p:spPr>
          <a:xfrm flipH="1">
            <a:off x="0" y="0"/>
            <a:ext cx="216000" cy="5724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55" name="Text Placeholder 13"/>
          <p:cNvSpPr>
            <a:spLocks noGrp="1"/>
          </p:cNvSpPr>
          <p:nvPr>
            <p:ph type="body" sz="quarter" idx="34"/>
          </p:nvPr>
        </p:nvSpPr>
        <p:spPr>
          <a:xfrm>
            <a:off x="0" y="5706000"/>
            <a:ext cx="216000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  <p:pic>
        <p:nvPicPr>
          <p:cNvPr id="19" name="Picture 18" descr="VækstIBalance_PPT_Green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33" y="6205994"/>
            <a:ext cx="1296000" cy="151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99997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collage - 6 bille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27" hasCustomPrompt="1"/>
          </p:nvPr>
        </p:nvSpPr>
        <p:spPr>
          <a:xfrm>
            <a:off x="567892" y="1549400"/>
            <a:ext cx="3686608" cy="2070100"/>
          </a:xfrm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37" name="Picture Placeholder 2"/>
          <p:cNvSpPr>
            <a:spLocks noGrp="1"/>
          </p:cNvSpPr>
          <p:nvPr>
            <p:ph type="pic" sz="quarter" idx="28" hasCustomPrompt="1"/>
          </p:nvPr>
        </p:nvSpPr>
        <p:spPr>
          <a:xfrm>
            <a:off x="567892" y="3623205"/>
            <a:ext cx="3686608" cy="2070100"/>
          </a:xfrm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34" name="Title 1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385731" cy="711638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46" name="Picture Placeholder 2"/>
          <p:cNvSpPr>
            <a:spLocks noGrp="1"/>
          </p:cNvSpPr>
          <p:nvPr>
            <p:ph type="pic" sz="quarter" idx="29" hasCustomPrompt="1"/>
          </p:nvPr>
        </p:nvSpPr>
        <p:spPr>
          <a:xfrm>
            <a:off x="4258734" y="1549400"/>
            <a:ext cx="3686608" cy="2070100"/>
          </a:xfrm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47" name="Picture Placeholder 2"/>
          <p:cNvSpPr>
            <a:spLocks noGrp="1"/>
          </p:cNvSpPr>
          <p:nvPr>
            <p:ph type="pic" sz="quarter" idx="30" hasCustomPrompt="1"/>
          </p:nvPr>
        </p:nvSpPr>
        <p:spPr>
          <a:xfrm>
            <a:off x="4258734" y="3623205"/>
            <a:ext cx="3686608" cy="2070100"/>
          </a:xfrm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48" name="Picture Placeholder 2"/>
          <p:cNvSpPr>
            <a:spLocks noGrp="1"/>
          </p:cNvSpPr>
          <p:nvPr>
            <p:ph type="pic" sz="quarter" idx="31" hasCustomPrompt="1"/>
          </p:nvPr>
        </p:nvSpPr>
        <p:spPr>
          <a:xfrm>
            <a:off x="7948949" y="1549400"/>
            <a:ext cx="3686608" cy="2070100"/>
          </a:xfrm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49" name="Picture Placeholder 2"/>
          <p:cNvSpPr>
            <a:spLocks noGrp="1"/>
          </p:cNvSpPr>
          <p:nvPr>
            <p:ph type="pic" sz="quarter" idx="32" hasCustomPrompt="1"/>
          </p:nvPr>
        </p:nvSpPr>
        <p:spPr>
          <a:xfrm>
            <a:off x="7948949" y="3623205"/>
            <a:ext cx="3686608" cy="2070100"/>
          </a:xfrm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pic>
        <p:nvPicPr>
          <p:cNvPr id="50" name="Picture 49" descr="LF_Logo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987" y="5988208"/>
            <a:ext cx="1007998" cy="587589"/>
          </a:xfrm>
          <a:prstGeom prst="rect">
            <a:avLst/>
          </a:prstGeom>
        </p:spPr>
      </p:pic>
      <p:sp>
        <p:nvSpPr>
          <p:cNvPr id="38" name="TextBox 37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40" name="TextBox 17"/>
          <p:cNvSpPr txBox="1">
            <a:spLocks noChangeArrowheads="1"/>
          </p:cNvSpPr>
          <p:nvPr userDrawn="1"/>
        </p:nvSpPr>
        <p:spPr bwMode="auto">
          <a:xfrm>
            <a:off x="-2786742" y="1127050"/>
            <a:ext cx="26422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Skift</a:t>
            </a:r>
            <a:r>
              <a:rPr lang="da-DK" sz="1000" b="1" baseline="0" dirty="0">
                <a:solidFill>
                  <a:schemeClr val="tx1"/>
                </a:solidFill>
              </a:rPr>
              <a:t> farve på LF bjælkerne</a:t>
            </a:r>
            <a:endParaRPr lang="da-DK" sz="1000" b="1" dirty="0">
              <a:solidFill>
                <a:schemeClr val="tx1"/>
              </a:solidFill>
            </a:endParaRP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Klik på bjælken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1000" b="0" dirty="0" err="1">
                <a:solidFill>
                  <a:schemeClr val="tx1"/>
                </a:solidFill>
              </a:rPr>
              <a:t>temafarvene</a:t>
            </a:r>
            <a:r>
              <a:rPr lang="da-DK" sz="100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sp>
        <p:nvSpPr>
          <p:cNvPr id="41" name="TextBox 17"/>
          <p:cNvSpPr txBox="1">
            <a:spLocks noChangeArrowheads="1"/>
          </p:cNvSpPr>
          <p:nvPr userDrawn="1"/>
        </p:nvSpPr>
        <p:spPr bwMode="auto">
          <a:xfrm>
            <a:off x="-2679700" y="2231950"/>
            <a:ext cx="2535238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</a:t>
            </a:r>
            <a:r>
              <a:rPr lang="da-DK" sz="1000" b="1" baseline="0" dirty="0">
                <a:solidFill>
                  <a:schemeClr val="tx1"/>
                </a:solidFill>
              </a:rPr>
              <a:t> </a:t>
            </a:r>
            <a:r>
              <a:rPr lang="da-DK" sz="1000" b="1" dirty="0">
                <a:solidFill>
                  <a:schemeClr val="tx1"/>
                </a:solidFill>
              </a:rPr>
              <a:t>billede i pladsholderne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ikonet midt i pladsholderen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</a:t>
            </a:r>
            <a:r>
              <a:rPr lang="da-DK" sz="1000" b="0" baseline="0" dirty="0">
                <a:solidFill>
                  <a:schemeClr val="tx1"/>
                </a:solidFill>
              </a:rPr>
              <a:t>ælg et billedet, fra din computer, som skal indsættes</a:t>
            </a:r>
          </a:p>
          <a:p>
            <a:pPr marL="0" indent="0" algn="r" eaLnBrk="1" hangingPunct="1">
              <a:buNone/>
              <a:defRPr/>
            </a:pPr>
            <a:endParaRPr lang="da-DK" sz="1000" b="0" baseline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endParaRPr lang="da-DK" sz="1000" b="0" baseline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Du beskærer billedet ved at klikke på ”Beskær” i værktøjslinjen – Når du beskærer kan du skalere billedet op og ned eller beskærer </a:t>
            </a:r>
            <a:r>
              <a:rPr lang="da-DK" sz="1000" b="0" baseline="0" dirty="0" err="1">
                <a:solidFill>
                  <a:schemeClr val="tx1"/>
                </a:solidFill>
              </a:rPr>
              <a:t>vha</a:t>
            </a:r>
            <a:r>
              <a:rPr lang="da-DK" sz="1000" b="0" baseline="0" dirty="0">
                <a:solidFill>
                  <a:schemeClr val="tx1"/>
                </a:solidFill>
              </a:rPr>
              <a:t> den sorte </a:t>
            </a:r>
            <a:r>
              <a:rPr lang="da-DK" sz="1000" b="0" baseline="0" dirty="0" err="1">
                <a:solidFill>
                  <a:schemeClr val="tx1"/>
                </a:solidFill>
              </a:rPr>
              <a:t>beskæringsmakør</a:t>
            </a:r>
            <a:r>
              <a:rPr lang="da-DK" sz="1000" b="0" baseline="0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42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pic>
        <p:nvPicPr>
          <p:cNvPr id="44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3064" y="3044261"/>
            <a:ext cx="228600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44" descr="Skærmbillede 2016-04-05 kl. 09.35.22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54" name="Text Placeholder 13"/>
          <p:cNvSpPr>
            <a:spLocks noGrp="1"/>
          </p:cNvSpPr>
          <p:nvPr>
            <p:ph type="body" sz="quarter" idx="33"/>
          </p:nvPr>
        </p:nvSpPr>
        <p:spPr>
          <a:xfrm flipH="1">
            <a:off x="0" y="0"/>
            <a:ext cx="216000" cy="5724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55" name="Text Placeholder 13"/>
          <p:cNvSpPr>
            <a:spLocks noGrp="1"/>
          </p:cNvSpPr>
          <p:nvPr>
            <p:ph type="body" sz="quarter" idx="34"/>
          </p:nvPr>
        </p:nvSpPr>
        <p:spPr>
          <a:xfrm>
            <a:off x="0" y="5706000"/>
            <a:ext cx="216000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  <p:pic>
        <p:nvPicPr>
          <p:cNvPr id="19" name="Picture 18" descr="VækstIBalance_PPT_Green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33" y="6205994"/>
            <a:ext cx="1296000" cy="151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787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– Snævert tekstbånd - Hvid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</p:spPr>
        <p:txBody>
          <a:bodyPr tIns="720000" anchor="t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28"/>
          </p:nvPr>
        </p:nvSpPr>
        <p:spPr>
          <a:xfrm>
            <a:off x="-1" y="2743839"/>
            <a:ext cx="12190413" cy="2520000"/>
          </a:xfrm>
          <a:solidFill>
            <a:schemeClr val="accent2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1309" y="3249791"/>
            <a:ext cx="7394441" cy="720197"/>
          </a:xfrm>
        </p:spPr>
        <p:txBody>
          <a:bodyPr anchor="t">
            <a:spAutoFit/>
          </a:bodyPr>
          <a:lstStyle>
            <a:lvl1pPr>
              <a:lnSpc>
                <a:spcPct val="88000"/>
              </a:lnSpc>
              <a:defRPr sz="5200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Titel på en linje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554038" y="4267199"/>
            <a:ext cx="7351712" cy="673101"/>
          </a:xfrm>
        </p:spPr>
        <p:txBody>
          <a:bodyPr/>
          <a:lstStyle>
            <a:lvl1pPr marL="0" indent="0">
              <a:buNone/>
              <a:defRPr sz="2400" b="0">
                <a:solidFill>
                  <a:srgbClr val="FFFFFF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manchet i en eller to linjer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18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19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1000" b="0" dirty="0">
                <a:solidFill>
                  <a:schemeClr val="tx1"/>
                </a:solidFill>
              </a:rPr>
            </a:br>
            <a:r>
              <a:rPr lang="da-DK" sz="1000" b="0" dirty="0">
                <a:solidFill>
                  <a:schemeClr val="tx1"/>
                </a:solidFill>
              </a:rPr>
              <a:t>hvide </a:t>
            </a:r>
            <a:r>
              <a:rPr lang="da-DK" sz="1000" b="0" dirty="0" err="1">
                <a:solidFill>
                  <a:schemeClr val="tx1"/>
                </a:solidFill>
              </a:rPr>
              <a:t>billedepladsholder</a:t>
            </a:r>
            <a:endParaRPr lang="da-DK" sz="100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Via</a:t>
            </a:r>
            <a:r>
              <a:rPr lang="da-DK" sz="100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3. </a:t>
            </a:r>
            <a:r>
              <a:rPr lang="da-DK" sz="1000" b="0" dirty="0">
                <a:solidFill>
                  <a:schemeClr val="tx1"/>
                </a:solidFill>
              </a:rPr>
              <a:t>Højreklik på billedet og send</a:t>
            </a:r>
            <a:r>
              <a:rPr lang="da-DK" sz="1000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27" name="Picture 26" descr="Skærmbillede 2016-04-05 kl. 09.35.2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29"/>
          </p:nvPr>
        </p:nvSpPr>
        <p:spPr>
          <a:xfrm>
            <a:off x="554038" y="6205995"/>
            <a:ext cx="2178000" cy="180000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46402322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 - Fuldt billede og stor 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</p:spPr>
        <p:txBody>
          <a:bodyPr tIns="367200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5"/>
          </p:nvPr>
        </p:nvSpPr>
        <p:spPr>
          <a:xfrm>
            <a:off x="-1" y="0"/>
            <a:ext cx="9782175" cy="5706000"/>
          </a:xfrm>
          <a:solidFill>
            <a:schemeClr val="accent3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31" name="Text Placeholder 13"/>
          <p:cNvSpPr>
            <a:spLocks noGrp="1" noChangeAspect="1"/>
          </p:cNvSpPr>
          <p:nvPr>
            <p:ph type="body" sz="quarter" idx="23"/>
          </p:nvPr>
        </p:nvSpPr>
        <p:spPr>
          <a:xfrm>
            <a:off x="9782175" y="5706000"/>
            <a:ext cx="2428558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32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0" y="5706000"/>
            <a:ext cx="9782174" cy="1152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8133" y="1318017"/>
            <a:ext cx="7357617" cy="3222366"/>
          </a:xfrm>
        </p:spPr>
        <p:txBody>
          <a:bodyPr anchor="t">
            <a:noAutofit/>
          </a:bodyPr>
          <a:lstStyle>
            <a:lvl1pPr>
              <a:lnSpc>
                <a:spcPct val="88000"/>
              </a:lnSpc>
              <a:defRPr sz="7200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 err="1"/>
              <a:t>Breaker</a:t>
            </a:r>
            <a:r>
              <a:rPr lang="da-DK" noProof="0" dirty="0"/>
              <a:t> side med stor tekst </a:t>
            </a:r>
            <a:br>
              <a:rPr lang="da-DK" noProof="0" dirty="0"/>
            </a:br>
            <a:r>
              <a:rPr lang="da-DK" noProof="0" dirty="0"/>
              <a:t>i flere linjer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18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19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1000" b="0" dirty="0">
                <a:solidFill>
                  <a:schemeClr val="tx1"/>
                </a:solidFill>
              </a:rPr>
            </a:br>
            <a:r>
              <a:rPr lang="da-DK" sz="1000" b="0" dirty="0">
                <a:solidFill>
                  <a:schemeClr val="tx1"/>
                </a:solidFill>
              </a:rPr>
              <a:t>hvide </a:t>
            </a:r>
            <a:r>
              <a:rPr lang="da-DK" sz="1000" b="0" dirty="0" err="1">
                <a:solidFill>
                  <a:schemeClr val="tx1"/>
                </a:solidFill>
              </a:rPr>
              <a:t>billedepladsholder</a:t>
            </a:r>
            <a:endParaRPr lang="da-DK" sz="100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Via</a:t>
            </a:r>
            <a:r>
              <a:rPr lang="da-DK" sz="100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3. </a:t>
            </a:r>
            <a:r>
              <a:rPr lang="da-DK" sz="1000" b="0" dirty="0">
                <a:solidFill>
                  <a:schemeClr val="tx1"/>
                </a:solidFill>
              </a:rPr>
              <a:t>Højreklik på billedet og send</a:t>
            </a:r>
            <a:r>
              <a:rPr lang="da-DK" sz="1000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28" name="Picture 27" descr="Skærmbillede 2016-04-05 kl. 09.35.2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548133" y="6205530"/>
            <a:ext cx="1296000" cy="152016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0376262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 - Fuldt billede eller far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  <a:solidFill>
            <a:srgbClr val="4B3E31"/>
          </a:solidFill>
        </p:spPr>
        <p:txBody>
          <a:bodyPr tIns="72000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det brune felt og indsæt billede via ”indsæt billede” i menulinjen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8133" y="1318017"/>
            <a:ext cx="7357617" cy="3222366"/>
          </a:xfrm>
        </p:spPr>
        <p:txBody>
          <a:bodyPr anchor="t">
            <a:noAutofit/>
          </a:bodyPr>
          <a:lstStyle>
            <a:lvl1pPr>
              <a:lnSpc>
                <a:spcPct val="88000"/>
              </a:lnSpc>
              <a:defRPr sz="7200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 err="1"/>
              <a:t>Breaker</a:t>
            </a:r>
            <a:r>
              <a:rPr lang="da-DK" noProof="0" dirty="0"/>
              <a:t> side med stor tekst </a:t>
            </a:r>
            <a:br>
              <a:rPr lang="da-DK" noProof="0" dirty="0"/>
            </a:br>
            <a:r>
              <a:rPr lang="da-DK" noProof="0" dirty="0"/>
              <a:t>i flere linjer</a:t>
            </a:r>
          </a:p>
        </p:txBody>
      </p:sp>
      <p:sp>
        <p:nvSpPr>
          <p:cNvPr id="23" name="AutoShape 4"/>
          <p:cNvSpPr>
            <a:spLocks/>
          </p:cNvSpPr>
          <p:nvPr userDrawn="1"/>
        </p:nvSpPr>
        <p:spPr bwMode="gray">
          <a:xfrm>
            <a:off x="-3408611" y="0"/>
            <a:ext cx="329221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 som hjælper ved placering af objekter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slidet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26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</a:t>
            </a:r>
            <a:r>
              <a:rPr lang="da-DK" sz="1000" b="0" dirty="0" err="1">
                <a:solidFill>
                  <a:schemeClr val="tx1"/>
                </a:solidFill>
              </a:rPr>
              <a:t>billedepladsholderen</a:t>
            </a:r>
            <a:endParaRPr lang="da-DK" sz="100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Via</a:t>
            </a:r>
            <a:r>
              <a:rPr lang="da-DK" sz="100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3. </a:t>
            </a:r>
            <a:r>
              <a:rPr lang="da-DK" sz="1000" b="0" dirty="0">
                <a:solidFill>
                  <a:schemeClr val="tx1"/>
                </a:solidFill>
              </a:rPr>
              <a:t>Højreklik på billedet og send</a:t>
            </a:r>
            <a:r>
              <a:rPr lang="da-DK" sz="1000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27" name="Picture 26" descr="Skærmbillede 2016-04-05 kl. 09.35.2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11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548133" y="6205530"/>
            <a:ext cx="1296000" cy="152016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1368623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tion - Forbru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F_PPT_InfografiskBund-01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3"/>
            <a:ext cx="12190413" cy="68571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385731" cy="711638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986E3029-948C-3643-959F-BD5F2C5241BA}" type="datetime1">
              <a:rPr lang="da-DK" smtClean="0"/>
              <a:t>29-11-2018</a:t>
            </a:fld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1" hasCustomPrompt="1"/>
          </p:nvPr>
        </p:nvSpPr>
        <p:spPr>
          <a:xfrm>
            <a:off x="542925" y="1549399"/>
            <a:ext cx="9385731" cy="4148139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grpSp>
        <p:nvGrpSpPr>
          <p:cNvPr id="34" name="Group 33"/>
          <p:cNvGrpSpPr/>
          <p:nvPr userDrawn="1"/>
        </p:nvGrpSpPr>
        <p:grpSpPr>
          <a:xfrm>
            <a:off x="-2481943" y="-680"/>
            <a:ext cx="2412094" cy="984930"/>
            <a:chOff x="-2481943" y="-680"/>
            <a:chExt cx="2412094" cy="984930"/>
          </a:xfrm>
        </p:grpSpPr>
        <p:sp>
          <p:nvSpPr>
            <p:cNvPr id="35" name="TextBox 20"/>
            <p:cNvSpPr txBox="1">
              <a:spLocks noChangeArrowheads="1"/>
            </p:cNvSpPr>
            <p:nvPr/>
          </p:nvSpPr>
          <p:spPr bwMode="auto">
            <a:xfrm>
              <a:off x="-2481943" y="-680"/>
              <a:ext cx="241209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1000" b="1" dirty="0">
                  <a:solidFill>
                    <a:schemeClr val="tx1"/>
                  </a:solidFill>
                  <a:latin typeface="+mn-lt"/>
                </a:rPr>
                <a:t>Tekstslide med punktopstilling</a:t>
              </a:r>
              <a:endParaRPr lang="da-DK" sz="1000" dirty="0">
                <a:solidFill>
                  <a:schemeClr val="tx1"/>
                </a:solidFill>
                <a:latin typeface="+mn-lt"/>
              </a:endParaRPr>
            </a:p>
            <a:p>
              <a:pPr algn="r" eaLnBrk="1" hangingPunct="1">
                <a:spcBef>
                  <a:spcPct val="50000"/>
                </a:spcBef>
                <a:defRPr/>
              </a:pP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Brug knapperne ‘Forøge / Formindske 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indryk’ for at skifte mellem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de forskellige tekst niveauer</a:t>
              </a:r>
            </a:p>
            <a:p>
              <a:pPr algn="r" eaLnBrk="1" hangingPunct="1">
                <a:spcBef>
                  <a:spcPct val="50000"/>
                </a:spcBef>
                <a:defRPr/>
              </a:pPr>
              <a:endParaRPr lang="da-DK" sz="10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36" name="Group 35"/>
            <p:cNvGrpSpPr/>
            <p:nvPr userDrawn="1"/>
          </p:nvGrpSpPr>
          <p:grpSpPr>
            <a:xfrm>
              <a:off x="-1072921" y="733313"/>
              <a:ext cx="992188" cy="250937"/>
              <a:chOff x="-1214439" y="765971"/>
              <a:chExt cx="992188" cy="250937"/>
            </a:xfrm>
          </p:grpSpPr>
          <p:grpSp>
            <p:nvGrpSpPr>
              <p:cNvPr id="37" name="Group 2"/>
              <p:cNvGrpSpPr>
                <a:grpSpLocks/>
              </p:cNvGrpSpPr>
              <p:nvPr/>
            </p:nvGrpSpPr>
            <p:grpSpPr bwMode="auto">
              <a:xfrm>
                <a:off x="-1214439" y="765971"/>
                <a:ext cx="437608" cy="246173"/>
                <a:chOff x="-1214439" y="732970"/>
                <a:chExt cx="437608" cy="246063"/>
              </a:xfrm>
            </p:grpSpPr>
            <p:grpSp>
              <p:nvGrpSpPr>
                <p:cNvPr id="42" name="Group 3"/>
                <p:cNvGrpSpPr>
                  <a:grpSpLocks/>
                </p:cNvGrpSpPr>
                <p:nvPr/>
              </p:nvGrpSpPr>
              <p:grpSpPr bwMode="auto">
                <a:xfrm>
                  <a:off x="-1214439" y="741702"/>
                  <a:ext cx="428625" cy="228600"/>
                  <a:chOff x="-727592" y="3306446"/>
                  <a:chExt cx="429053" cy="228767"/>
                </a:xfrm>
              </p:grpSpPr>
              <p:pic>
                <p:nvPicPr>
                  <p:cNvPr id="44" name="Picture 14" descr="fke3b.jpg"/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727293" y="3306446"/>
                    <a:ext cx="428754" cy="2287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45" name="Rectangle 44"/>
                  <p:cNvSpPr/>
                  <p:nvPr/>
                </p:nvSpPr>
                <p:spPr bwMode="auto">
                  <a:xfrm>
                    <a:off x="-727591" y="3332754"/>
                    <a:ext cx="214527" cy="215961"/>
                  </a:xfrm>
                  <a:prstGeom prst="rect">
                    <a:avLst/>
                  </a:prstGeom>
                  <a:solidFill>
                    <a:srgbClr val="FFFFFF">
                      <a:alpha val="60000"/>
                    </a:srgb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43" name="Rounded Rectangle 42"/>
                <p:cNvSpPr/>
                <p:nvPr/>
              </p:nvSpPr>
              <p:spPr bwMode="auto">
                <a:xfrm>
                  <a:off x="-1014413" y="733082"/>
                  <a:ext cx="238125" cy="245953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grpSp>
            <p:nvGrpSpPr>
              <p:cNvPr id="38" name="Group 28"/>
              <p:cNvGrpSpPr>
                <a:grpSpLocks/>
              </p:cNvGrpSpPr>
              <p:nvPr/>
            </p:nvGrpSpPr>
            <p:grpSpPr bwMode="auto">
              <a:xfrm>
                <a:off x="-682626" y="770735"/>
                <a:ext cx="460375" cy="246173"/>
                <a:chOff x="-561836" y="3417665"/>
                <a:chExt cx="460236" cy="245883"/>
              </a:xfrm>
            </p:grpSpPr>
            <p:pic>
              <p:nvPicPr>
                <p:cNvPr id="39" name="Picture 2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549275" y="3434948"/>
                  <a:ext cx="447675" cy="228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0" name="Rectangle 39"/>
                <p:cNvSpPr/>
                <p:nvPr/>
              </p:nvSpPr>
              <p:spPr>
                <a:xfrm>
                  <a:off x="-317434" y="3436803"/>
                  <a:ext cx="214247" cy="217231"/>
                </a:xfrm>
                <a:prstGeom prst="rect">
                  <a:avLst/>
                </a:prstGeom>
                <a:solidFill>
                  <a:srgbClr val="FFFFFF">
                    <a:alpha val="60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41" name="Rounded Rectangle 40"/>
                <p:cNvSpPr/>
                <p:nvPr/>
              </p:nvSpPr>
              <p:spPr>
                <a:xfrm>
                  <a:off x="-561835" y="3417776"/>
                  <a:ext cx="238053" cy="245772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46" name="TextBox 45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48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Skift</a:t>
            </a:r>
            <a:r>
              <a:rPr lang="da-DK" sz="1000" b="1" baseline="0" dirty="0">
                <a:solidFill>
                  <a:schemeClr val="tx1"/>
                </a:solidFill>
              </a:rPr>
              <a:t> farve på LF bjælkerne</a:t>
            </a:r>
            <a:endParaRPr lang="da-DK" sz="1000" b="1" dirty="0">
              <a:solidFill>
                <a:schemeClr val="tx1"/>
              </a:solidFill>
            </a:endParaRP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Klik på bjælken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1000" b="0" dirty="0" err="1">
                <a:solidFill>
                  <a:schemeClr val="tx1"/>
                </a:solidFill>
              </a:rPr>
              <a:t>temafarvene</a:t>
            </a:r>
            <a:r>
              <a:rPr lang="da-DK" sz="100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pic>
        <p:nvPicPr>
          <p:cNvPr id="24" name="Picture 23" descr="Skærmbillede 2016-04-05 kl. 09.36.07.png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65"/>
          <a:stretch/>
        </p:blipFill>
        <p:spPr>
          <a:xfrm>
            <a:off x="-2374901" y="5054311"/>
            <a:ext cx="2233100" cy="1303698"/>
          </a:xfrm>
          <a:prstGeom prst="rect">
            <a:avLst/>
          </a:prstGeom>
        </p:spPr>
      </p:pic>
      <p:sp>
        <p:nvSpPr>
          <p:cNvPr id="25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0" y="0"/>
            <a:ext cx="216000" cy="5724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0" y="5706000"/>
            <a:ext cx="216000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782420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tion - Eksp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F_PPT_InfografiskBund-0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3"/>
            <a:ext cx="12190413" cy="68571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385731" cy="711638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943E4CF1-7FA6-394F-8B1C-C1D67AC824B7}" type="datetime1">
              <a:rPr lang="da-DK" smtClean="0"/>
              <a:t>29-11-2018</a:t>
            </a:fld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1" hasCustomPrompt="1"/>
          </p:nvPr>
        </p:nvSpPr>
        <p:spPr>
          <a:xfrm>
            <a:off x="542925" y="1549399"/>
            <a:ext cx="9385731" cy="4148139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grpSp>
        <p:nvGrpSpPr>
          <p:cNvPr id="34" name="Group 33"/>
          <p:cNvGrpSpPr/>
          <p:nvPr userDrawn="1"/>
        </p:nvGrpSpPr>
        <p:grpSpPr>
          <a:xfrm>
            <a:off x="-2481943" y="-680"/>
            <a:ext cx="2412094" cy="984930"/>
            <a:chOff x="-2481943" y="-680"/>
            <a:chExt cx="2412094" cy="984930"/>
          </a:xfrm>
        </p:grpSpPr>
        <p:sp>
          <p:nvSpPr>
            <p:cNvPr id="35" name="TextBox 20"/>
            <p:cNvSpPr txBox="1">
              <a:spLocks noChangeArrowheads="1"/>
            </p:cNvSpPr>
            <p:nvPr/>
          </p:nvSpPr>
          <p:spPr bwMode="auto">
            <a:xfrm>
              <a:off x="-2481943" y="-680"/>
              <a:ext cx="241209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1000" b="1" dirty="0">
                  <a:solidFill>
                    <a:schemeClr val="tx1"/>
                  </a:solidFill>
                  <a:latin typeface="+mn-lt"/>
                </a:rPr>
                <a:t>Tekstslide med punktopstilling</a:t>
              </a:r>
              <a:endParaRPr lang="da-DK" sz="1000" dirty="0">
                <a:solidFill>
                  <a:schemeClr val="tx1"/>
                </a:solidFill>
                <a:latin typeface="+mn-lt"/>
              </a:endParaRPr>
            </a:p>
            <a:p>
              <a:pPr algn="r" eaLnBrk="1" hangingPunct="1">
                <a:spcBef>
                  <a:spcPct val="50000"/>
                </a:spcBef>
                <a:defRPr/>
              </a:pP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Brug knapperne ‘Forøge / Formindske 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indryk’ for at skifte mellem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de forskellige tekst niveauer</a:t>
              </a:r>
            </a:p>
            <a:p>
              <a:pPr algn="r" eaLnBrk="1" hangingPunct="1">
                <a:spcBef>
                  <a:spcPct val="50000"/>
                </a:spcBef>
                <a:defRPr/>
              </a:pPr>
              <a:endParaRPr lang="da-DK" sz="10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36" name="Group 35"/>
            <p:cNvGrpSpPr/>
            <p:nvPr userDrawn="1"/>
          </p:nvGrpSpPr>
          <p:grpSpPr>
            <a:xfrm>
              <a:off x="-1072921" y="733313"/>
              <a:ext cx="992188" cy="250937"/>
              <a:chOff x="-1214439" y="765971"/>
              <a:chExt cx="992188" cy="250937"/>
            </a:xfrm>
          </p:grpSpPr>
          <p:grpSp>
            <p:nvGrpSpPr>
              <p:cNvPr id="37" name="Group 2"/>
              <p:cNvGrpSpPr>
                <a:grpSpLocks/>
              </p:cNvGrpSpPr>
              <p:nvPr/>
            </p:nvGrpSpPr>
            <p:grpSpPr bwMode="auto">
              <a:xfrm>
                <a:off x="-1214439" y="765971"/>
                <a:ext cx="437608" cy="246173"/>
                <a:chOff x="-1214439" y="732970"/>
                <a:chExt cx="437608" cy="246063"/>
              </a:xfrm>
            </p:grpSpPr>
            <p:grpSp>
              <p:nvGrpSpPr>
                <p:cNvPr id="42" name="Group 3"/>
                <p:cNvGrpSpPr>
                  <a:grpSpLocks/>
                </p:cNvGrpSpPr>
                <p:nvPr/>
              </p:nvGrpSpPr>
              <p:grpSpPr bwMode="auto">
                <a:xfrm>
                  <a:off x="-1214439" y="741702"/>
                  <a:ext cx="428625" cy="228600"/>
                  <a:chOff x="-727592" y="3306446"/>
                  <a:chExt cx="429053" cy="228767"/>
                </a:xfrm>
              </p:grpSpPr>
              <p:pic>
                <p:nvPicPr>
                  <p:cNvPr id="44" name="Picture 14" descr="fke3b.jpg"/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727293" y="3306446"/>
                    <a:ext cx="428754" cy="2287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45" name="Rectangle 44"/>
                  <p:cNvSpPr/>
                  <p:nvPr/>
                </p:nvSpPr>
                <p:spPr bwMode="auto">
                  <a:xfrm>
                    <a:off x="-727591" y="3332754"/>
                    <a:ext cx="214527" cy="215961"/>
                  </a:xfrm>
                  <a:prstGeom prst="rect">
                    <a:avLst/>
                  </a:prstGeom>
                  <a:solidFill>
                    <a:srgbClr val="FFFFFF">
                      <a:alpha val="60000"/>
                    </a:srgb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43" name="Rounded Rectangle 42"/>
                <p:cNvSpPr/>
                <p:nvPr/>
              </p:nvSpPr>
              <p:spPr bwMode="auto">
                <a:xfrm>
                  <a:off x="-1014413" y="733082"/>
                  <a:ext cx="238125" cy="245953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grpSp>
            <p:nvGrpSpPr>
              <p:cNvPr id="38" name="Group 28"/>
              <p:cNvGrpSpPr>
                <a:grpSpLocks/>
              </p:cNvGrpSpPr>
              <p:nvPr/>
            </p:nvGrpSpPr>
            <p:grpSpPr bwMode="auto">
              <a:xfrm>
                <a:off x="-682626" y="770735"/>
                <a:ext cx="460375" cy="246173"/>
                <a:chOff x="-561836" y="3417665"/>
                <a:chExt cx="460236" cy="245883"/>
              </a:xfrm>
            </p:grpSpPr>
            <p:pic>
              <p:nvPicPr>
                <p:cNvPr id="39" name="Picture 2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549275" y="3434948"/>
                  <a:ext cx="447675" cy="228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0" name="Rectangle 39"/>
                <p:cNvSpPr/>
                <p:nvPr/>
              </p:nvSpPr>
              <p:spPr>
                <a:xfrm>
                  <a:off x="-317434" y="3436803"/>
                  <a:ext cx="214247" cy="217231"/>
                </a:xfrm>
                <a:prstGeom prst="rect">
                  <a:avLst/>
                </a:prstGeom>
                <a:solidFill>
                  <a:srgbClr val="FFFFFF">
                    <a:alpha val="60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41" name="Rounded Rectangle 40"/>
                <p:cNvSpPr/>
                <p:nvPr/>
              </p:nvSpPr>
              <p:spPr>
                <a:xfrm>
                  <a:off x="-561835" y="3417776"/>
                  <a:ext cx="238053" cy="245772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46" name="TextBox 45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48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Skift</a:t>
            </a:r>
            <a:r>
              <a:rPr lang="da-DK" sz="1000" b="1" baseline="0" dirty="0">
                <a:solidFill>
                  <a:schemeClr val="tx1"/>
                </a:solidFill>
              </a:rPr>
              <a:t> farve på LF bjælkerne</a:t>
            </a:r>
            <a:endParaRPr lang="da-DK" sz="1000" b="1" dirty="0">
              <a:solidFill>
                <a:schemeClr val="tx1"/>
              </a:solidFill>
            </a:endParaRP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Klik på bjælken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1000" b="0" dirty="0" err="1">
                <a:solidFill>
                  <a:schemeClr val="tx1"/>
                </a:solidFill>
              </a:rPr>
              <a:t>temafarvene</a:t>
            </a:r>
            <a:r>
              <a:rPr lang="da-DK" sz="100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pic>
        <p:nvPicPr>
          <p:cNvPr id="24" name="Picture 23" descr="Skærmbillede 2016-04-05 kl. 09.36.07.png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65"/>
          <a:stretch/>
        </p:blipFill>
        <p:spPr>
          <a:xfrm>
            <a:off x="-2374901" y="5054311"/>
            <a:ext cx="2233100" cy="1303698"/>
          </a:xfrm>
          <a:prstGeom prst="rect">
            <a:avLst/>
          </a:prstGeom>
        </p:spPr>
      </p:pic>
      <p:sp>
        <p:nvSpPr>
          <p:cNvPr id="25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0" y="0"/>
            <a:ext cx="216000" cy="5724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0" y="5706000"/>
            <a:ext cx="216000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932289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tion - Svineproduk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F_PPT_InfografiskBund-03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3"/>
            <a:ext cx="12190413" cy="68571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385731" cy="711638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C8C2BC48-11FD-C447-B61C-3D9275FD5285}" type="datetime1">
              <a:rPr lang="da-DK" smtClean="0"/>
              <a:t>29-11-2018</a:t>
            </a:fld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1" hasCustomPrompt="1"/>
          </p:nvPr>
        </p:nvSpPr>
        <p:spPr>
          <a:xfrm>
            <a:off x="542925" y="1549399"/>
            <a:ext cx="9385731" cy="4148139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grpSp>
        <p:nvGrpSpPr>
          <p:cNvPr id="34" name="Group 33"/>
          <p:cNvGrpSpPr/>
          <p:nvPr userDrawn="1"/>
        </p:nvGrpSpPr>
        <p:grpSpPr>
          <a:xfrm>
            <a:off x="-2481943" y="-680"/>
            <a:ext cx="2412094" cy="984930"/>
            <a:chOff x="-2481943" y="-680"/>
            <a:chExt cx="2412094" cy="984930"/>
          </a:xfrm>
        </p:grpSpPr>
        <p:sp>
          <p:nvSpPr>
            <p:cNvPr id="35" name="TextBox 20"/>
            <p:cNvSpPr txBox="1">
              <a:spLocks noChangeArrowheads="1"/>
            </p:cNvSpPr>
            <p:nvPr/>
          </p:nvSpPr>
          <p:spPr bwMode="auto">
            <a:xfrm>
              <a:off x="-2481943" y="-680"/>
              <a:ext cx="241209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1000" b="1" dirty="0">
                  <a:solidFill>
                    <a:schemeClr val="tx1"/>
                  </a:solidFill>
                  <a:latin typeface="+mn-lt"/>
                </a:rPr>
                <a:t>Tekstslide med punktopstilling</a:t>
              </a:r>
              <a:endParaRPr lang="da-DK" sz="1000" dirty="0">
                <a:solidFill>
                  <a:schemeClr val="tx1"/>
                </a:solidFill>
                <a:latin typeface="+mn-lt"/>
              </a:endParaRPr>
            </a:p>
            <a:p>
              <a:pPr algn="r" eaLnBrk="1" hangingPunct="1">
                <a:spcBef>
                  <a:spcPct val="50000"/>
                </a:spcBef>
                <a:defRPr/>
              </a:pP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Brug knapperne ‘Forøge / Formindske 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indryk’ for at skifte mellem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de forskellige tekst niveauer</a:t>
              </a:r>
            </a:p>
            <a:p>
              <a:pPr algn="r" eaLnBrk="1" hangingPunct="1">
                <a:spcBef>
                  <a:spcPct val="50000"/>
                </a:spcBef>
                <a:defRPr/>
              </a:pPr>
              <a:endParaRPr lang="da-DK" sz="10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36" name="Group 35"/>
            <p:cNvGrpSpPr/>
            <p:nvPr userDrawn="1"/>
          </p:nvGrpSpPr>
          <p:grpSpPr>
            <a:xfrm>
              <a:off x="-1072921" y="733313"/>
              <a:ext cx="992188" cy="250937"/>
              <a:chOff x="-1214439" y="765971"/>
              <a:chExt cx="992188" cy="250937"/>
            </a:xfrm>
          </p:grpSpPr>
          <p:grpSp>
            <p:nvGrpSpPr>
              <p:cNvPr id="37" name="Group 2"/>
              <p:cNvGrpSpPr>
                <a:grpSpLocks/>
              </p:cNvGrpSpPr>
              <p:nvPr/>
            </p:nvGrpSpPr>
            <p:grpSpPr bwMode="auto">
              <a:xfrm>
                <a:off x="-1214439" y="765971"/>
                <a:ext cx="437608" cy="246173"/>
                <a:chOff x="-1214439" y="732970"/>
                <a:chExt cx="437608" cy="246063"/>
              </a:xfrm>
            </p:grpSpPr>
            <p:grpSp>
              <p:nvGrpSpPr>
                <p:cNvPr id="42" name="Group 3"/>
                <p:cNvGrpSpPr>
                  <a:grpSpLocks/>
                </p:cNvGrpSpPr>
                <p:nvPr/>
              </p:nvGrpSpPr>
              <p:grpSpPr bwMode="auto">
                <a:xfrm>
                  <a:off x="-1214439" y="741702"/>
                  <a:ext cx="428625" cy="228600"/>
                  <a:chOff x="-727592" y="3306446"/>
                  <a:chExt cx="429053" cy="228767"/>
                </a:xfrm>
              </p:grpSpPr>
              <p:pic>
                <p:nvPicPr>
                  <p:cNvPr id="44" name="Picture 14" descr="fke3b.jpg"/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727293" y="3306446"/>
                    <a:ext cx="428754" cy="2287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45" name="Rectangle 44"/>
                  <p:cNvSpPr/>
                  <p:nvPr/>
                </p:nvSpPr>
                <p:spPr bwMode="auto">
                  <a:xfrm>
                    <a:off x="-727591" y="3332754"/>
                    <a:ext cx="214527" cy="215961"/>
                  </a:xfrm>
                  <a:prstGeom prst="rect">
                    <a:avLst/>
                  </a:prstGeom>
                  <a:solidFill>
                    <a:srgbClr val="FFFFFF">
                      <a:alpha val="60000"/>
                    </a:srgb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43" name="Rounded Rectangle 42"/>
                <p:cNvSpPr/>
                <p:nvPr/>
              </p:nvSpPr>
              <p:spPr bwMode="auto">
                <a:xfrm>
                  <a:off x="-1014413" y="733082"/>
                  <a:ext cx="238125" cy="245953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grpSp>
            <p:nvGrpSpPr>
              <p:cNvPr id="38" name="Group 28"/>
              <p:cNvGrpSpPr>
                <a:grpSpLocks/>
              </p:cNvGrpSpPr>
              <p:nvPr/>
            </p:nvGrpSpPr>
            <p:grpSpPr bwMode="auto">
              <a:xfrm>
                <a:off x="-682626" y="770735"/>
                <a:ext cx="460375" cy="246173"/>
                <a:chOff x="-561836" y="3417665"/>
                <a:chExt cx="460236" cy="245883"/>
              </a:xfrm>
            </p:grpSpPr>
            <p:pic>
              <p:nvPicPr>
                <p:cNvPr id="39" name="Picture 2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549275" y="3434948"/>
                  <a:ext cx="447675" cy="228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0" name="Rectangle 39"/>
                <p:cNvSpPr/>
                <p:nvPr/>
              </p:nvSpPr>
              <p:spPr>
                <a:xfrm>
                  <a:off x="-317434" y="3436803"/>
                  <a:ext cx="214247" cy="217231"/>
                </a:xfrm>
                <a:prstGeom prst="rect">
                  <a:avLst/>
                </a:prstGeom>
                <a:solidFill>
                  <a:srgbClr val="FFFFFF">
                    <a:alpha val="60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41" name="Rounded Rectangle 40"/>
                <p:cNvSpPr/>
                <p:nvPr/>
              </p:nvSpPr>
              <p:spPr>
                <a:xfrm>
                  <a:off x="-561835" y="3417776"/>
                  <a:ext cx="238053" cy="245772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46" name="TextBox 45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48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Skift</a:t>
            </a:r>
            <a:r>
              <a:rPr lang="da-DK" sz="1000" b="1" baseline="0" dirty="0">
                <a:solidFill>
                  <a:schemeClr val="tx1"/>
                </a:solidFill>
              </a:rPr>
              <a:t> farve på LF bjælkerne</a:t>
            </a:r>
            <a:endParaRPr lang="da-DK" sz="1000" b="1" dirty="0">
              <a:solidFill>
                <a:schemeClr val="tx1"/>
              </a:solidFill>
            </a:endParaRP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Klik på bjælken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1000" b="0" dirty="0" err="1">
                <a:solidFill>
                  <a:schemeClr val="tx1"/>
                </a:solidFill>
              </a:rPr>
              <a:t>temafarvene</a:t>
            </a:r>
            <a:r>
              <a:rPr lang="da-DK" sz="100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pic>
        <p:nvPicPr>
          <p:cNvPr id="24" name="Picture 23" descr="Skærmbillede 2016-04-05 kl. 09.36.07.png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65"/>
          <a:stretch/>
        </p:blipFill>
        <p:spPr>
          <a:xfrm>
            <a:off x="-2374901" y="5054311"/>
            <a:ext cx="2233100" cy="1303698"/>
          </a:xfrm>
          <a:prstGeom prst="rect">
            <a:avLst/>
          </a:prstGeom>
        </p:spPr>
      </p:pic>
      <p:sp>
        <p:nvSpPr>
          <p:cNvPr id="25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0" y="0"/>
            <a:ext cx="216000" cy="5724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0" y="5706000"/>
            <a:ext cx="216000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264392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tion - Mælkeproduk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F_PPT_InfografiskBund-04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3"/>
            <a:ext cx="12190413" cy="68571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385731" cy="711638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F40BF439-3041-7841-9019-6ED2501E04CA}" type="datetime1">
              <a:rPr lang="da-DK" smtClean="0"/>
              <a:t>29-11-2018</a:t>
            </a:fld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1" hasCustomPrompt="1"/>
          </p:nvPr>
        </p:nvSpPr>
        <p:spPr>
          <a:xfrm>
            <a:off x="542925" y="1549399"/>
            <a:ext cx="9385731" cy="4148139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grpSp>
        <p:nvGrpSpPr>
          <p:cNvPr id="34" name="Group 33"/>
          <p:cNvGrpSpPr/>
          <p:nvPr userDrawn="1"/>
        </p:nvGrpSpPr>
        <p:grpSpPr>
          <a:xfrm>
            <a:off x="-2481943" y="-680"/>
            <a:ext cx="2412094" cy="984930"/>
            <a:chOff x="-2481943" y="-680"/>
            <a:chExt cx="2412094" cy="984930"/>
          </a:xfrm>
        </p:grpSpPr>
        <p:sp>
          <p:nvSpPr>
            <p:cNvPr id="35" name="TextBox 20"/>
            <p:cNvSpPr txBox="1">
              <a:spLocks noChangeArrowheads="1"/>
            </p:cNvSpPr>
            <p:nvPr/>
          </p:nvSpPr>
          <p:spPr bwMode="auto">
            <a:xfrm>
              <a:off x="-2481943" y="-680"/>
              <a:ext cx="241209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1000" b="1" dirty="0">
                  <a:solidFill>
                    <a:schemeClr val="tx1"/>
                  </a:solidFill>
                  <a:latin typeface="+mn-lt"/>
                </a:rPr>
                <a:t>Tekstslide med punktopstilling</a:t>
              </a:r>
              <a:endParaRPr lang="da-DK" sz="1000" dirty="0">
                <a:solidFill>
                  <a:schemeClr val="tx1"/>
                </a:solidFill>
                <a:latin typeface="+mn-lt"/>
              </a:endParaRPr>
            </a:p>
            <a:p>
              <a:pPr algn="r" eaLnBrk="1" hangingPunct="1">
                <a:spcBef>
                  <a:spcPct val="50000"/>
                </a:spcBef>
                <a:defRPr/>
              </a:pP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Brug knapperne ‘Forøge / Formindske 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indryk’ for at skifte mellem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de forskellige tekst niveauer</a:t>
              </a:r>
            </a:p>
            <a:p>
              <a:pPr algn="r" eaLnBrk="1" hangingPunct="1">
                <a:spcBef>
                  <a:spcPct val="50000"/>
                </a:spcBef>
                <a:defRPr/>
              </a:pPr>
              <a:endParaRPr lang="da-DK" sz="10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36" name="Group 35"/>
            <p:cNvGrpSpPr/>
            <p:nvPr userDrawn="1"/>
          </p:nvGrpSpPr>
          <p:grpSpPr>
            <a:xfrm>
              <a:off x="-1072921" y="733313"/>
              <a:ext cx="992188" cy="250937"/>
              <a:chOff x="-1214439" y="765971"/>
              <a:chExt cx="992188" cy="250937"/>
            </a:xfrm>
          </p:grpSpPr>
          <p:grpSp>
            <p:nvGrpSpPr>
              <p:cNvPr id="37" name="Group 2"/>
              <p:cNvGrpSpPr>
                <a:grpSpLocks/>
              </p:cNvGrpSpPr>
              <p:nvPr/>
            </p:nvGrpSpPr>
            <p:grpSpPr bwMode="auto">
              <a:xfrm>
                <a:off x="-1214439" y="765971"/>
                <a:ext cx="437608" cy="246173"/>
                <a:chOff x="-1214439" y="732970"/>
                <a:chExt cx="437608" cy="246063"/>
              </a:xfrm>
            </p:grpSpPr>
            <p:grpSp>
              <p:nvGrpSpPr>
                <p:cNvPr id="42" name="Group 3"/>
                <p:cNvGrpSpPr>
                  <a:grpSpLocks/>
                </p:cNvGrpSpPr>
                <p:nvPr/>
              </p:nvGrpSpPr>
              <p:grpSpPr bwMode="auto">
                <a:xfrm>
                  <a:off x="-1214439" y="741702"/>
                  <a:ext cx="428625" cy="228600"/>
                  <a:chOff x="-727592" y="3306446"/>
                  <a:chExt cx="429053" cy="228767"/>
                </a:xfrm>
              </p:grpSpPr>
              <p:pic>
                <p:nvPicPr>
                  <p:cNvPr id="44" name="Picture 14" descr="fke3b.jpg"/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727293" y="3306446"/>
                    <a:ext cx="428754" cy="2287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45" name="Rectangle 44"/>
                  <p:cNvSpPr/>
                  <p:nvPr/>
                </p:nvSpPr>
                <p:spPr bwMode="auto">
                  <a:xfrm>
                    <a:off x="-727591" y="3332754"/>
                    <a:ext cx="214527" cy="215961"/>
                  </a:xfrm>
                  <a:prstGeom prst="rect">
                    <a:avLst/>
                  </a:prstGeom>
                  <a:solidFill>
                    <a:srgbClr val="FFFFFF">
                      <a:alpha val="60000"/>
                    </a:srgb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43" name="Rounded Rectangle 42"/>
                <p:cNvSpPr/>
                <p:nvPr/>
              </p:nvSpPr>
              <p:spPr bwMode="auto">
                <a:xfrm>
                  <a:off x="-1014413" y="733082"/>
                  <a:ext cx="238125" cy="245953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grpSp>
            <p:nvGrpSpPr>
              <p:cNvPr id="38" name="Group 28"/>
              <p:cNvGrpSpPr>
                <a:grpSpLocks/>
              </p:cNvGrpSpPr>
              <p:nvPr/>
            </p:nvGrpSpPr>
            <p:grpSpPr bwMode="auto">
              <a:xfrm>
                <a:off x="-682626" y="770735"/>
                <a:ext cx="460375" cy="246173"/>
                <a:chOff x="-561836" y="3417665"/>
                <a:chExt cx="460236" cy="245883"/>
              </a:xfrm>
            </p:grpSpPr>
            <p:pic>
              <p:nvPicPr>
                <p:cNvPr id="39" name="Picture 2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549275" y="3434948"/>
                  <a:ext cx="447675" cy="228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0" name="Rectangle 39"/>
                <p:cNvSpPr/>
                <p:nvPr/>
              </p:nvSpPr>
              <p:spPr>
                <a:xfrm>
                  <a:off x="-317434" y="3436803"/>
                  <a:ext cx="214247" cy="217231"/>
                </a:xfrm>
                <a:prstGeom prst="rect">
                  <a:avLst/>
                </a:prstGeom>
                <a:solidFill>
                  <a:srgbClr val="FFFFFF">
                    <a:alpha val="60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41" name="Rounded Rectangle 40"/>
                <p:cNvSpPr/>
                <p:nvPr/>
              </p:nvSpPr>
              <p:spPr>
                <a:xfrm>
                  <a:off x="-561835" y="3417776"/>
                  <a:ext cx="238053" cy="245772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46" name="TextBox 45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48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Skift</a:t>
            </a:r>
            <a:r>
              <a:rPr lang="da-DK" sz="1000" b="1" baseline="0" dirty="0">
                <a:solidFill>
                  <a:schemeClr val="tx1"/>
                </a:solidFill>
              </a:rPr>
              <a:t> farve på LF bjælkerne</a:t>
            </a:r>
            <a:endParaRPr lang="da-DK" sz="1000" b="1" dirty="0">
              <a:solidFill>
                <a:schemeClr val="tx1"/>
              </a:solidFill>
            </a:endParaRP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Klik på bjælken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1000" b="0" dirty="0" err="1">
                <a:solidFill>
                  <a:schemeClr val="tx1"/>
                </a:solidFill>
              </a:rPr>
              <a:t>temafarvene</a:t>
            </a:r>
            <a:r>
              <a:rPr lang="da-DK" sz="100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pic>
        <p:nvPicPr>
          <p:cNvPr id="24" name="Picture 23" descr="Skærmbillede 2016-04-05 kl. 09.36.07.png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65"/>
          <a:stretch/>
        </p:blipFill>
        <p:spPr>
          <a:xfrm>
            <a:off x="-2374901" y="5054311"/>
            <a:ext cx="2233100" cy="1303698"/>
          </a:xfrm>
          <a:prstGeom prst="rect">
            <a:avLst/>
          </a:prstGeom>
        </p:spPr>
      </p:pic>
      <p:sp>
        <p:nvSpPr>
          <p:cNvPr id="25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0" y="0"/>
            <a:ext cx="216000" cy="5724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0" y="5706000"/>
            <a:ext cx="216000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043656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tion - Æg/Fjerkræsproduk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F_PPT_InfografiskBund-06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3"/>
            <a:ext cx="12190413" cy="68571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385731" cy="711638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A08C0EF3-D7F6-D14C-AD18-25A9878E1862}" type="datetime1">
              <a:rPr lang="da-DK" smtClean="0"/>
              <a:t>29-11-2018</a:t>
            </a:fld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1" hasCustomPrompt="1"/>
          </p:nvPr>
        </p:nvSpPr>
        <p:spPr>
          <a:xfrm>
            <a:off x="542925" y="1549399"/>
            <a:ext cx="9385731" cy="4148139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grpSp>
        <p:nvGrpSpPr>
          <p:cNvPr id="34" name="Group 33"/>
          <p:cNvGrpSpPr/>
          <p:nvPr userDrawn="1"/>
        </p:nvGrpSpPr>
        <p:grpSpPr>
          <a:xfrm>
            <a:off x="-2481943" y="-680"/>
            <a:ext cx="2412094" cy="984930"/>
            <a:chOff x="-2481943" y="-680"/>
            <a:chExt cx="2412094" cy="984930"/>
          </a:xfrm>
        </p:grpSpPr>
        <p:sp>
          <p:nvSpPr>
            <p:cNvPr id="35" name="TextBox 20"/>
            <p:cNvSpPr txBox="1">
              <a:spLocks noChangeArrowheads="1"/>
            </p:cNvSpPr>
            <p:nvPr/>
          </p:nvSpPr>
          <p:spPr bwMode="auto">
            <a:xfrm>
              <a:off x="-2481943" y="-680"/>
              <a:ext cx="241209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1000" b="1" dirty="0">
                  <a:solidFill>
                    <a:schemeClr val="tx1"/>
                  </a:solidFill>
                  <a:latin typeface="+mn-lt"/>
                </a:rPr>
                <a:t>Tekstslide med punktopstilling</a:t>
              </a:r>
              <a:endParaRPr lang="da-DK" sz="1000" dirty="0">
                <a:solidFill>
                  <a:schemeClr val="tx1"/>
                </a:solidFill>
                <a:latin typeface="+mn-lt"/>
              </a:endParaRPr>
            </a:p>
            <a:p>
              <a:pPr algn="r" eaLnBrk="1" hangingPunct="1">
                <a:spcBef>
                  <a:spcPct val="50000"/>
                </a:spcBef>
                <a:defRPr/>
              </a:pP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Brug knapperne ‘Forøge / Formindske 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indryk’ for at skifte mellem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de forskellige tekst niveauer</a:t>
              </a:r>
            </a:p>
            <a:p>
              <a:pPr algn="r" eaLnBrk="1" hangingPunct="1">
                <a:spcBef>
                  <a:spcPct val="50000"/>
                </a:spcBef>
                <a:defRPr/>
              </a:pPr>
              <a:endParaRPr lang="da-DK" sz="10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36" name="Group 35"/>
            <p:cNvGrpSpPr/>
            <p:nvPr userDrawn="1"/>
          </p:nvGrpSpPr>
          <p:grpSpPr>
            <a:xfrm>
              <a:off x="-1072921" y="733313"/>
              <a:ext cx="992188" cy="250937"/>
              <a:chOff x="-1214439" y="765971"/>
              <a:chExt cx="992188" cy="250937"/>
            </a:xfrm>
          </p:grpSpPr>
          <p:grpSp>
            <p:nvGrpSpPr>
              <p:cNvPr id="37" name="Group 2"/>
              <p:cNvGrpSpPr>
                <a:grpSpLocks/>
              </p:cNvGrpSpPr>
              <p:nvPr/>
            </p:nvGrpSpPr>
            <p:grpSpPr bwMode="auto">
              <a:xfrm>
                <a:off x="-1214439" y="765971"/>
                <a:ext cx="437608" cy="246173"/>
                <a:chOff x="-1214439" y="732970"/>
                <a:chExt cx="437608" cy="246063"/>
              </a:xfrm>
            </p:grpSpPr>
            <p:grpSp>
              <p:nvGrpSpPr>
                <p:cNvPr id="42" name="Group 3"/>
                <p:cNvGrpSpPr>
                  <a:grpSpLocks/>
                </p:cNvGrpSpPr>
                <p:nvPr/>
              </p:nvGrpSpPr>
              <p:grpSpPr bwMode="auto">
                <a:xfrm>
                  <a:off x="-1214439" y="741702"/>
                  <a:ext cx="428625" cy="228600"/>
                  <a:chOff x="-727592" y="3306446"/>
                  <a:chExt cx="429053" cy="228767"/>
                </a:xfrm>
              </p:grpSpPr>
              <p:pic>
                <p:nvPicPr>
                  <p:cNvPr id="44" name="Picture 14" descr="fke3b.jpg"/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727293" y="3306446"/>
                    <a:ext cx="428754" cy="2287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45" name="Rectangle 44"/>
                  <p:cNvSpPr/>
                  <p:nvPr/>
                </p:nvSpPr>
                <p:spPr bwMode="auto">
                  <a:xfrm>
                    <a:off x="-727591" y="3332754"/>
                    <a:ext cx="214527" cy="215961"/>
                  </a:xfrm>
                  <a:prstGeom prst="rect">
                    <a:avLst/>
                  </a:prstGeom>
                  <a:solidFill>
                    <a:srgbClr val="FFFFFF">
                      <a:alpha val="60000"/>
                    </a:srgb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43" name="Rounded Rectangle 42"/>
                <p:cNvSpPr/>
                <p:nvPr/>
              </p:nvSpPr>
              <p:spPr bwMode="auto">
                <a:xfrm>
                  <a:off x="-1014413" y="733082"/>
                  <a:ext cx="238125" cy="245953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grpSp>
            <p:nvGrpSpPr>
              <p:cNvPr id="38" name="Group 28"/>
              <p:cNvGrpSpPr>
                <a:grpSpLocks/>
              </p:cNvGrpSpPr>
              <p:nvPr/>
            </p:nvGrpSpPr>
            <p:grpSpPr bwMode="auto">
              <a:xfrm>
                <a:off x="-682626" y="770735"/>
                <a:ext cx="460375" cy="246173"/>
                <a:chOff x="-561836" y="3417665"/>
                <a:chExt cx="460236" cy="245883"/>
              </a:xfrm>
            </p:grpSpPr>
            <p:pic>
              <p:nvPicPr>
                <p:cNvPr id="39" name="Picture 2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549275" y="3434948"/>
                  <a:ext cx="447675" cy="228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0" name="Rectangle 39"/>
                <p:cNvSpPr/>
                <p:nvPr/>
              </p:nvSpPr>
              <p:spPr>
                <a:xfrm>
                  <a:off x="-317434" y="3436803"/>
                  <a:ext cx="214247" cy="217231"/>
                </a:xfrm>
                <a:prstGeom prst="rect">
                  <a:avLst/>
                </a:prstGeom>
                <a:solidFill>
                  <a:srgbClr val="FFFFFF">
                    <a:alpha val="60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41" name="Rounded Rectangle 40"/>
                <p:cNvSpPr/>
                <p:nvPr/>
              </p:nvSpPr>
              <p:spPr>
                <a:xfrm>
                  <a:off x="-561835" y="3417776"/>
                  <a:ext cx="238053" cy="245772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46" name="TextBox 45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48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Skift</a:t>
            </a:r>
            <a:r>
              <a:rPr lang="da-DK" sz="1000" b="1" baseline="0" dirty="0">
                <a:solidFill>
                  <a:schemeClr val="tx1"/>
                </a:solidFill>
              </a:rPr>
              <a:t> farve på LF bjælkerne</a:t>
            </a:r>
            <a:endParaRPr lang="da-DK" sz="1000" b="1" dirty="0">
              <a:solidFill>
                <a:schemeClr val="tx1"/>
              </a:solidFill>
            </a:endParaRP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Klik på bjælken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1000" b="0" dirty="0" err="1">
                <a:solidFill>
                  <a:schemeClr val="tx1"/>
                </a:solidFill>
              </a:rPr>
              <a:t>temafarvene</a:t>
            </a:r>
            <a:r>
              <a:rPr lang="da-DK" sz="100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pic>
        <p:nvPicPr>
          <p:cNvPr id="24" name="Picture 23" descr="Skærmbillede 2016-04-05 kl. 09.36.07.png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65"/>
          <a:stretch/>
        </p:blipFill>
        <p:spPr>
          <a:xfrm>
            <a:off x="-2374901" y="5054311"/>
            <a:ext cx="2233100" cy="1303698"/>
          </a:xfrm>
          <a:prstGeom prst="rect">
            <a:avLst/>
          </a:prstGeom>
        </p:spPr>
      </p:pic>
      <p:sp>
        <p:nvSpPr>
          <p:cNvPr id="25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0" y="0"/>
            <a:ext cx="216000" cy="5724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0" y="5706000"/>
            <a:ext cx="216000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4373583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tion - Forarbejd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F_PPT_InfografiskBund-05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3"/>
            <a:ext cx="12190413" cy="68571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385731" cy="711638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01EFFAB4-88E3-AB48-A781-F9845FBDB5BC}" type="datetime1">
              <a:rPr lang="da-DK" smtClean="0"/>
              <a:t>29-11-2018</a:t>
            </a:fld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1" hasCustomPrompt="1"/>
          </p:nvPr>
        </p:nvSpPr>
        <p:spPr>
          <a:xfrm>
            <a:off x="542925" y="1549399"/>
            <a:ext cx="9385731" cy="4148139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grpSp>
        <p:nvGrpSpPr>
          <p:cNvPr id="34" name="Group 33"/>
          <p:cNvGrpSpPr/>
          <p:nvPr userDrawn="1"/>
        </p:nvGrpSpPr>
        <p:grpSpPr>
          <a:xfrm>
            <a:off x="-2481943" y="-680"/>
            <a:ext cx="2412094" cy="984930"/>
            <a:chOff x="-2481943" y="-680"/>
            <a:chExt cx="2412094" cy="984930"/>
          </a:xfrm>
        </p:grpSpPr>
        <p:sp>
          <p:nvSpPr>
            <p:cNvPr id="35" name="TextBox 20"/>
            <p:cNvSpPr txBox="1">
              <a:spLocks noChangeArrowheads="1"/>
            </p:cNvSpPr>
            <p:nvPr/>
          </p:nvSpPr>
          <p:spPr bwMode="auto">
            <a:xfrm>
              <a:off x="-2481943" y="-680"/>
              <a:ext cx="241209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1000" b="1" dirty="0">
                  <a:solidFill>
                    <a:schemeClr val="tx1"/>
                  </a:solidFill>
                  <a:latin typeface="+mn-lt"/>
                </a:rPr>
                <a:t>Tekstslide med punktopstilling</a:t>
              </a:r>
              <a:endParaRPr lang="da-DK" sz="1000" dirty="0">
                <a:solidFill>
                  <a:schemeClr val="tx1"/>
                </a:solidFill>
                <a:latin typeface="+mn-lt"/>
              </a:endParaRPr>
            </a:p>
            <a:p>
              <a:pPr algn="r" eaLnBrk="1" hangingPunct="1">
                <a:spcBef>
                  <a:spcPct val="50000"/>
                </a:spcBef>
                <a:defRPr/>
              </a:pP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Brug knapperne ‘Forøge / Formindske 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indryk’ for at skifte mellem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de forskellige tekst niveauer</a:t>
              </a:r>
            </a:p>
            <a:p>
              <a:pPr algn="r" eaLnBrk="1" hangingPunct="1">
                <a:spcBef>
                  <a:spcPct val="50000"/>
                </a:spcBef>
                <a:defRPr/>
              </a:pPr>
              <a:endParaRPr lang="da-DK" sz="10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36" name="Group 35"/>
            <p:cNvGrpSpPr/>
            <p:nvPr userDrawn="1"/>
          </p:nvGrpSpPr>
          <p:grpSpPr>
            <a:xfrm>
              <a:off x="-1072921" y="733313"/>
              <a:ext cx="992188" cy="250937"/>
              <a:chOff x="-1214439" y="765971"/>
              <a:chExt cx="992188" cy="250937"/>
            </a:xfrm>
          </p:grpSpPr>
          <p:grpSp>
            <p:nvGrpSpPr>
              <p:cNvPr id="37" name="Group 2"/>
              <p:cNvGrpSpPr>
                <a:grpSpLocks/>
              </p:cNvGrpSpPr>
              <p:nvPr/>
            </p:nvGrpSpPr>
            <p:grpSpPr bwMode="auto">
              <a:xfrm>
                <a:off x="-1214439" y="765971"/>
                <a:ext cx="437608" cy="246173"/>
                <a:chOff x="-1214439" y="732970"/>
                <a:chExt cx="437608" cy="246063"/>
              </a:xfrm>
            </p:grpSpPr>
            <p:grpSp>
              <p:nvGrpSpPr>
                <p:cNvPr id="42" name="Group 3"/>
                <p:cNvGrpSpPr>
                  <a:grpSpLocks/>
                </p:cNvGrpSpPr>
                <p:nvPr/>
              </p:nvGrpSpPr>
              <p:grpSpPr bwMode="auto">
                <a:xfrm>
                  <a:off x="-1214439" y="741702"/>
                  <a:ext cx="428625" cy="228600"/>
                  <a:chOff x="-727592" y="3306446"/>
                  <a:chExt cx="429053" cy="228767"/>
                </a:xfrm>
              </p:grpSpPr>
              <p:pic>
                <p:nvPicPr>
                  <p:cNvPr id="44" name="Picture 14" descr="fke3b.jpg"/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727293" y="3306446"/>
                    <a:ext cx="428754" cy="2287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45" name="Rectangle 44"/>
                  <p:cNvSpPr/>
                  <p:nvPr/>
                </p:nvSpPr>
                <p:spPr bwMode="auto">
                  <a:xfrm>
                    <a:off x="-727591" y="3332754"/>
                    <a:ext cx="214527" cy="215961"/>
                  </a:xfrm>
                  <a:prstGeom prst="rect">
                    <a:avLst/>
                  </a:prstGeom>
                  <a:solidFill>
                    <a:srgbClr val="FFFFFF">
                      <a:alpha val="60000"/>
                    </a:srgb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43" name="Rounded Rectangle 42"/>
                <p:cNvSpPr/>
                <p:nvPr/>
              </p:nvSpPr>
              <p:spPr bwMode="auto">
                <a:xfrm>
                  <a:off x="-1014413" y="733082"/>
                  <a:ext cx="238125" cy="245953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grpSp>
            <p:nvGrpSpPr>
              <p:cNvPr id="38" name="Group 28"/>
              <p:cNvGrpSpPr>
                <a:grpSpLocks/>
              </p:cNvGrpSpPr>
              <p:nvPr/>
            </p:nvGrpSpPr>
            <p:grpSpPr bwMode="auto">
              <a:xfrm>
                <a:off x="-682626" y="770735"/>
                <a:ext cx="460375" cy="246173"/>
                <a:chOff x="-561836" y="3417665"/>
                <a:chExt cx="460236" cy="245883"/>
              </a:xfrm>
            </p:grpSpPr>
            <p:pic>
              <p:nvPicPr>
                <p:cNvPr id="39" name="Picture 2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549275" y="3434948"/>
                  <a:ext cx="447675" cy="228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0" name="Rectangle 39"/>
                <p:cNvSpPr/>
                <p:nvPr/>
              </p:nvSpPr>
              <p:spPr>
                <a:xfrm>
                  <a:off x="-317434" y="3436803"/>
                  <a:ext cx="214247" cy="217231"/>
                </a:xfrm>
                <a:prstGeom prst="rect">
                  <a:avLst/>
                </a:prstGeom>
                <a:solidFill>
                  <a:srgbClr val="FFFFFF">
                    <a:alpha val="60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41" name="Rounded Rectangle 40"/>
                <p:cNvSpPr/>
                <p:nvPr/>
              </p:nvSpPr>
              <p:spPr>
                <a:xfrm>
                  <a:off x="-561835" y="3417776"/>
                  <a:ext cx="238053" cy="245772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46" name="TextBox 45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48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Skift</a:t>
            </a:r>
            <a:r>
              <a:rPr lang="da-DK" sz="1000" b="1" baseline="0" dirty="0">
                <a:solidFill>
                  <a:schemeClr val="tx1"/>
                </a:solidFill>
              </a:rPr>
              <a:t> farve på LF bjælkerne</a:t>
            </a:r>
            <a:endParaRPr lang="da-DK" sz="1000" b="1" dirty="0">
              <a:solidFill>
                <a:schemeClr val="tx1"/>
              </a:solidFill>
            </a:endParaRP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Klik på bjælken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1000" b="0" dirty="0" err="1">
                <a:solidFill>
                  <a:schemeClr val="tx1"/>
                </a:solidFill>
              </a:rPr>
              <a:t>temafarvene</a:t>
            </a:r>
            <a:r>
              <a:rPr lang="da-DK" sz="100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pic>
        <p:nvPicPr>
          <p:cNvPr id="24" name="Picture 23" descr="Skærmbillede 2016-04-05 kl. 09.36.07.png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65"/>
          <a:stretch/>
        </p:blipFill>
        <p:spPr>
          <a:xfrm>
            <a:off x="-2374901" y="5054311"/>
            <a:ext cx="2233100" cy="1303698"/>
          </a:xfrm>
          <a:prstGeom prst="rect">
            <a:avLst/>
          </a:prstGeom>
        </p:spPr>
      </p:pic>
      <p:sp>
        <p:nvSpPr>
          <p:cNvPr id="25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0" y="0"/>
            <a:ext cx="216000" cy="5724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0" y="5706000"/>
            <a:ext cx="216000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538125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tion - Corpor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F_PPT_InfografiskBund-07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3"/>
            <a:ext cx="12190413" cy="68571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385731" cy="711638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08C61729-ACDE-1B40-99BB-27CE5F740E64}" type="datetime1">
              <a:rPr lang="da-DK" smtClean="0"/>
              <a:t>29-11-2018</a:t>
            </a:fld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1" hasCustomPrompt="1"/>
          </p:nvPr>
        </p:nvSpPr>
        <p:spPr>
          <a:xfrm>
            <a:off x="542925" y="1549399"/>
            <a:ext cx="9385731" cy="4148139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grpSp>
        <p:nvGrpSpPr>
          <p:cNvPr id="34" name="Group 33"/>
          <p:cNvGrpSpPr/>
          <p:nvPr userDrawn="1"/>
        </p:nvGrpSpPr>
        <p:grpSpPr>
          <a:xfrm>
            <a:off x="-2481943" y="-680"/>
            <a:ext cx="2412094" cy="984930"/>
            <a:chOff x="-2481943" y="-680"/>
            <a:chExt cx="2412094" cy="984930"/>
          </a:xfrm>
        </p:grpSpPr>
        <p:sp>
          <p:nvSpPr>
            <p:cNvPr id="35" name="TextBox 20"/>
            <p:cNvSpPr txBox="1">
              <a:spLocks noChangeArrowheads="1"/>
            </p:cNvSpPr>
            <p:nvPr/>
          </p:nvSpPr>
          <p:spPr bwMode="auto">
            <a:xfrm>
              <a:off x="-2481943" y="-680"/>
              <a:ext cx="241209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1000" b="1" dirty="0">
                  <a:solidFill>
                    <a:schemeClr val="tx1"/>
                  </a:solidFill>
                  <a:latin typeface="+mn-lt"/>
                </a:rPr>
                <a:t>Tekstslide med punktopstilling</a:t>
              </a:r>
              <a:endParaRPr lang="da-DK" sz="1000" dirty="0">
                <a:solidFill>
                  <a:schemeClr val="tx1"/>
                </a:solidFill>
                <a:latin typeface="+mn-lt"/>
              </a:endParaRPr>
            </a:p>
            <a:p>
              <a:pPr algn="r" eaLnBrk="1" hangingPunct="1">
                <a:spcBef>
                  <a:spcPct val="50000"/>
                </a:spcBef>
                <a:defRPr/>
              </a:pP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Brug knapperne ‘Forøge / Formindske 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indryk’ for at skifte mellem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de forskellige tekst niveauer</a:t>
              </a:r>
            </a:p>
            <a:p>
              <a:pPr algn="r" eaLnBrk="1" hangingPunct="1">
                <a:spcBef>
                  <a:spcPct val="50000"/>
                </a:spcBef>
                <a:defRPr/>
              </a:pPr>
              <a:endParaRPr lang="da-DK" sz="10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36" name="Group 35"/>
            <p:cNvGrpSpPr/>
            <p:nvPr userDrawn="1"/>
          </p:nvGrpSpPr>
          <p:grpSpPr>
            <a:xfrm>
              <a:off x="-1072921" y="733313"/>
              <a:ext cx="992188" cy="250937"/>
              <a:chOff x="-1214439" y="765971"/>
              <a:chExt cx="992188" cy="250937"/>
            </a:xfrm>
          </p:grpSpPr>
          <p:grpSp>
            <p:nvGrpSpPr>
              <p:cNvPr id="37" name="Group 2"/>
              <p:cNvGrpSpPr>
                <a:grpSpLocks/>
              </p:cNvGrpSpPr>
              <p:nvPr/>
            </p:nvGrpSpPr>
            <p:grpSpPr bwMode="auto">
              <a:xfrm>
                <a:off x="-1214439" y="765971"/>
                <a:ext cx="437608" cy="246173"/>
                <a:chOff x="-1214439" y="732970"/>
                <a:chExt cx="437608" cy="246063"/>
              </a:xfrm>
            </p:grpSpPr>
            <p:grpSp>
              <p:nvGrpSpPr>
                <p:cNvPr id="42" name="Group 3"/>
                <p:cNvGrpSpPr>
                  <a:grpSpLocks/>
                </p:cNvGrpSpPr>
                <p:nvPr/>
              </p:nvGrpSpPr>
              <p:grpSpPr bwMode="auto">
                <a:xfrm>
                  <a:off x="-1214439" y="741702"/>
                  <a:ext cx="428625" cy="228600"/>
                  <a:chOff x="-727592" y="3306446"/>
                  <a:chExt cx="429053" cy="228767"/>
                </a:xfrm>
              </p:grpSpPr>
              <p:pic>
                <p:nvPicPr>
                  <p:cNvPr id="44" name="Picture 14" descr="fke3b.jpg"/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727293" y="3306446"/>
                    <a:ext cx="428754" cy="2287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45" name="Rectangle 44"/>
                  <p:cNvSpPr/>
                  <p:nvPr/>
                </p:nvSpPr>
                <p:spPr bwMode="auto">
                  <a:xfrm>
                    <a:off x="-727591" y="3332754"/>
                    <a:ext cx="214527" cy="215961"/>
                  </a:xfrm>
                  <a:prstGeom prst="rect">
                    <a:avLst/>
                  </a:prstGeom>
                  <a:solidFill>
                    <a:srgbClr val="FFFFFF">
                      <a:alpha val="60000"/>
                    </a:srgb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43" name="Rounded Rectangle 42"/>
                <p:cNvSpPr/>
                <p:nvPr/>
              </p:nvSpPr>
              <p:spPr bwMode="auto">
                <a:xfrm>
                  <a:off x="-1014413" y="733082"/>
                  <a:ext cx="238125" cy="245953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grpSp>
            <p:nvGrpSpPr>
              <p:cNvPr id="38" name="Group 28"/>
              <p:cNvGrpSpPr>
                <a:grpSpLocks/>
              </p:cNvGrpSpPr>
              <p:nvPr/>
            </p:nvGrpSpPr>
            <p:grpSpPr bwMode="auto">
              <a:xfrm>
                <a:off x="-682626" y="770735"/>
                <a:ext cx="460375" cy="246173"/>
                <a:chOff x="-561836" y="3417665"/>
                <a:chExt cx="460236" cy="245883"/>
              </a:xfrm>
            </p:grpSpPr>
            <p:pic>
              <p:nvPicPr>
                <p:cNvPr id="39" name="Picture 2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549275" y="3434948"/>
                  <a:ext cx="447675" cy="228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0" name="Rectangle 39"/>
                <p:cNvSpPr/>
                <p:nvPr/>
              </p:nvSpPr>
              <p:spPr>
                <a:xfrm>
                  <a:off x="-317434" y="3436803"/>
                  <a:ext cx="214247" cy="217231"/>
                </a:xfrm>
                <a:prstGeom prst="rect">
                  <a:avLst/>
                </a:prstGeom>
                <a:solidFill>
                  <a:srgbClr val="FFFFFF">
                    <a:alpha val="60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41" name="Rounded Rectangle 40"/>
                <p:cNvSpPr/>
                <p:nvPr/>
              </p:nvSpPr>
              <p:spPr>
                <a:xfrm>
                  <a:off x="-561835" y="3417776"/>
                  <a:ext cx="238053" cy="245772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46" name="TextBox 45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48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Skift</a:t>
            </a:r>
            <a:r>
              <a:rPr lang="da-DK" sz="1000" b="1" baseline="0" dirty="0">
                <a:solidFill>
                  <a:schemeClr val="tx1"/>
                </a:solidFill>
              </a:rPr>
              <a:t> farve på LF bjælkerne</a:t>
            </a:r>
            <a:endParaRPr lang="da-DK" sz="1000" b="1" dirty="0">
              <a:solidFill>
                <a:schemeClr val="tx1"/>
              </a:solidFill>
            </a:endParaRP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Klik på bjælken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1000" b="0" dirty="0" err="1">
                <a:solidFill>
                  <a:schemeClr val="tx1"/>
                </a:solidFill>
              </a:rPr>
              <a:t>temafarvene</a:t>
            </a:r>
            <a:r>
              <a:rPr lang="da-DK" sz="100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pic>
        <p:nvPicPr>
          <p:cNvPr id="24" name="Picture 23" descr="Skærmbillede 2016-04-05 kl. 09.36.07.png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65"/>
          <a:stretch/>
        </p:blipFill>
        <p:spPr>
          <a:xfrm>
            <a:off x="-2374901" y="5054311"/>
            <a:ext cx="2233100" cy="1303698"/>
          </a:xfrm>
          <a:prstGeom prst="rect">
            <a:avLst/>
          </a:prstGeom>
        </p:spPr>
      </p:pic>
      <p:sp>
        <p:nvSpPr>
          <p:cNvPr id="25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0" y="0"/>
            <a:ext cx="216000" cy="5724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0" y="5706000"/>
            <a:ext cx="216000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107826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- Fuldt billede og stor 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</p:spPr>
        <p:txBody>
          <a:bodyPr tIns="367200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31" name="Text Placeholder 13"/>
          <p:cNvSpPr>
            <a:spLocks noGrp="1" noChangeAspect="1"/>
          </p:cNvSpPr>
          <p:nvPr>
            <p:ph type="body" sz="quarter" idx="23"/>
          </p:nvPr>
        </p:nvSpPr>
        <p:spPr>
          <a:xfrm>
            <a:off x="9782175" y="5706000"/>
            <a:ext cx="2428558" cy="1152000"/>
          </a:xfrm>
          <a:solidFill>
            <a:schemeClr val="accent1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2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0" y="5706000"/>
            <a:ext cx="9782174" cy="1152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5"/>
          </p:nvPr>
        </p:nvSpPr>
        <p:spPr>
          <a:xfrm>
            <a:off x="-1" y="0"/>
            <a:ext cx="9782175" cy="5706000"/>
          </a:xfrm>
          <a:solidFill>
            <a:schemeClr val="accent2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1309" y="1541463"/>
            <a:ext cx="7394441" cy="1424390"/>
          </a:xfrm>
        </p:spPr>
        <p:txBody>
          <a:bodyPr>
            <a:spAutoFit/>
          </a:bodyPr>
          <a:lstStyle>
            <a:lvl1pPr>
              <a:lnSpc>
                <a:spcPct val="88000"/>
              </a:lnSpc>
              <a:defRPr sz="520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Titel i op til 2 linjers længde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23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20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1000" b="0" dirty="0">
                <a:solidFill>
                  <a:schemeClr val="tx1"/>
                </a:solidFill>
              </a:rPr>
            </a:br>
            <a:r>
              <a:rPr lang="da-DK" sz="1000" b="0" dirty="0">
                <a:solidFill>
                  <a:schemeClr val="tx1"/>
                </a:solidFill>
              </a:rPr>
              <a:t>hvide </a:t>
            </a:r>
            <a:r>
              <a:rPr lang="da-DK" sz="1000" b="0" dirty="0" err="1">
                <a:solidFill>
                  <a:schemeClr val="tx1"/>
                </a:solidFill>
              </a:rPr>
              <a:t>billedepladsholder</a:t>
            </a:r>
            <a:endParaRPr lang="da-DK" sz="100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Via</a:t>
            </a:r>
            <a:r>
              <a:rPr lang="da-DK" sz="100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3. </a:t>
            </a:r>
            <a:r>
              <a:rPr lang="da-DK" sz="1000" b="0" dirty="0">
                <a:solidFill>
                  <a:schemeClr val="tx1"/>
                </a:solidFill>
              </a:rPr>
              <a:t>Højreklik på billedet og send</a:t>
            </a:r>
            <a:r>
              <a:rPr lang="da-DK" sz="1000" b="0" baseline="0" dirty="0">
                <a:solidFill>
                  <a:schemeClr val="tx1"/>
                </a:solidFill>
              </a:rPr>
              <a:t> det bagud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554038" y="3323829"/>
            <a:ext cx="7351712" cy="1440000"/>
          </a:xfrm>
        </p:spPr>
        <p:txBody>
          <a:bodyPr/>
          <a:lstStyle>
            <a:lvl1pPr marL="0" indent="0">
              <a:buNone/>
              <a:defRPr sz="2400" b="0" baseline="0">
                <a:solidFill>
                  <a:schemeClr val="bg1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manchet i en eller flere linjer</a:t>
            </a:r>
          </a:p>
        </p:txBody>
      </p:sp>
      <p:pic>
        <p:nvPicPr>
          <p:cNvPr id="17" name="Picture 16" descr="Skærmbillede 2016-04-05 kl. 09.35.2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15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486802" y="6030098"/>
            <a:ext cx="1325521" cy="525104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– Snævert tekstbånd - Grøn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</p:spPr>
        <p:txBody>
          <a:bodyPr tIns="720000" anchor="t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28"/>
          </p:nvPr>
        </p:nvSpPr>
        <p:spPr>
          <a:xfrm>
            <a:off x="-1" y="2743839"/>
            <a:ext cx="12190413" cy="2520000"/>
          </a:xfrm>
          <a:solidFill>
            <a:schemeClr val="accent2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1309" y="3249791"/>
            <a:ext cx="7394441" cy="720197"/>
          </a:xfrm>
        </p:spPr>
        <p:txBody>
          <a:bodyPr anchor="t">
            <a:spAutoFit/>
          </a:bodyPr>
          <a:lstStyle>
            <a:lvl1pPr>
              <a:lnSpc>
                <a:spcPct val="88000"/>
              </a:lnSpc>
              <a:defRPr sz="5200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Titel på en linje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554038" y="4267199"/>
            <a:ext cx="7351712" cy="673101"/>
          </a:xfrm>
        </p:spPr>
        <p:txBody>
          <a:bodyPr/>
          <a:lstStyle>
            <a:lvl1pPr marL="0" indent="0">
              <a:buNone/>
              <a:defRPr sz="2400" b="0">
                <a:solidFill>
                  <a:srgbClr val="FFFFFF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manchet i en eller to linjer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18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19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1000" b="0" dirty="0">
                <a:solidFill>
                  <a:schemeClr val="tx1"/>
                </a:solidFill>
              </a:rPr>
            </a:br>
            <a:r>
              <a:rPr lang="da-DK" sz="1000" b="0" dirty="0">
                <a:solidFill>
                  <a:schemeClr val="tx1"/>
                </a:solidFill>
              </a:rPr>
              <a:t>hvide </a:t>
            </a:r>
            <a:r>
              <a:rPr lang="da-DK" sz="1000" b="0" dirty="0" err="1">
                <a:solidFill>
                  <a:schemeClr val="tx1"/>
                </a:solidFill>
              </a:rPr>
              <a:t>billedepladsholder</a:t>
            </a:r>
            <a:endParaRPr lang="da-DK" sz="100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Via</a:t>
            </a:r>
            <a:r>
              <a:rPr lang="da-DK" sz="100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3. </a:t>
            </a:r>
            <a:r>
              <a:rPr lang="da-DK" sz="1000" b="0" dirty="0">
                <a:solidFill>
                  <a:schemeClr val="tx1"/>
                </a:solidFill>
              </a:rPr>
              <a:t>Højreklik på billedet og send</a:t>
            </a:r>
            <a:r>
              <a:rPr lang="da-DK" sz="1000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27" name="Picture 26" descr="Skærmbillede 2016-04-05 kl. 09.35.2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15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29"/>
          </p:nvPr>
        </p:nvSpPr>
        <p:spPr>
          <a:xfrm>
            <a:off x="554038" y="6205995"/>
            <a:ext cx="2178000" cy="180000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48393737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- Fuldt billede og små bok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  <a:ln>
            <a:noFill/>
          </a:ln>
        </p:spPr>
        <p:txBody>
          <a:bodyPr tIns="72000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9782174" y="0"/>
            <a:ext cx="2408239" cy="6858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2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-1" y="5706000"/>
            <a:ext cx="12190413" cy="1152000"/>
          </a:xfrm>
          <a:solidFill>
            <a:schemeClr val="accent2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1309" y="1541463"/>
            <a:ext cx="7394441" cy="1424390"/>
          </a:xfrm>
        </p:spPr>
        <p:txBody>
          <a:bodyPr>
            <a:spAutoFit/>
          </a:bodyPr>
          <a:lstStyle>
            <a:lvl1pPr>
              <a:lnSpc>
                <a:spcPct val="88000"/>
              </a:lnSpc>
              <a:defRPr sz="5200">
                <a:solidFill>
                  <a:schemeClr val="tx2"/>
                </a:solidFill>
              </a:defRPr>
            </a:lvl1pPr>
          </a:lstStyle>
          <a:p>
            <a:r>
              <a:rPr lang="da-DK" noProof="0" dirty="0"/>
              <a:t>Titel i op til 2 linjers længde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554038" y="3323829"/>
            <a:ext cx="7351712" cy="1440000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accent2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manchet i en eller flere linjer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18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19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1000" b="0" dirty="0">
                <a:solidFill>
                  <a:schemeClr val="tx1"/>
                </a:solidFill>
              </a:rPr>
            </a:br>
            <a:r>
              <a:rPr lang="da-DK" sz="1000" b="0" dirty="0">
                <a:solidFill>
                  <a:schemeClr val="tx1"/>
                </a:solidFill>
              </a:rPr>
              <a:t>hvide </a:t>
            </a:r>
            <a:r>
              <a:rPr lang="da-DK" sz="1000" b="0" dirty="0" err="1">
                <a:solidFill>
                  <a:schemeClr val="tx1"/>
                </a:solidFill>
              </a:rPr>
              <a:t>billedepladsholder</a:t>
            </a:r>
            <a:endParaRPr lang="da-DK" sz="100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Via</a:t>
            </a:r>
            <a:r>
              <a:rPr lang="da-DK" sz="100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3. </a:t>
            </a:r>
            <a:r>
              <a:rPr lang="da-DK" sz="1000" b="0" dirty="0">
                <a:solidFill>
                  <a:schemeClr val="tx1"/>
                </a:solidFill>
              </a:rPr>
              <a:t>Højreklik på billedet og send</a:t>
            </a:r>
            <a:r>
              <a:rPr lang="da-DK" sz="1000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15" name="Picture 14" descr="Skærmbillede 2016-04-05 kl. 09.35.2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16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486802" y="6030098"/>
            <a:ext cx="1325521" cy="525104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/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- Fuldt billede og tekstbånd - Hvid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</p:spPr>
        <p:txBody>
          <a:bodyPr tIns="720000" anchor="t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28"/>
          </p:nvPr>
        </p:nvSpPr>
        <p:spPr>
          <a:xfrm>
            <a:off x="-1" y="2245656"/>
            <a:ext cx="12190413" cy="3460344"/>
          </a:xfrm>
          <a:solidFill>
            <a:schemeClr val="accent2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1309" y="2751608"/>
            <a:ext cx="7394441" cy="720197"/>
          </a:xfrm>
        </p:spPr>
        <p:txBody>
          <a:bodyPr anchor="t">
            <a:spAutoFit/>
          </a:bodyPr>
          <a:lstStyle>
            <a:lvl1pPr>
              <a:lnSpc>
                <a:spcPct val="88000"/>
              </a:lnSpc>
              <a:defRPr sz="5200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Titel på en linje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554038" y="3829781"/>
            <a:ext cx="7351712" cy="1440000"/>
          </a:xfrm>
        </p:spPr>
        <p:txBody>
          <a:bodyPr/>
          <a:lstStyle>
            <a:lvl1pPr marL="0" indent="0">
              <a:buNone/>
              <a:defRPr sz="2400" b="0">
                <a:solidFill>
                  <a:srgbClr val="FFFFFF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manchet i en eller flere linjer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18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19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1000" b="0" dirty="0">
                <a:solidFill>
                  <a:schemeClr val="tx1"/>
                </a:solidFill>
              </a:rPr>
            </a:br>
            <a:r>
              <a:rPr lang="da-DK" sz="1000" b="0" dirty="0">
                <a:solidFill>
                  <a:schemeClr val="tx1"/>
                </a:solidFill>
              </a:rPr>
              <a:t>hvide </a:t>
            </a:r>
            <a:r>
              <a:rPr lang="da-DK" sz="1000" b="0" dirty="0" err="1">
                <a:solidFill>
                  <a:schemeClr val="tx1"/>
                </a:solidFill>
              </a:rPr>
              <a:t>billedepladsholder</a:t>
            </a:r>
            <a:endParaRPr lang="da-DK" sz="100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Via</a:t>
            </a:r>
            <a:r>
              <a:rPr lang="da-DK" sz="100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3. </a:t>
            </a:r>
            <a:r>
              <a:rPr lang="da-DK" sz="1000" b="0" dirty="0">
                <a:solidFill>
                  <a:schemeClr val="tx1"/>
                </a:solidFill>
              </a:rPr>
              <a:t>Højreklik på billedet og send</a:t>
            </a:r>
            <a:r>
              <a:rPr lang="da-DK" sz="1000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13" name="Picture 12" descr="Skærmbillede 2016-04-05 kl. 09.35.2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15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486802" y="6030098"/>
            <a:ext cx="1325521" cy="525104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/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- Fuldt billede og tekstbånd - Grøn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</p:spPr>
        <p:txBody>
          <a:bodyPr tIns="720000" anchor="t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28"/>
          </p:nvPr>
        </p:nvSpPr>
        <p:spPr>
          <a:xfrm>
            <a:off x="-1" y="2245656"/>
            <a:ext cx="12190413" cy="3460344"/>
          </a:xfrm>
          <a:solidFill>
            <a:schemeClr val="accent2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1309" y="2751608"/>
            <a:ext cx="7394441" cy="720197"/>
          </a:xfrm>
        </p:spPr>
        <p:txBody>
          <a:bodyPr anchor="t">
            <a:spAutoFit/>
          </a:bodyPr>
          <a:lstStyle>
            <a:lvl1pPr>
              <a:lnSpc>
                <a:spcPct val="88000"/>
              </a:lnSpc>
              <a:defRPr sz="5200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Titel på en linje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554038" y="3829781"/>
            <a:ext cx="7351712" cy="1440000"/>
          </a:xfrm>
        </p:spPr>
        <p:txBody>
          <a:bodyPr/>
          <a:lstStyle>
            <a:lvl1pPr marL="0" indent="0">
              <a:buNone/>
              <a:defRPr sz="2400" b="0">
                <a:solidFill>
                  <a:srgbClr val="FFFFFF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manchet i en eller flere linjer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18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19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1000" b="0" dirty="0">
                <a:solidFill>
                  <a:schemeClr val="tx1"/>
                </a:solidFill>
              </a:rPr>
            </a:br>
            <a:r>
              <a:rPr lang="da-DK" sz="1000" b="0" dirty="0">
                <a:solidFill>
                  <a:schemeClr val="tx1"/>
                </a:solidFill>
              </a:rPr>
              <a:t>hvide </a:t>
            </a:r>
            <a:r>
              <a:rPr lang="da-DK" sz="1000" b="0" dirty="0" err="1">
                <a:solidFill>
                  <a:schemeClr val="tx1"/>
                </a:solidFill>
              </a:rPr>
              <a:t>billedepladsholder</a:t>
            </a:r>
            <a:endParaRPr lang="da-DK" sz="100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Via</a:t>
            </a:r>
            <a:r>
              <a:rPr lang="da-DK" sz="100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3. </a:t>
            </a:r>
            <a:r>
              <a:rPr lang="da-DK" sz="1000" b="0" dirty="0">
                <a:solidFill>
                  <a:schemeClr val="tx1"/>
                </a:solidFill>
              </a:rPr>
              <a:t>Højreklik på billedet og send</a:t>
            </a:r>
            <a:r>
              <a:rPr lang="da-DK" sz="1000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13" name="Picture 12" descr="Skærmbillede 2016-04-05 kl. 09.35.2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486802" y="6030098"/>
            <a:ext cx="1325521" cy="525104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/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– Snævert tekstbånd - Hvid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</p:spPr>
        <p:txBody>
          <a:bodyPr tIns="720000" anchor="t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28"/>
          </p:nvPr>
        </p:nvSpPr>
        <p:spPr>
          <a:xfrm>
            <a:off x="-1" y="2743839"/>
            <a:ext cx="12190413" cy="2520000"/>
          </a:xfrm>
          <a:solidFill>
            <a:schemeClr val="accent2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1309" y="3249791"/>
            <a:ext cx="7394441" cy="720197"/>
          </a:xfrm>
        </p:spPr>
        <p:txBody>
          <a:bodyPr anchor="t">
            <a:spAutoFit/>
          </a:bodyPr>
          <a:lstStyle>
            <a:lvl1pPr>
              <a:lnSpc>
                <a:spcPct val="88000"/>
              </a:lnSpc>
              <a:defRPr sz="5200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Titel på en linje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554038" y="4267199"/>
            <a:ext cx="7351712" cy="673101"/>
          </a:xfrm>
        </p:spPr>
        <p:txBody>
          <a:bodyPr/>
          <a:lstStyle>
            <a:lvl1pPr marL="0" indent="0">
              <a:buNone/>
              <a:defRPr sz="2400" b="0">
                <a:solidFill>
                  <a:srgbClr val="FFFFFF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manchet i en eller to linjer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18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19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1000" b="0" dirty="0">
                <a:solidFill>
                  <a:schemeClr val="tx1"/>
                </a:solidFill>
              </a:rPr>
            </a:br>
            <a:r>
              <a:rPr lang="da-DK" sz="1000" b="0" dirty="0">
                <a:solidFill>
                  <a:schemeClr val="tx1"/>
                </a:solidFill>
              </a:rPr>
              <a:t>hvide </a:t>
            </a:r>
            <a:r>
              <a:rPr lang="da-DK" sz="1000" b="0" dirty="0" err="1">
                <a:solidFill>
                  <a:schemeClr val="tx1"/>
                </a:solidFill>
              </a:rPr>
              <a:t>billedepladsholder</a:t>
            </a:r>
            <a:endParaRPr lang="da-DK" sz="100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Via</a:t>
            </a:r>
            <a:r>
              <a:rPr lang="da-DK" sz="100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3. </a:t>
            </a:r>
            <a:r>
              <a:rPr lang="da-DK" sz="1000" b="0" dirty="0">
                <a:solidFill>
                  <a:schemeClr val="tx1"/>
                </a:solidFill>
              </a:rPr>
              <a:t>Højreklik på billedet og send</a:t>
            </a:r>
            <a:r>
              <a:rPr lang="da-DK" sz="1000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27" name="Picture 26" descr="Skærmbillede 2016-04-05 kl. 09.35.2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486802" y="6030098"/>
            <a:ext cx="1325521" cy="525104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/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– Snævert tekstbånd - Grøn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</p:spPr>
        <p:txBody>
          <a:bodyPr tIns="720000" anchor="t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28"/>
          </p:nvPr>
        </p:nvSpPr>
        <p:spPr>
          <a:xfrm>
            <a:off x="-1" y="2743839"/>
            <a:ext cx="12190413" cy="2520000"/>
          </a:xfrm>
          <a:solidFill>
            <a:schemeClr val="accent2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1309" y="3249791"/>
            <a:ext cx="7394441" cy="720197"/>
          </a:xfrm>
        </p:spPr>
        <p:txBody>
          <a:bodyPr anchor="t">
            <a:spAutoFit/>
          </a:bodyPr>
          <a:lstStyle>
            <a:lvl1pPr>
              <a:lnSpc>
                <a:spcPct val="88000"/>
              </a:lnSpc>
              <a:defRPr sz="5200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Titel på en linje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554038" y="4267199"/>
            <a:ext cx="7351712" cy="673101"/>
          </a:xfrm>
        </p:spPr>
        <p:txBody>
          <a:bodyPr/>
          <a:lstStyle>
            <a:lvl1pPr marL="0" indent="0">
              <a:buNone/>
              <a:defRPr sz="2400" b="0">
                <a:solidFill>
                  <a:srgbClr val="FFFFFF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Klik for at tilføje manchet i en eller to linjer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18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19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1000" b="0" dirty="0">
                <a:solidFill>
                  <a:schemeClr val="tx1"/>
                </a:solidFill>
              </a:rPr>
            </a:br>
            <a:r>
              <a:rPr lang="da-DK" sz="1000" b="0" dirty="0">
                <a:solidFill>
                  <a:schemeClr val="tx1"/>
                </a:solidFill>
              </a:rPr>
              <a:t>hvide </a:t>
            </a:r>
            <a:r>
              <a:rPr lang="da-DK" sz="1000" b="0" dirty="0" err="1">
                <a:solidFill>
                  <a:schemeClr val="tx1"/>
                </a:solidFill>
              </a:rPr>
              <a:t>billedepladsholder</a:t>
            </a:r>
            <a:endParaRPr lang="da-DK" sz="100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Via</a:t>
            </a:r>
            <a:r>
              <a:rPr lang="da-DK" sz="100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3. </a:t>
            </a:r>
            <a:r>
              <a:rPr lang="da-DK" sz="1000" b="0" dirty="0">
                <a:solidFill>
                  <a:schemeClr val="tx1"/>
                </a:solidFill>
              </a:rPr>
              <a:t>Højreklik på billedet og send</a:t>
            </a:r>
            <a:r>
              <a:rPr lang="da-DK" sz="1000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27" name="Picture 26" descr="Skærmbillede 2016-04-05 kl. 09.35.2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15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486802" y="6030098"/>
            <a:ext cx="1325521" cy="525104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/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- Med partnerlogo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  <a:ln>
            <a:noFill/>
          </a:ln>
        </p:spPr>
        <p:txBody>
          <a:bodyPr tIns="72000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6458550" y="0"/>
            <a:ext cx="5731862" cy="6858000"/>
          </a:xfrm>
          <a:solidFill>
            <a:schemeClr val="bg1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1310" y="1901574"/>
            <a:ext cx="5583104" cy="704167"/>
          </a:xfrm>
        </p:spPr>
        <p:txBody>
          <a:bodyPr wrap="square">
            <a:spAutoFit/>
          </a:bodyPr>
          <a:lstStyle>
            <a:lvl1pPr>
              <a:lnSpc>
                <a:spcPct val="88000"/>
              </a:lnSpc>
              <a:defRPr sz="5200">
                <a:solidFill>
                  <a:schemeClr val="tx2"/>
                </a:solidFill>
              </a:defRPr>
            </a:lvl1pPr>
          </a:lstStyle>
          <a:p>
            <a:r>
              <a:rPr lang="da-DK" noProof="0" dirty="0"/>
              <a:t>Navn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554038" y="3323829"/>
            <a:ext cx="5550842" cy="1440000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accent2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Sted og dato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18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19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1000" b="0" dirty="0">
                <a:solidFill>
                  <a:schemeClr val="tx1"/>
                </a:solidFill>
              </a:rPr>
            </a:br>
            <a:r>
              <a:rPr lang="da-DK" sz="1000" b="0" dirty="0">
                <a:solidFill>
                  <a:schemeClr val="tx1"/>
                </a:solidFill>
              </a:rPr>
              <a:t>hvide </a:t>
            </a:r>
            <a:r>
              <a:rPr lang="da-DK" sz="1000" b="0" dirty="0" err="1">
                <a:solidFill>
                  <a:schemeClr val="tx1"/>
                </a:solidFill>
              </a:rPr>
              <a:t>billedepladsholder</a:t>
            </a:r>
            <a:endParaRPr lang="da-DK" sz="100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Via</a:t>
            </a:r>
            <a:r>
              <a:rPr lang="da-DK" sz="100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3. </a:t>
            </a:r>
            <a:r>
              <a:rPr lang="da-DK" sz="1000" b="0" dirty="0">
                <a:solidFill>
                  <a:schemeClr val="tx1"/>
                </a:solidFill>
              </a:rPr>
              <a:t>Højreklik på billedet og send</a:t>
            </a:r>
            <a:r>
              <a:rPr lang="da-DK" sz="1000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15" name="Picture 14" descr="Skærmbillede 2016-04-05 kl. 09.35.2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21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-1" y="5706000"/>
            <a:ext cx="12190413" cy="1152000"/>
          </a:xfrm>
          <a:solidFill>
            <a:schemeClr val="accent3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4" name="Pladsholder til billede 4"/>
          <p:cNvSpPr>
            <a:spLocks noGrp="1"/>
          </p:cNvSpPr>
          <p:nvPr>
            <p:ph type="pic" sz="quarter" idx="30" hasCustomPrompt="1"/>
          </p:nvPr>
        </p:nvSpPr>
        <p:spPr>
          <a:xfrm>
            <a:off x="6997700" y="3864984"/>
            <a:ext cx="4691284" cy="1553062"/>
          </a:xfrm>
        </p:spPr>
        <p:txBody>
          <a:bodyPr wrap="none" anchor="ctr"/>
          <a:lstStyle>
            <a:lvl1pPr marL="285750" marR="0" indent="-285750" algn="l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/>
              <a:buNone/>
              <a:tabLst/>
              <a:defRPr sz="1000"/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tabLst/>
              <a:defRPr/>
            </a:pPr>
            <a:r>
              <a:rPr lang="da-DK" dirty="0"/>
              <a:t>Klik og indsæt LD-Logo her.</a:t>
            </a:r>
            <a:br>
              <a:rPr lang="da-DK" dirty="0"/>
            </a:br>
            <a:r>
              <a:rPr lang="da-DK" dirty="0"/>
              <a:t>Q:\</a:t>
            </a:r>
            <a:r>
              <a:rPr lang="da-DK" dirty="0" err="1"/>
              <a:t>SEGES_Visuel_identitet</a:t>
            </a:r>
            <a:r>
              <a:rPr lang="da-DK" dirty="0"/>
              <a:t>\PowerPoint\Skabeloner\Grafik til SEGES </a:t>
            </a:r>
            <a:r>
              <a:rPr lang="da-DK" dirty="0" err="1"/>
              <a:t>pptx</a:t>
            </a:r>
            <a:endParaRPr lang="da-DK" dirty="0"/>
          </a:p>
        </p:txBody>
      </p:sp>
      <p:sp>
        <p:nvSpPr>
          <p:cNvPr id="25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2" name="Pladsholder til billede 4"/>
          <p:cNvSpPr>
            <a:spLocks noGrp="1"/>
          </p:cNvSpPr>
          <p:nvPr>
            <p:ph type="pic" sz="quarter" idx="31" hasCustomPrompt="1"/>
          </p:nvPr>
        </p:nvSpPr>
        <p:spPr>
          <a:xfrm>
            <a:off x="6997700" y="2158017"/>
            <a:ext cx="4691284" cy="1553062"/>
          </a:xfrm>
        </p:spPr>
        <p:txBody>
          <a:bodyPr wrap="none" anchor="ctr"/>
          <a:lstStyle>
            <a:lvl1pPr marL="285750" marR="0" indent="-285750" algn="l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/>
              <a:buNone/>
              <a:tabLst/>
              <a:defRPr sz="1000"/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tabLst/>
              <a:defRPr/>
            </a:pPr>
            <a:r>
              <a:rPr lang="da-DK" dirty="0"/>
              <a:t>Klik og indsæt LD-Logo her.</a:t>
            </a:r>
            <a:br>
              <a:rPr lang="da-DK" dirty="0"/>
            </a:br>
            <a:r>
              <a:rPr lang="da-DK" dirty="0"/>
              <a:t>Q:\</a:t>
            </a:r>
            <a:r>
              <a:rPr lang="da-DK" dirty="0" err="1"/>
              <a:t>SEGES_Visuel_identitet</a:t>
            </a:r>
            <a:r>
              <a:rPr lang="da-DK" dirty="0"/>
              <a:t>\PowerPoint\Skabeloner\Grafik til SEGES </a:t>
            </a:r>
            <a:r>
              <a:rPr lang="da-DK" dirty="0" err="1"/>
              <a:t>pptx</a:t>
            </a:r>
            <a:endParaRPr lang="da-DK" dirty="0"/>
          </a:p>
        </p:txBody>
      </p:sp>
      <p:sp>
        <p:nvSpPr>
          <p:cNvPr id="22" name="Pladsholder til billede 4"/>
          <p:cNvSpPr>
            <a:spLocks noGrp="1"/>
          </p:cNvSpPr>
          <p:nvPr>
            <p:ph type="pic" sz="quarter" idx="33" hasCustomPrompt="1"/>
          </p:nvPr>
        </p:nvSpPr>
        <p:spPr>
          <a:xfrm>
            <a:off x="6997700" y="456217"/>
            <a:ext cx="4691284" cy="1553062"/>
          </a:xfrm>
        </p:spPr>
        <p:txBody>
          <a:bodyPr wrap="none" anchor="ctr"/>
          <a:lstStyle>
            <a:lvl1pPr marL="285750" marR="0" indent="-285750" algn="l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/>
              <a:buNone/>
              <a:tabLst/>
              <a:defRPr sz="1000"/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tabLst/>
              <a:defRPr/>
            </a:pPr>
            <a:r>
              <a:rPr lang="da-DK" dirty="0"/>
              <a:t>Klik og indsæt LD-Logo her.</a:t>
            </a:r>
            <a:br>
              <a:rPr lang="da-DK" dirty="0"/>
            </a:br>
            <a:r>
              <a:rPr lang="da-DK" dirty="0"/>
              <a:t>Q:\</a:t>
            </a:r>
            <a:r>
              <a:rPr lang="da-DK" dirty="0" err="1"/>
              <a:t>SEGES_Visuel_identitet</a:t>
            </a:r>
            <a:r>
              <a:rPr lang="da-DK" dirty="0"/>
              <a:t>\PowerPoint\Skabeloner\Grafik til SEGES </a:t>
            </a:r>
            <a:r>
              <a:rPr lang="da-DK" dirty="0" err="1"/>
              <a:t>pptx</a:t>
            </a:r>
            <a:endParaRPr lang="da-DK" dirty="0"/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486802" y="6030098"/>
            <a:ext cx="1325521" cy="525104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385731" cy="711638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-2481943" y="-680"/>
            <a:ext cx="2412094" cy="984930"/>
            <a:chOff x="-2481943" y="-680"/>
            <a:chExt cx="2412094" cy="984930"/>
          </a:xfrm>
        </p:grpSpPr>
        <p:sp>
          <p:nvSpPr>
            <p:cNvPr id="17" name="TextBox 20"/>
            <p:cNvSpPr txBox="1">
              <a:spLocks noChangeArrowheads="1"/>
            </p:cNvSpPr>
            <p:nvPr/>
          </p:nvSpPr>
          <p:spPr bwMode="auto">
            <a:xfrm>
              <a:off x="-2481943" y="-680"/>
              <a:ext cx="241209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1000" b="1" dirty="0">
                  <a:solidFill>
                    <a:schemeClr val="tx1"/>
                  </a:solidFill>
                  <a:latin typeface="+mn-lt"/>
                </a:rPr>
                <a:t>Tekstslide med punktopstilling</a:t>
              </a:r>
              <a:endParaRPr lang="da-DK" sz="1000" dirty="0">
                <a:solidFill>
                  <a:schemeClr val="tx1"/>
                </a:solidFill>
                <a:latin typeface="+mn-lt"/>
              </a:endParaRPr>
            </a:p>
            <a:p>
              <a:pPr algn="r" eaLnBrk="1" hangingPunct="1">
                <a:spcBef>
                  <a:spcPct val="50000"/>
                </a:spcBef>
                <a:defRPr/>
              </a:pP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Brug knapperne ‘Forøge / Formindske 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indryk’ for at skifte mellem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de forskellige tekst niveauer</a:t>
              </a:r>
            </a:p>
            <a:p>
              <a:pPr algn="r" eaLnBrk="1" hangingPunct="1">
                <a:spcBef>
                  <a:spcPct val="50000"/>
                </a:spcBef>
                <a:defRPr/>
              </a:pPr>
              <a:endParaRPr lang="da-DK" sz="10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18" name="Group 17"/>
            <p:cNvGrpSpPr/>
            <p:nvPr userDrawn="1"/>
          </p:nvGrpSpPr>
          <p:grpSpPr>
            <a:xfrm>
              <a:off x="-1072921" y="733313"/>
              <a:ext cx="992188" cy="250937"/>
              <a:chOff x="-1214439" y="765971"/>
              <a:chExt cx="992188" cy="250937"/>
            </a:xfrm>
          </p:grpSpPr>
          <p:grpSp>
            <p:nvGrpSpPr>
              <p:cNvPr id="20" name="Group 2"/>
              <p:cNvGrpSpPr>
                <a:grpSpLocks/>
              </p:cNvGrpSpPr>
              <p:nvPr/>
            </p:nvGrpSpPr>
            <p:grpSpPr bwMode="auto">
              <a:xfrm>
                <a:off x="-1214439" y="765971"/>
                <a:ext cx="437608" cy="246173"/>
                <a:chOff x="-1214439" y="732970"/>
                <a:chExt cx="437608" cy="246063"/>
              </a:xfrm>
            </p:grpSpPr>
            <p:grpSp>
              <p:nvGrpSpPr>
                <p:cNvPr id="25" name="Group 3"/>
                <p:cNvGrpSpPr>
                  <a:grpSpLocks/>
                </p:cNvGrpSpPr>
                <p:nvPr/>
              </p:nvGrpSpPr>
              <p:grpSpPr bwMode="auto">
                <a:xfrm>
                  <a:off x="-1214439" y="741702"/>
                  <a:ext cx="428625" cy="228600"/>
                  <a:chOff x="-727592" y="3306446"/>
                  <a:chExt cx="429053" cy="228767"/>
                </a:xfrm>
              </p:grpSpPr>
              <p:pic>
                <p:nvPicPr>
                  <p:cNvPr id="27" name="Picture 14" descr="fke3b.jpg"/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727293" y="3306446"/>
                    <a:ext cx="428754" cy="2287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28" name="Rectangle 27"/>
                  <p:cNvSpPr/>
                  <p:nvPr/>
                </p:nvSpPr>
                <p:spPr bwMode="auto">
                  <a:xfrm>
                    <a:off x="-727591" y="3332754"/>
                    <a:ext cx="214527" cy="215961"/>
                  </a:xfrm>
                  <a:prstGeom prst="rect">
                    <a:avLst/>
                  </a:prstGeom>
                  <a:solidFill>
                    <a:srgbClr val="FFFFFF">
                      <a:alpha val="60000"/>
                    </a:srgb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26" name="Rounded Rectangle 25"/>
                <p:cNvSpPr/>
                <p:nvPr/>
              </p:nvSpPr>
              <p:spPr bwMode="auto">
                <a:xfrm>
                  <a:off x="-1014413" y="733082"/>
                  <a:ext cx="238125" cy="245953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grpSp>
            <p:nvGrpSpPr>
              <p:cNvPr id="21" name="Group 28"/>
              <p:cNvGrpSpPr>
                <a:grpSpLocks/>
              </p:cNvGrpSpPr>
              <p:nvPr/>
            </p:nvGrpSpPr>
            <p:grpSpPr bwMode="auto">
              <a:xfrm>
                <a:off x="-682626" y="770735"/>
                <a:ext cx="460375" cy="246173"/>
                <a:chOff x="-561836" y="3417665"/>
                <a:chExt cx="460236" cy="245883"/>
              </a:xfrm>
            </p:grpSpPr>
            <p:pic>
              <p:nvPicPr>
                <p:cNvPr id="22" name="Picture 2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549275" y="3434948"/>
                  <a:ext cx="447675" cy="228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3" name="Rectangle 22"/>
                <p:cNvSpPr/>
                <p:nvPr/>
              </p:nvSpPr>
              <p:spPr>
                <a:xfrm>
                  <a:off x="-317434" y="3436803"/>
                  <a:ext cx="214247" cy="217231"/>
                </a:xfrm>
                <a:prstGeom prst="rect">
                  <a:avLst/>
                </a:prstGeom>
                <a:solidFill>
                  <a:srgbClr val="FFFFFF">
                    <a:alpha val="60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24" name="Rounded Rectangle 23"/>
                <p:cNvSpPr/>
                <p:nvPr/>
              </p:nvSpPr>
              <p:spPr>
                <a:xfrm>
                  <a:off x="-561835" y="3417776"/>
                  <a:ext cx="238053" cy="245772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4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0D5B630E-43CE-844A-940E-F43487ACEA3D}" type="datetime1">
              <a:rPr lang="da-DK" smtClean="0"/>
              <a:t>29-11-2018</a:t>
            </a:fld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1" hasCustomPrompt="1"/>
          </p:nvPr>
        </p:nvSpPr>
        <p:spPr>
          <a:xfrm>
            <a:off x="542925" y="1549399"/>
            <a:ext cx="9385731" cy="4148139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pic>
        <p:nvPicPr>
          <p:cNvPr id="38" name="Picture 37" descr="LF_Logo_RGB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987" y="5988208"/>
            <a:ext cx="1007998" cy="587589"/>
          </a:xfrm>
          <a:prstGeom prst="rect">
            <a:avLst/>
          </a:prstGeom>
        </p:spPr>
      </p:pic>
      <p:sp>
        <p:nvSpPr>
          <p:cNvPr id="29" name="TextBox 28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34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Skift</a:t>
            </a:r>
            <a:r>
              <a:rPr lang="da-DK" sz="1000" b="1" baseline="0" dirty="0">
                <a:solidFill>
                  <a:schemeClr val="tx1"/>
                </a:solidFill>
              </a:rPr>
              <a:t> farve på LF bjælkerne</a:t>
            </a:r>
            <a:endParaRPr lang="da-DK" sz="1000" b="1" dirty="0">
              <a:solidFill>
                <a:schemeClr val="tx1"/>
              </a:solidFill>
            </a:endParaRP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Klik på bjælken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1000" b="0" dirty="0" err="1">
                <a:solidFill>
                  <a:schemeClr val="tx1"/>
                </a:solidFill>
              </a:rPr>
              <a:t>temafarvene</a:t>
            </a:r>
            <a:r>
              <a:rPr lang="da-DK" sz="100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pic>
        <p:nvPicPr>
          <p:cNvPr id="31" name="Picture 30" descr="Skærmbillede 2016-04-05 kl. 09.35.22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32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0" y="0"/>
            <a:ext cx="216000" cy="5724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0" y="5706000"/>
            <a:ext cx="216000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37" name="Billede 3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5" y="6135673"/>
            <a:ext cx="1225865" cy="312020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alter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C6ECF-3192-DC4B-B1E4-B2022DC1CFC2}" type="datetime1">
              <a:rPr lang="da-DK" noProof="0" smtClean="0"/>
              <a:t>29-11-2018</a:t>
            </a:fld>
            <a:endParaRPr lang="da-DK" noProof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B6656-7882-4CEF-9850-9EB873E823C4}" type="slidenum">
              <a:rPr lang="da-DK" noProof="0" smtClean="0"/>
              <a:pPr/>
              <a:t>‹nr.›</a:t>
            </a:fld>
            <a:endParaRPr lang="da-DK" noProof="0"/>
          </a:p>
        </p:txBody>
      </p:sp>
      <p:sp>
        <p:nvSpPr>
          <p:cNvPr id="37" name="Content Placeholder 6"/>
          <p:cNvSpPr>
            <a:spLocks noGrp="1"/>
          </p:cNvSpPr>
          <p:nvPr>
            <p:ph sz="quarter" idx="22" hasCustomPrompt="1"/>
          </p:nvPr>
        </p:nvSpPr>
        <p:spPr>
          <a:xfrm>
            <a:off x="5334000" y="1549399"/>
            <a:ext cx="4594657" cy="4148139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39" name="Content Placeholder 6"/>
          <p:cNvSpPr>
            <a:spLocks noGrp="1"/>
          </p:cNvSpPr>
          <p:nvPr>
            <p:ph sz="quarter" idx="24" hasCustomPrompt="1"/>
          </p:nvPr>
        </p:nvSpPr>
        <p:spPr>
          <a:xfrm>
            <a:off x="542925" y="1549399"/>
            <a:ext cx="4600575" cy="4148139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pic>
        <p:nvPicPr>
          <p:cNvPr id="41" name="Picture 40" descr="LF_Logo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987" y="5988208"/>
            <a:ext cx="1007998" cy="587589"/>
          </a:xfrm>
          <a:prstGeom prst="rect">
            <a:avLst/>
          </a:prstGeom>
        </p:spPr>
      </p:pic>
      <p:grpSp>
        <p:nvGrpSpPr>
          <p:cNvPr id="31" name="Group 30"/>
          <p:cNvGrpSpPr/>
          <p:nvPr userDrawn="1"/>
        </p:nvGrpSpPr>
        <p:grpSpPr>
          <a:xfrm>
            <a:off x="-2481943" y="-680"/>
            <a:ext cx="2412094" cy="984930"/>
            <a:chOff x="-2481943" y="-680"/>
            <a:chExt cx="2412094" cy="984930"/>
          </a:xfrm>
        </p:grpSpPr>
        <p:sp>
          <p:nvSpPr>
            <p:cNvPr id="32" name="TextBox 20"/>
            <p:cNvSpPr txBox="1">
              <a:spLocks noChangeArrowheads="1"/>
            </p:cNvSpPr>
            <p:nvPr/>
          </p:nvSpPr>
          <p:spPr bwMode="auto">
            <a:xfrm>
              <a:off x="-2481943" y="-680"/>
              <a:ext cx="241209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1000" b="1" dirty="0">
                  <a:solidFill>
                    <a:schemeClr val="tx1"/>
                  </a:solidFill>
                  <a:latin typeface="+mn-lt"/>
                </a:rPr>
                <a:t>Tekstslide med punktopstilling</a:t>
              </a:r>
              <a:endParaRPr lang="da-DK" sz="1000" dirty="0">
                <a:solidFill>
                  <a:schemeClr val="tx1"/>
                </a:solidFill>
                <a:latin typeface="+mn-lt"/>
              </a:endParaRPr>
            </a:p>
            <a:p>
              <a:pPr algn="r" eaLnBrk="1" hangingPunct="1">
                <a:spcBef>
                  <a:spcPct val="50000"/>
                </a:spcBef>
                <a:defRPr/>
              </a:pP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Brug knapperne ‘Forøge / Formindske 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indryk’ for at skifte mellem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de forskellige tekst niveauer</a:t>
              </a:r>
            </a:p>
            <a:p>
              <a:pPr algn="r" eaLnBrk="1" hangingPunct="1">
                <a:spcBef>
                  <a:spcPct val="50000"/>
                </a:spcBef>
                <a:defRPr/>
              </a:pPr>
              <a:endParaRPr lang="da-DK" sz="10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35" name="Group 34"/>
            <p:cNvGrpSpPr/>
            <p:nvPr userDrawn="1"/>
          </p:nvGrpSpPr>
          <p:grpSpPr>
            <a:xfrm>
              <a:off x="-1072921" y="733313"/>
              <a:ext cx="992188" cy="250937"/>
              <a:chOff x="-1214439" y="765971"/>
              <a:chExt cx="992188" cy="250937"/>
            </a:xfrm>
          </p:grpSpPr>
          <p:grpSp>
            <p:nvGrpSpPr>
              <p:cNvPr id="36" name="Group 2"/>
              <p:cNvGrpSpPr>
                <a:grpSpLocks/>
              </p:cNvGrpSpPr>
              <p:nvPr/>
            </p:nvGrpSpPr>
            <p:grpSpPr bwMode="auto">
              <a:xfrm>
                <a:off x="-1214439" y="765971"/>
                <a:ext cx="437608" cy="246173"/>
                <a:chOff x="-1214439" y="732970"/>
                <a:chExt cx="437608" cy="246063"/>
              </a:xfrm>
            </p:grpSpPr>
            <p:grpSp>
              <p:nvGrpSpPr>
                <p:cNvPr id="47" name="Group 3"/>
                <p:cNvGrpSpPr>
                  <a:grpSpLocks/>
                </p:cNvGrpSpPr>
                <p:nvPr/>
              </p:nvGrpSpPr>
              <p:grpSpPr bwMode="auto">
                <a:xfrm>
                  <a:off x="-1214439" y="741702"/>
                  <a:ext cx="428625" cy="228600"/>
                  <a:chOff x="-727592" y="3306446"/>
                  <a:chExt cx="429053" cy="228767"/>
                </a:xfrm>
              </p:grpSpPr>
              <p:pic>
                <p:nvPicPr>
                  <p:cNvPr id="49" name="Picture 14" descr="fke3b.jpg"/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727293" y="3306446"/>
                    <a:ext cx="428754" cy="2287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50" name="Rectangle 49"/>
                  <p:cNvSpPr/>
                  <p:nvPr/>
                </p:nvSpPr>
                <p:spPr bwMode="auto">
                  <a:xfrm>
                    <a:off x="-727591" y="3332754"/>
                    <a:ext cx="214527" cy="215961"/>
                  </a:xfrm>
                  <a:prstGeom prst="rect">
                    <a:avLst/>
                  </a:prstGeom>
                  <a:solidFill>
                    <a:srgbClr val="FFFFFF">
                      <a:alpha val="60000"/>
                    </a:srgb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48" name="Rounded Rectangle 47"/>
                <p:cNvSpPr/>
                <p:nvPr/>
              </p:nvSpPr>
              <p:spPr bwMode="auto">
                <a:xfrm>
                  <a:off x="-1014413" y="733082"/>
                  <a:ext cx="238125" cy="245953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grpSp>
            <p:nvGrpSpPr>
              <p:cNvPr id="38" name="Group 28"/>
              <p:cNvGrpSpPr>
                <a:grpSpLocks/>
              </p:cNvGrpSpPr>
              <p:nvPr/>
            </p:nvGrpSpPr>
            <p:grpSpPr bwMode="auto">
              <a:xfrm>
                <a:off x="-682626" y="770735"/>
                <a:ext cx="460375" cy="246173"/>
                <a:chOff x="-561836" y="3417665"/>
                <a:chExt cx="460236" cy="245883"/>
              </a:xfrm>
            </p:grpSpPr>
            <p:pic>
              <p:nvPicPr>
                <p:cNvPr id="40" name="Picture 2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549275" y="3434948"/>
                  <a:ext cx="447675" cy="228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5" name="Rectangle 44"/>
                <p:cNvSpPr/>
                <p:nvPr/>
              </p:nvSpPr>
              <p:spPr>
                <a:xfrm>
                  <a:off x="-317434" y="3436803"/>
                  <a:ext cx="214247" cy="217231"/>
                </a:xfrm>
                <a:prstGeom prst="rect">
                  <a:avLst/>
                </a:prstGeom>
                <a:solidFill>
                  <a:srgbClr val="FFFFFF">
                    <a:alpha val="60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46" name="Rounded Rectangle 45"/>
                <p:cNvSpPr/>
                <p:nvPr/>
              </p:nvSpPr>
              <p:spPr>
                <a:xfrm>
                  <a:off x="-561835" y="3417776"/>
                  <a:ext cx="238053" cy="245772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51" name="TextBox 50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53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Skift</a:t>
            </a:r>
            <a:r>
              <a:rPr lang="da-DK" sz="1000" b="1" baseline="0" dirty="0">
                <a:solidFill>
                  <a:schemeClr val="tx1"/>
                </a:solidFill>
              </a:rPr>
              <a:t> farve på LF bjælkerne</a:t>
            </a:r>
            <a:endParaRPr lang="da-DK" sz="1000" b="1" dirty="0">
              <a:solidFill>
                <a:schemeClr val="tx1"/>
              </a:solidFill>
            </a:endParaRP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Klik på bjælken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1000" b="0" dirty="0" err="1">
                <a:solidFill>
                  <a:schemeClr val="tx1"/>
                </a:solidFill>
              </a:rPr>
              <a:t>temafarvene</a:t>
            </a:r>
            <a:r>
              <a:rPr lang="da-DK" sz="100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pic>
        <p:nvPicPr>
          <p:cNvPr id="27" name="Picture 26" descr="Skærmbillede 2016-04-05 kl. 09.35.22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30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0" y="0"/>
            <a:ext cx="216000" cy="5724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0" y="5706000"/>
            <a:ext cx="216000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28" name="Billede 2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5" y="6135673"/>
            <a:ext cx="1225865" cy="312020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(høj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8029403" y="1549399"/>
            <a:ext cx="3600000" cy="4148139"/>
          </a:xfrm>
        </p:spPr>
        <p:txBody>
          <a:bodyPr tIns="2376000"/>
          <a:lstStyle>
            <a:lvl1pPr marL="0" indent="0" algn="ctr">
              <a:buFont typeface="Arial" pitchFamily="34" charset="0"/>
              <a:buNone/>
              <a:defRPr sz="1400" b="0"/>
            </a:lvl1pPr>
          </a:lstStyle>
          <a:p>
            <a:r>
              <a:rPr lang="da-DK" noProof="0" dirty="0"/>
              <a:t>Indsæt billede</a:t>
            </a:r>
          </a:p>
        </p:txBody>
      </p:sp>
      <p:sp>
        <p:nvSpPr>
          <p:cNvPr id="33" name="Content Placeholder 6"/>
          <p:cNvSpPr>
            <a:spLocks noGrp="1"/>
          </p:cNvSpPr>
          <p:nvPr>
            <p:ph sz="quarter" idx="24" hasCustomPrompt="1"/>
          </p:nvPr>
        </p:nvSpPr>
        <p:spPr>
          <a:xfrm>
            <a:off x="542925" y="1549399"/>
            <a:ext cx="7267575" cy="4148139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34" name="Title 1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385731" cy="711638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8C22AC67-55FF-1748-A744-68C60D57CAD9}" type="datetime1">
              <a:rPr lang="da-DK" smtClean="0"/>
              <a:t>29-11-2018</a:t>
            </a:fld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35" name="Picture 34" descr="LF_Logo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987" y="5988208"/>
            <a:ext cx="1007998" cy="587589"/>
          </a:xfrm>
          <a:prstGeom prst="rect">
            <a:avLst/>
          </a:prstGeom>
        </p:spPr>
      </p:pic>
      <p:grpSp>
        <p:nvGrpSpPr>
          <p:cNvPr id="51" name="Group 50"/>
          <p:cNvGrpSpPr/>
          <p:nvPr userDrawn="1"/>
        </p:nvGrpSpPr>
        <p:grpSpPr>
          <a:xfrm>
            <a:off x="-2481943" y="-680"/>
            <a:ext cx="2412094" cy="984930"/>
            <a:chOff x="-2481943" y="-680"/>
            <a:chExt cx="2412094" cy="984930"/>
          </a:xfrm>
        </p:grpSpPr>
        <p:sp>
          <p:nvSpPr>
            <p:cNvPr id="52" name="TextBox 20"/>
            <p:cNvSpPr txBox="1">
              <a:spLocks noChangeArrowheads="1"/>
            </p:cNvSpPr>
            <p:nvPr/>
          </p:nvSpPr>
          <p:spPr bwMode="auto">
            <a:xfrm>
              <a:off x="-2481943" y="-680"/>
              <a:ext cx="241209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1000" b="1" dirty="0">
                  <a:solidFill>
                    <a:schemeClr val="tx1"/>
                  </a:solidFill>
                  <a:latin typeface="+mn-lt"/>
                </a:rPr>
                <a:t>Tekstslide med punktopstilling</a:t>
              </a:r>
              <a:endParaRPr lang="da-DK" sz="1000" dirty="0">
                <a:solidFill>
                  <a:schemeClr val="tx1"/>
                </a:solidFill>
                <a:latin typeface="+mn-lt"/>
              </a:endParaRPr>
            </a:p>
            <a:p>
              <a:pPr algn="r" eaLnBrk="1" hangingPunct="1">
                <a:spcBef>
                  <a:spcPct val="50000"/>
                </a:spcBef>
                <a:defRPr/>
              </a:pP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Brug knapperne ‘Forøge / Formindske 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indryk’ for at skifte mellem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de forskellige tekst niveauer</a:t>
              </a:r>
            </a:p>
            <a:p>
              <a:pPr algn="r" eaLnBrk="1" hangingPunct="1">
                <a:spcBef>
                  <a:spcPct val="50000"/>
                </a:spcBef>
                <a:defRPr/>
              </a:pPr>
              <a:endParaRPr lang="da-DK" sz="10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53" name="Group 52"/>
            <p:cNvGrpSpPr/>
            <p:nvPr userDrawn="1"/>
          </p:nvGrpSpPr>
          <p:grpSpPr>
            <a:xfrm>
              <a:off x="-1072921" y="733313"/>
              <a:ext cx="992188" cy="250937"/>
              <a:chOff x="-1214439" y="765971"/>
              <a:chExt cx="992188" cy="250937"/>
            </a:xfrm>
          </p:grpSpPr>
          <p:grpSp>
            <p:nvGrpSpPr>
              <p:cNvPr id="54" name="Group 2"/>
              <p:cNvGrpSpPr>
                <a:grpSpLocks/>
              </p:cNvGrpSpPr>
              <p:nvPr/>
            </p:nvGrpSpPr>
            <p:grpSpPr bwMode="auto">
              <a:xfrm>
                <a:off x="-1214439" y="765971"/>
                <a:ext cx="437608" cy="246173"/>
                <a:chOff x="-1214439" y="732970"/>
                <a:chExt cx="437608" cy="246063"/>
              </a:xfrm>
            </p:grpSpPr>
            <p:grpSp>
              <p:nvGrpSpPr>
                <p:cNvPr id="59" name="Group 3"/>
                <p:cNvGrpSpPr>
                  <a:grpSpLocks/>
                </p:cNvGrpSpPr>
                <p:nvPr/>
              </p:nvGrpSpPr>
              <p:grpSpPr bwMode="auto">
                <a:xfrm>
                  <a:off x="-1214439" y="741702"/>
                  <a:ext cx="428625" cy="228600"/>
                  <a:chOff x="-727592" y="3306446"/>
                  <a:chExt cx="429053" cy="228767"/>
                </a:xfrm>
              </p:grpSpPr>
              <p:pic>
                <p:nvPicPr>
                  <p:cNvPr id="61" name="Picture 14" descr="fke3b.jpg"/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727293" y="3306446"/>
                    <a:ext cx="428754" cy="2287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62" name="Rectangle 61"/>
                  <p:cNvSpPr/>
                  <p:nvPr/>
                </p:nvSpPr>
                <p:spPr bwMode="auto">
                  <a:xfrm>
                    <a:off x="-727591" y="3332754"/>
                    <a:ext cx="214527" cy="215961"/>
                  </a:xfrm>
                  <a:prstGeom prst="rect">
                    <a:avLst/>
                  </a:prstGeom>
                  <a:solidFill>
                    <a:srgbClr val="FFFFFF">
                      <a:alpha val="60000"/>
                    </a:srgb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60" name="Rounded Rectangle 59"/>
                <p:cNvSpPr/>
                <p:nvPr/>
              </p:nvSpPr>
              <p:spPr bwMode="auto">
                <a:xfrm>
                  <a:off x="-1014413" y="733082"/>
                  <a:ext cx="238125" cy="245953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grpSp>
            <p:nvGrpSpPr>
              <p:cNvPr id="55" name="Group 28"/>
              <p:cNvGrpSpPr>
                <a:grpSpLocks/>
              </p:cNvGrpSpPr>
              <p:nvPr/>
            </p:nvGrpSpPr>
            <p:grpSpPr bwMode="auto">
              <a:xfrm>
                <a:off x="-682626" y="770735"/>
                <a:ext cx="460375" cy="246173"/>
                <a:chOff x="-561836" y="3417665"/>
                <a:chExt cx="460236" cy="245883"/>
              </a:xfrm>
            </p:grpSpPr>
            <p:pic>
              <p:nvPicPr>
                <p:cNvPr id="56" name="Picture 2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549275" y="3434948"/>
                  <a:ext cx="447675" cy="228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57" name="Rectangle 56"/>
                <p:cNvSpPr/>
                <p:nvPr/>
              </p:nvSpPr>
              <p:spPr>
                <a:xfrm>
                  <a:off x="-317434" y="3436803"/>
                  <a:ext cx="214247" cy="217231"/>
                </a:xfrm>
                <a:prstGeom prst="rect">
                  <a:avLst/>
                </a:prstGeom>
                <a:solidFill>
                  <a:srgbClr val="FFFFFF">
                    <a:alpha val="60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58" name="Rounded Rectangle 57"/>
                <p:cNvSpPr/>
                <p:nvPr/>
              </p:nvSpPr>
              <p:spPr>
                <a:xfrm>
                  <a:off x="-561835" y="3417776"/>
                  <a:ext cx="238053" cy="245772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63" name="TextBox 62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65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Skift</a:t>
            </a:r>
            <a:r>
              <a:rPr lang="da-DK" sz="1000" b="1" baseline="0" dirty="0">
                <a:solidFill>
                  <a:schemeClr val="tx1"/>
                </a:solidFill>
              </a:rPr>
              <a:t> farve på LF bjælkerne</a:t>
            </a:r>
            <a:endParaRPr lang="da-DK" sz="1000" b="1" dirty="0">
              <a:solidFill>
                <a:schemeClr val="tx1"/>
              </a:solidFill>
            </a:endParaRP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Klik på bjælken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1000" b="0" dirty="0" err="1">
                <a:solidFill>
                  <a:schemeClr val="tx1"/>
                </a:solidFill>
              </a:rPr>
              <a:t>temafarvene</a:t>
            </a:r>
            <a:r>
              <a:rPr lang="da-DK" sz="100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pic>
        <p:nvPicPr>
          <p:cNvPr id="67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3064" y="3420158"/>
            <a:ext cx="228600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8" name="TextBox 17"/>
          <p:cNvSpPr txBox="1">
            <a:spLocks noChangeArrowheads="1"/>
          </p:cNvSpPr>
          <p:nvPr userDrawn="1"/>
        </p:nvSpPr>
        <p:spPr bwMode="auto">
          <a:xfrm>
            <a:off x="-2679700" y="2607847"/>
            <a:ext cx="253523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</a:t>
            </a:r>
            <a:r>
              <a:rPr lang="da-DK" sz="1000" b="1" baseline="0" dirty="0">
                <a:solidFill>
                  <a:schemeClr val="tx1"/>
                </a:solidFill>
              </a:rPr>
              <a:t> </a:t>
            </a:r>
            <a:r>
              <a:rPr lang="da-DK" sz="1000" b="1" dirty="0">
                <a:solidFill>
                  <a:schemeClr val="tx1"/>
                </a:solidFill>
              </a:rPr>
              <a:t>billede i pladsholderne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ikonet midt i pladsholderen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</a:t>
            </a:r>
            <a:r>
              <a:rPr lang="da-DK" sz="1000" b="0" baseline="0" dirty="0">
                <a:solidFill>
                  <a:schemeClr val="tx1"/>
                </a:solidFill>
              </a:rPr>
              <a:t>ælg et billedet, fra din computer, som skal indsættes</a:t>
            </a:r>
          </a:p>
        </p:txBody>
      </p:sp>
      <p:pic>
        <p:nvPicPr>
          <p:cNvPr id="29" name="Picture 28" descr="Skærmbillede 2016-04-05 kl. 09.35.2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32" name="Text Placeholder 13"/>
          <p:cNvSpPr>
            <a:spLocks noGrp="1"/>
          </p:cNvSpPr>
          <p:nvPr>
            <p:ph type="body" sz="quarter" idx="27"/>
          </p:nvPr>
        </p:nvSpPr>
        <p:spPr>
          <a:xfrm flipH="1">
            <a:off x="0" y="0"/>
            <a:ext cx="216000" cy="5724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9" name="Text Placeholder 13"/>
          <p:cNvSpPr>
            <a:spLocks noGrp="1"/>
          </p:cNvSpPr>
          <p:nvPr>
            <p:ph type="body" sz="quarter" idx="28"/>
          </p:nvPr>
        </p:nvSpPr>
        <p:spPr>
          <a:xfrm>
            <a:off x="0" y="5706000"/>
            <a:ext cx="216000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30" name="Billede 29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5" y="6135673"/>
            <a:ext cx="1225865" cy="312020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 (venst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ontent Placeholder 6"/>
          <p:cNvSpPr>
            <a:spLocks noGrp="1"/>
          </p:cNvSpPr>
          <p:nvPr>
            <p:ph sz="quarter" idx="24" hasCustomPrompt="1"/>
          </p:nvPr>
        </p:nvSpPr>
        <p:spPr>
          <a:xfrm>
            <a:off x="4361828" y="1549399"/>
            <a:ext cx="7267575" cy="4148139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34" name="Title 1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385731" cy="711638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29" name="Picture Placeholder 7"/>
          <p:cNvSpPr>
            <a:spLocks noGrp="1"/>
          </p:cNvSpPr>
          <p:nvPr>
            <p:ph type="pic" sz="quarter" idx="25" hasCustomPrompt="1"/>
          </p:nvPr>
        </p:nvSpPr>
        <p:spPr>
          <a:xfrm>
            <a:off x="542925" y="1549399"/>
            <a:ext cx="3600000" cy="4148139"/>
          </a:xfrm>
        </p:spPr>
        <p:txBody>
          <a:bodyPr tIns="2376000"/>
          <a:lstStyle>
            <a:lvl1pPr marL="0" indent="0" algn="ctr">
              <a:buFont typeface="Arial" pitchFamily="34" charset="0"/>
              <a:buNone/>
              <a:defRPr sz="1400" b="0"/>
            </a:lvl1pPr>
          </a:lstStyle>
          <a:p>
            <a:r>
              <a:rPr lang="da-DK" noProof="0" dirty="0"/>
              <a:t>Indsæt billede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6"/>
          </p:nvPr>
        </p:nvSpPr>
        <p:spPr/>
        <p:txBody>
          <a:bodyPr/>
          <a:lstStyle/>
          <a:p>
            <a:fld id="{22BFC3C4-8975-AE4F-91B9-596060FB9B74}" type="datetime1">
              <a:rPr lang="da-DK" smtClean="0"/>
              <a:t>29-11-2018</a:t>
            </a:fld>
            <a:endParaRPr lang="da-DK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35" name="Picture 34" descr="LF_Logo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987" y="5988208"/>
            <a:ext cx="1007998" cy="587589"/>
          </a:xfrm>
          <a:prstGeom prst="rect">
            <a:avLst/>
          </a:prstGeom>
        </p:spPr>
      </p:pic>
      <p:grpSp>
        <p:nvGrpSpPr>
          <p:cNvPr id="39" name="Group 38"/>
          <p:cNvGrpSpPr/>
          <p:nvPr userDrawn="1"/>
        </p:nvGrpSpPr>
        <p:grpSpPr>
          <a:xfrm>
            <a:off x="-2481943" y="-680"/>
            <a:ext cx="2412094" cy="984930"/>
            <a:chOff x="-2481943" y="-680"/>
            <a:chExt cx="2412094" cy="984930"/>
          </a:xfrm>
        </p:grpSpPr>
        <p:sp>
          <p:nvSpPr>
            <p:cNvPr id="40" name="TextBox 20"/>
            <p:cNvSpPr txBox="1">
              <a:spLocks noChangeArrowheads="1"/>
            </p:cNvSpPr>
            <p:nvPr/>
          </p:nvSpPr>
          <p:spPr bwMode="auto">
            <a:xfrm>
              <a:off x="-2481943" y="-680"/>
              <a:ext cx="241209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1000" b="1" dirty="0">
                  <a:solidFill>
                    <a:schemeClr val="tx1"/>
                  </a:solidFill>
                  <a:latin typeface="+mn-lt"/>
                </a:rPr>
                <a:t>Tekstslide med punktopstilling</a:t>
              </a:r>
              <a:endParaRPr lang="da-DK" sz="1000" dirty="0">
                <a:solidFill>
                  <a:schemeClr val="tx1"/>
                </a:solidFill>
                <a:latin typeface="+mn-lt"/>
              </a:endParaRPr>
            </a:p>
            <a:p>
              <a:pPr algn="r" eaLnBrk="1" hangingPunct="1">
                <a:spcBef>
                  <a:spcPct val="50000"/>
                </a:spcBef>
                <a:defRPr/>
              </a:pP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Brug knapperne ‘Forøge / Formindske 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indryk’ for at skifte mellem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de forskellige tekst niveauer</a:t>
              </a:r>
            </a:p>
            <a:p>
              <a:pPr algn="r" eaLnBrk="1" hangingPunct="1">
                <a:spcBef>
                  <a:spcPct val="50000"/>
                </a:spcBef>
                <a:defRPr/>
              </a:pPr>
              <a:endParaRPr lang="da-DK" sz="10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41" name="Group 40"/>
            <p:cNvGrpSpPr/>
            <p:nvPr userDrawn="1"/>
          </p:nvGrpSpPr>
          <p:grpSpPr>
            <a:xfrm>
              <a:off x="-1072921" y="733313"/>
              <a:ext cx="992188" cy="250937"/>
              <a:chOff x="-1214439" y="765971"/>
              <a:chExt cx="992188" cy="250937"/>
            </a:xfrm>
          </p:grpSpPr>
          <p:grpSp>
            <p:nvGrpSpPr>
              <p:cNvPr id="42" name="Group 2"/>
              <p:cNvGrpSpPr>
                <a:grpSpLocks/>
              </p:cNvGrpSpPr>
              <p:nvPr/>
            </p:nvGrpSpPr>
            <p:grpSpPr bwMode="auto">
              <a:xfrm>
                <a:off x="-1214439" y="765971"/>
                <a:ext cx="437608" cy="246173"/>
                <a:chOff x="-1214439" y="732970"/>
                <a:chExt cx="437608" cy="246063"/>
              </a:xfrm>
            </p:grpSpPr>
            <p:grpSp>
              <p:nvGrpSpPr>
                <p:cNvPr id="47" name="Group 3"/>
                <p:cNvGrpSpPr>
                  <a:grpSpLocks/>
                </p:cNvGrpSpPr>
                <p:nvPr/>
              </p:nvGrpSpPr>
              <p:grpSpPr bwMode="auto">
                <a:xfrm>
                  <a:off x="-1214439" y="741702"/>
                  <a:ext cx="428625" cy="228600"/>
                  <a:chOff x="-727592" y="3306446"/>
                  <a:chExt cx="429053" cy="228767"/>
                </a:xfrm>
              </p:grpSpPr>
              <p:pic>
                <p:nvPicPr>
                  <p:cNvPr id="49" name="Picture 14" descr="fke3b.jpg"/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727293" y="3306446"/>
                    <a:ext cx="428754" cy="2287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50" name="Rectangle 49"/>
                  <p:cNvSpPr/>
                  <p:nvPr/>
                </p:nvSpPr>
                <p:spPr bwMode="auto">
                  <a:xfrm>
                    <a:off x="-727591" y="3332754"/>
                    <a:ext cx="214527" cy="215961"/>
                  </a:xfrm>
                  <a:prstGeom prst="rect">
                    <a:avLst/>
                  </a:prstGeom>
                  <a:solidFill>
                    <a:srgbClr val="FFFFFF">
                      <a:alpha val="60000"/>
                    </a:srgb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48" name="Rounded Rectangle 47"/>
                <p:cNvSpPr/>
                <p:nvPr/>
              </p:nvSpPr>
              <p:spPr bwMode="auto">
                <a:xfrm>
                  <a:off x="-1014413" y="733082"/>
                  <a:ext cx="238125" cy="245953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grpSp>
            <p:nvGrpSpPr>
              <p:cNvPr id="43" name="Group 28"/>
              <p:cNvGrpSpPr>
                <a:grpSpLocks/>
              </p:cNvGrpSpPr>
              <p:nvPr/>
            </p:nvGrpSpPr>
            <p:grpSpPr bwMode="auto">
              <a:xfrm>
                <a:off x="-682626" y="770735"/>
                <a:ext cx="460375" cy="246173"/>
                <a:chOff x="-561836" y="3417665"/>
                <a:chExt cx="460236" cy="245883"/>
              </a:xfrm>
            </p:grpSpPr>
            <p:pic>
              <p:nvPicPr>
                <p:cNvPr id="44" name="Picture 2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549275" y="3434948"/>
                  <a:ext cx="447675" cy="228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5" name="Rectangle 44"/>
                <p:cNvSpPr/>
                <p:nvPr/>
              </p:nvSpPr>
              <p:spPr>
                <a:xfrm>
                  <a:off x="-317434" y="3436803"/>
                  <a:ext cx="214247" cy="217231"/>
                </a:xfrm>
                <a:prstGeom prst="rect">
                  <a:avLst/>
                </a:prstGeom>
                <a:solidFill>
                  <a:srgbClr val="FFFFFF">
                    <a:alpha val="60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46" name="Rounded Rectangle 45"/>
                <p:cNvSpPr/>
                <p:nvPr/>
              </p:nvSpPr>
              <p:spPr>
                <a:xfrm>
                  <a:off x="-561835" y="3417776"/>
                  <a:ext cx="238053" cy="245772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51" name="TextBox 50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53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Skift</a:t>
            </a:r>
            <a:r>
              <a:rPr lang="da-DK" sz="1000" b="1" baseline="0" dirty="0">
                <a:solidFill>
                  <a:schemeClr val="tx1"/>
                </a:solidFill>
              </a:rPr>
              <a:t> farve på LF bjælkerne</a:t>
            </a:r>
            <a:endParaRPr lang="da-DK" sz="1000" b="1" dirty="0">
              <a:solidFill>
                <a:schemeClr val="tx1"/>
              </a:solidFill>
            </a:endParaRP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Klik på bjælken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1000" b="0" dirty="0" err="1">
                <a:solidFill>
                  <a:schemeClr val="tx1"/>
                </a:solidFill>
              </a:rPr>
              <a:t>temafarvene</a:t>
            </a:r>
            <a:r>
              <a:rPr lang="da-DK" sz="100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pic>
        <p:nvPicPr>
          <p:cNvPr id="56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3064" y="3420158"/>
            <a:ext cx="228600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" name="TextBox 17"/>
          <p:cNvSpPr txBox="1">
            <a:spLocks noChangeArrowheads="1"/>
          </p:cNvSpPr>
          <p:nvPr userDrawn="1"/>
        </p:nvSpPr>
        <p:spPr bwMode="auto">
          <a:xfrm>
            <a:off x="-2679700" y="2607847"/>
            <a:ext cx="253523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</a:t>
            </a:r>
            <a:r>
              <a:rPr lang="da-DK" sz="1000" b="1" baseline="0" dirty="0">
                <a:solidFill>
                  <a:schemeClr val="tx1"/>
                </a:solidFill>
              </a:rPr>
              <a:t> </a:t>
            </a:r>
            <a:r>
              <a:rPr lang="da-DK" sz="1000" b="1" dirty="0">
                <a:solidFill>
                  <a:schemeClr val="tx1"/>
                </a:solidFill>
              </a:rPr>
              <a:t>billede i pladsholderne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ikonet midt i pladsholderen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</a:t>
            </a:r>
            <a:r>
              <a:rPr lang="da-DK" sz="1000" b="0" baseline="0" dirty="0">
                <a:solidFill>
                  <a:schemeClr val="tx1"/>
                </a:solidFill>
              </a:rPr>
              <a:t>ælg et billedet, fra din computer, som skal indsættes</a:t>
            </a:r>
          </a:p>
        </p:txBody>
      </p:sp>
      <p:pic>
        <p:nvPicPr>
          <p:cNvPr id="30" name="Picture 29" descr="Skærmbillede 2016-04-05 kl. 09.35.22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54" name="Text Placeholder 13"/>
          <p:cNvSpPr>
            <a:spLocks noGrp="1"/>
          </p:cNvSpPr>
          <p:nvPr>
            <p:ph type="body" sz="quarter" idx="28"/>
          </p:nvPr>
        </p:nvSpPr>
        <p:spPr>
          <a:xfrm flipH="1">
            <a:off x="0" y="0"/>
            <a:ext cx="216000" cy="5724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5" name="Text Placeholder 13"/>
          <p:cNvSpPr>
            <a:spLocks noGrp="1"/>
          </p:cNvSpPr>
          <p:nvPr>
            <p:ph type="body" sz="quarter" idx="29"/>
          </p:nvPr>
        </p:nvSpPr>
        <p:spPr>
          <a:xfrm>
            <a:off x="0" y="5706000"/>
            <a:ext cx="216000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31" name="Billede 30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5" y="6135673"/>
            <a:ext cx="1225865" cy="312020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- Med partnerlogo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  <a:ln>
            <a:noFill/>
          </a:ln>
        </p:spPr>
        <p:txBody>
          <a:bodyPr tIns="72000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6458550" y="0"/>
            <a:ext cx="5731862" cy="6858000"/>
          </a:xfrm>
          <a:solidFill>
            <a:schemeClr val="bg1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1310" y="1901574"/>
            <a:ext cx="5583104" cy="704167"/>
          </a:xfrm>
        </p:spPr>
        <p:txBody>
          <a:bodyPr wrap="square">
            <a:spAutoFit/>
          </a:bodyPr>
          <a:lstStyle>
            <a:lvl1pPr>
              <a:lnSpc>
                <a:spcPct val="88000"/>
              </a:lnSpc>
              <a:defRPr sz="5200">
                <a:solidFill>
                  <a:schemeClr val="tx2"/>
                </a:solidFill>
              </a:defRPr>
            </a:lvl1pPr>
          </a:lstStyle>
          <a:p>
            <a:r>
              <a:rPr lang="da-DK" noProof="0" dirty="0"/>
              <a:t>Navn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27" hasCustomPrompt="1"/>
          </p:nvPr>
        </p:nvSpPr>
        <p:spPr>
          <a:xfrm>
            <a:off x="554038" y="3323829"/>
            <a:ext cx="5550842" cy="1440000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accent2"/>
                </a:solidFill>
              </a:defRPr>
            </a:lvl1pPr>
            <a:lvl2pPr marL="252000" indent="0">
              <a:buNone/>
              <a:defRPr/>
            </a:lvl2pPr>
          </a:lstStyle>
          <a:p>
            <a:pPr lvl="0"/>
            <a:r>
              <a:rPr lang="da-DK" dirty="0"/>
              <a:t>Sted og dato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18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19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1000" b="0" dirty="0">
                <a:solidFill>
                  <a:schemeClr val="tx1"/>
                </a:solidFill>
              </a:rPr>
            </a:br>
            <a:r>
              <a:rPr lang="da-DK" sz="1000" b="0" dirty="0">
                <a:solidFill>
                  <a:schemeClr val="tx1"/>
                </a:solidFill>
              </a:rPr>
              <a:t>hvide </a:t>
            </a:r>
            <a:r>
              <a:rPr lang="da-DK" sz="1000" b="0" dirty="0" err="1">
                <a:solidFill>
                  <a:schemeClr val="tx1"/>
                </a:solidFill>
              </a:rPr>
              <a:t>billedepladsholder</a:t>
            </a:r>
            <a:endParaRPr lang="da-DK" sz="100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Via</a:t>
            </a:r>
            <a:r>
              <a:rPr lang="da-DK" sz="100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3. </a:t>
            </a:r>
            <a:r>
              <a:rPr lang="da-DK" sz="1000" b="0" dirty="0">
                <a:solidFill>
                  <a:schemeClr val="tx1"/>
                </a:solidFill>
              </a:rPr>
              <a:t>Højreklik på billedet og send</a:t>
            </a:r>
            <a:r>
              <a:rPr lang="da-DK" sz="1000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15" name="Picture 14" descr="Skærmbillede 2016-04-05 kl. 09.35.2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21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-1" y="5706000"/>
            <a:ext cx="12190413" cy="1152000"/>
          </a:xfrm>
          <a:solidFill>
            <a:schemeClr val="accent3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24" name="Pladsholder til billede 4"/>
          <p:cNvSpPr>
            <a:spLocks noGrp="1"/>
          </p:cNvSpPr>
          <p:nvPr>
            <p:ph type="pic" sz="quarter" idx="30" hasCustomPrompt="1"/>
          </p:nvPr>
        </p:nvSpPr>
        <p:spPr>
          <a:xfrm>
            <a:off x="6997700" y="3864984"/>
            <a:ext cx="4691284" cy="1553062"/>
          </a:xfrm>
        </p:spPr>
        <p:txBody>
          <a:bodyPr wrap="none" anchor="ctr"/>
          <a:lstStyle>
            <a:lvl1pPr marL="285750" marR="0" indent="-285750" algn="l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/>
              <a:buNone/>
              <a:tabLst/>
              <a:defRPr sz="1000"/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tabLst/>
              <a:defRPr/>
            </a:pPr>
            <a:r>
              <a:rPr lang="da-DK" dirty="0"/>
              <a:t>Klik og indsæt partnerlogo her</a:t>
            </a:r>
          </a:p>
        </p:txBody>
      </p:sp>
      <p:sp>
        <p:nvSpPr>
          <p:cNvPr id="25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2" name="Pladsholder til billede 4"/>
          <p:cNvSpPr>
            <a:spLocks noGrp="1"/>
          </p:cNvSpPr>
          <p:nvPr>
            <p:ph type="pic" sz="quarter" idx="31" hasCustomPrompt="1"/>
          </p:nvPr>
        </p:nvSpPr>
        <p:spPr>
          <a:xfrm>
            <a:off x="6997700" y="2158017"/>
            <a:ext cx="4691284" cy="1553062"/>
          </a:xfrm>
        </p:spPr>
        <p:txBody>
          <a:bodyPr wrap="none" anchor="ctr"/>
          <a:lstStyle>
            <a:lvl1pPr marL="285750" marR="0" indent="-285750" algn="l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/>
              <a:buNone/>
              <a:tabLst/>
              <a:defRPr sz="1000" baseline="0"/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tabLst/>
              <a:defRPr/>
            </a:pPr>
            <a:r>
              <a:rPr lang="da-DK" dirty="0"/>
              <a:t>Klik og indsæt partnerlogo her</a:t>
            </a:r>
          </a:p>
        </p:txBody>
      </p:sp>
      <p:sp>
        <p:nvSpPr>
          <p:cNvPr id="22" name="Pladsholder til billede 4"/>
          <p:cNvSpPr>
            <a:spLocks noGrp="1"/>
          </p:cNvSpPr>
          <p:nvPr>
            <p:ph type="pic" sz="quarter" idx="33" hasCustomPrompt="1"/>
          </p:nvPr>
        </p:nvSpPr>
        <p:spPr>
          <a:xfrm>
            <a:off x="6997700" y="456217"/>
            <a:ext cx="4691284" cy="1553062"/>
          </a:xfrm>
        </p:spPr>
        <p:txBody>
          <a:bodyPr wrap="none" anchor="ctr"/>
          <a:lstStyle>
            <a:lvl1pPr marL="285750" marR="0" indent="-285750" algn="l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/>
              <a:buNone/>
              <a:tabLst/>
              <a:defRPr sz="1000"/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tabLst/>
              <a:defRPr/>
            </a:pPr>
            <a:r>
              <a:rPr lang="da-DK" dirty="0"/>
              <a:t>Klik og indsæt partnerlogo her</a:t>
            </a:r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29"/>
          </p:nvPr>
        </p:nvSpPr>
        <p:spPr>
          <a:xfrm>
            <a:off x="554038" y="6205995"/>
            <a:ext cx="2178000" cy="180000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39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a-DK" noProof="0" dirty="0"/>
              <a:t>Overskrift i op til 2 linjer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C878D-0872-7E4B-9B68-F89B08C94C40}" type="datetime1">
              <a:rPr lang="da-DK" noProof="0" smtClean="0"/>
              <a:t>29-11-2018</a:t>
            </a:fld>
            <a:endParaRPr lang="da-DK" noProof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B6656-7882-4CEF-9850-9EB873E823C4}" type="slidenum">
              <a:rPr lang="da-DK" noProof="0" smtClean="0"/>
              <a:pPr/>
              <a:t>‹nr.›</a:t>
            </a:fld>
            <a:endParaRPr lang="da-DK" noProof="0"/>
          </a:p>
        </p:txBody>
      </p:sp>
      <p:pic>
        <p:nvPicPr>
          <p:cNvPr id="11" name="Picture 10" descr="LF_Logo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987" y="5988208"/>
            <a:ext cx="1007998" cy="587589"/>
          </a:xfrm>
          <a:prstGeom prst="rect">
            <a:avLst/>
          </a:prstGeom>
        </p:spPr>
      </p:pic>
      <p:sp>
        <p:nvSpPr>
          <p:cNvPr id="30" name="TextBox 29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32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Skift</a:t>
            </a:r>
            <a:r>
              <a:rPr lang="da-DK" sz="1000" b="1" baseline="0" dirty="0">
                <a:solidFill>
                  <a:schemeClr val="tx1"/>
                </a:solidFill>
              </a:rPr>
              <a:t> farve på LF bjælkerne</a:t>
            </a:r>
            <a:endParaRPr lang="da-DK" sz="1000" b="1" dirty="0">
              <a:solidFill>
                <a:schemeClr val="tx1"/>
              </a:solidFill>
            </a:endParaRP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Klik på bjælken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1000" b="0" dirty="0" err="1">
                <a:solidFill>
                  <a:schemeClr val="tx1"/>
                </a:solidFill>
              </a:rPr>
              <a:t>temafarvene</a:t>
            </a:r>
            <a:r>
              <a:rPr lang="da-DK" sz="100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sp>
        <p:nvSpPr>
          <p:cNvPr id="33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pic>
        <p:nvPicPr>
          <p:cNvPr id="15" name="Picture 14" descr="Skærmbillede 2016-04-05 kl. 09.35.2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19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0" y="0"/>
            <a:ext cx="216000" cy="5724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0" y="5706000"/>
            <a:ext cx="216000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13" name="Billed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5" y="6135673"/>
            <a:ext cx="1225865" cy="312020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dhold – Billede og 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icture Placeholder 5"/>
          <p:cNvSpPr>
            <a:spLocks noGrp="1"/>
          </p:cNvSpPr>
          <p:nvPr>
            <p:ph type="pic" sz="quarter" idx="27" hasCustomPrompt="1"/>
          </p:nvPr>
        </p:nvSpPr>
        <p:spPr>
          <a:xfrm>
            <a:off x="-1" y="3987801"/>
            <a:ext cx="12190413" cy="2870200"/>
          </a:xfrm>
        </p:spPr>
        <p:txBody>
          <a:bodyPr anchor="ctr"/>
          <a:lstStyle>
            <a:lvl1pPr marL="0" indent="0" algn="ctr">
              <a:buNone/>
              <a:defRPr sz="10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9782174" y="0"/>
            <a:ext cx="2408239" cy="6858000"/>
          </a:xfrm>
          <a:solidFill>
            <a:schemeClr val="accent2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020175" cy="711638"/>
          </a:xfrm>
        </p:spPr>
        <p:txBody>
          <a:bodyPr/>
          <a:lstStyle/>
          <a:p>
            <a:r>
              <a:rPr lang="da-DK" noProof="0" dirty="0"/>
              <a:t>Overskrift i op til 2 linjer</a:t>
            </a:r>
            <a:endParaRPr lang="da-DK" dirty="0"/>
          </a:p>
        </p:txBody>
      </p:sp>
      <p:sp>
        <p:nvSpPr>
          <p:cNvPr id="30" name="Content Placeholder 6"/>
          <p:cNvSpPr>
            <a:spLocks noGrp="1"/>
          </p:cNvSpPr>
          <p:nvPr>
            <p:ph sz="quarter" idx="21" hasCustomPrompt="1"/>
          </p:nvPr>
        </p:nvSpPr>
        <p:spPr>
          <a:xfrm>
            <a:off x="542925" y="1549399"/>
            <a:ext cx="9020175" cy="2133601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8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3019D5A-061D-0947-A1C3-8CE23808E547}" type="datetime1">
              <a:rPr lang="da-DK" smtClean="0"/>
              <a:t>29-11-2018</a:t>
            </a:fld>
            <a:endParaRPr lang="da-DK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9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-2481943" y="-680"/>
            <a:ext cx="2412094" cy="984930"/>
            <a:chOff x="-2481943" y="-680"/>
            <a:chExt cx="2412094" cy="984930"/>
          </a:xfrm>
        </p:grpSpPr>
        <p:sp>
          <p:nvSpPr>
            <p:cNvPr id="27" name="TextBox 20"/>
            <p:cNvSpPr txBox="1">
              <a:spLocks noChangeArrowheads="1"/>
            </p:cNvSpPr>
            <p:nvPr/>
          </p:nvSpPr>
          <p:spPr bwMode="auto">
            <a:xfrm>
              <a:off x="-2481943" y="-680"/>
              <a:ext cx="241209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1000" b="1" dirty="0">
                  <a:solidFill>
                    <a:schemeClr val="tx1"/>
                  </a:solidFill>
                  <a:latin typeface="+mn-lt"/>
                </a:rPr>
                <a:t>Tekstslide med punktopstilling</a:t>
              </a:r>
              <a:endParaRPr lang="da-DK" sz="1000" dirty="0">
                <a:solidFill>
                  <a:schemeClr val="tx1"/>
                </a:solidFill>
                <a:latin typeface="+mn-lt"/>
              </a:endParaRPr>
            </a:p>
            <a:p>
              <a:pPr algn="r" eaLnBrk="1" hangingPunct="1">
                <a:spcBef>
                  <a:spcPct val="50000"/>
                </a:spcBef>
                <a:defRPr/>
              </a:pP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Brug knapperne ‘Forøge / Formindske 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indryk’ for at skifte mellem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de forskellige tekst niveauer</a:t>
              </a:r>
            </a:p>
            <a:p>
              <a:pPr algn="r" eaLnBrk="1" hangingPunct="1">
                <a:spcBef>
                  <a:spcPct val="50000"/>
                </a:spcBef>
                <a:defRPr/>
              </a:pPr>
              <a:endParaRPr lang="da-DK" sz="10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28" name="Group 27"/>
            <p:cNvGrpSpPr/>
            <p:nvPr userDrawn="1"/>
          </p:nvGrpSpPr>
          <p:grpSpPr>
            <a:xfrm>
              <a:off x="-1072921" y="733313"/>
              <a:ext cx="992188" cy="250937"/>
              <a:chOff x="-1214439" y="765971"/>
              <a:chExt cx="992188" cy="250937"/>
            </a:xfrm>
          </p:grpSpPr>
          <p:grpSp>
            <p:nvGrpSpPr>
              <p:cNvPr id="31" name="Group 2"/>
              <p:cNvGrpSpPr>
                <a:grpSpLocks/>
              </p:cNvGrpSpPr>
              <p:nvPr/>
            </p:nvGrpSpPr>
            <p:grpSpPr bwMode="auto">
              <a:xfrm>
                <a:off x="-1214439" y="765971"/>
                <a:ext cx="437608" cy="246173"/>
                <a:chOff x="-1214439" y="732970"/>
                <a:chExt cx="437608" cy="246063"/>
              </a:xfrm>
            </p:grpSpPr>
            <p:grpSp>
              <p:nvGrpSpPr>
                <p:cNvPr id="37" name="Group 3"/>
                <p:cNvGrpSpPr>
                  <a:grpSpLocks/>
                </p:cNvGrpSpPr>
                <p:nvPr/>
              </p:nvGrpSpPr>
              <p:grpSpPr bwMode="auto">
                <a:xfrm>
                  <a:off x="-1214439" y="741702"/>
                  <a:ext cx="428625" cy="228600"/>
                  <a:chOff x="-727592" y="3306446"/>
                  <a:chExt cx="429053" cy="228767"/>
                </a:xfrm>
              </p:grpSpPr>
              <p:pic>
                <p:nvPicPr>
                  <p:cNvPr id="39" name="Picture 14" descr="fke3b.jpg"/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727293" y="3306446"/>
                    <a:ext cx="428754" cy="2287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40" name="Rectangle 39"/>
                  <p:cNvSpPr/>
                  <p:nvPr/>
                </p:nvSpPr>
                <p:spPr bwMode="auto">
                  <a:xfrm>
                    <a:off x="-727591" y="3332754"/>
                    <a:ext cx="214527" cy="215961"/>
                  </a:xfrm>
                  <a:prstGeom prst="rect">
                    <a:avLst/>
                  </a:prstGeom>
                  <a:solidFill>
                    <a:srgbClr val="FFFFFF">
                      <a:alpha val="60000"/>
                    </a:srgb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38" name="Rounded Rectangle 37"/>
                <p:cNvSpPr/>
                <p:nvPr/>
              </p:nvSpPr>
              <p:spPr bwMode="auto">
                <a:xfrm>
                  <a:off x="-1014413" y="733082"/>
                  <a:ext cx="238125" cy="245953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grpSp>
            <p:nvGrpSpPr>
              <p:cNvPr id="32" name="Group 28"/>
              <p:cNvGrpSpPr>
                <a:grpSpLocks/>
              </p:cNvGrpSpPr>
              <p:nvPr/>
            </p:nvGrpSpPr>
            <p:grpSpPr bwMode="auto">
              <a:xfrm>
                <a:off x="-682626" y="770735"/>
                <a:ext cx="460375" cy="246173"/>
                <a:chOff x="-561836" y="3417665"/>
                <a:chExt cx="460236" cy="245883"/>
              </a:xfrm>
            </p:grpSpPr>
            <p:pic>
              <p:nvPicPr>
                <p:cNvPr id="33" name="Picture 2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549275" y="3434948"/>
                  <a:ext cx="447675" cy="228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34" name="Rectangle 33"/>
                <p:cNvSpPr/>
                <p:nvPr/>
              </p:nvSpPr>
              <p:spPr>
                <a:xfrm>
                  <a:off x="-317434" y="3436803"/>
                  <a:ext cx="214247" cy="217231"/>
                </a:xfrm>
                <a:prstGeom prst="rect">
                  <a:avLst/>
                </a:prstGeom>
                <a:solidFill>
                  <a:srgbClr val="FFFFFF">
                    <a:alpha val="60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36" name="Rounded Rectangle 35"/>
                <p:cNvSpPr/>
                <p:nvPr/>
              </p:nvSpPr>
              <p:spPr>
                <a:xfrm>
                  <a:off x="-561835" y="3417776"/>
                  <a:ext cx="238053" cy="245772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41" name="TextBox 40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44" name="TextBox 17"/>
          <p:cNvSpPr txBox="1">
            <a:spLocks noChangeArrowheads="1"/>
          </p:cNvSpPr>
          <p:nvPr userDrawn="1"/>
        </p:nvSpPr>
        <p:spPr bwMode="auto">
          <a:xfrm>
            <a:off x="-2679700" y="2231950"/>
            <a:ext cx="253523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</a:t>
            </a:r>
            <a:r>
              <a:rPr lang="da-DK" sz="1000" b="1" baseline="0" dirty="0">
                <a:solidFill>
                  <a:schemeClr val="tx1"/>
                </a:solidFill>
              </a:rPr>
              <a:t> </a:t>
            </a:r>
            <a:r>
              <a:rPr lang="da-DK" sz="1000" b="1" dirty="0">
                <a:solidFill>
                  <a:schemeClr val="tx1"/>
                </a:solidFill>
              </a:rPr>
              <a:t>billede i pladsholderne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ikonet midt i pladsholderen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</a:t>
            </a:r>
            <a:r>
              <a:rPr lang="da-DK" sz="1000" b="0" baseline="0" dirty="0">
                <a:solidFill>
                  <a:schemeClr val="tx1"/>
                </a:solidFill>
              </a:rPr>
              <a:t>ælg et billedet, fra din computer, som skal indsættes</a:t>
            </a:r>
          </a:p>
          <a:p>
            <a:pPr marL="0" indent="0" algn="r" eaLnBrk="1" hangingPunct="1">
              <a:buNone/>
              <a:defRPr/>
            </a:pPr>
            <a:endParaRPr lang="da-DK" sz="1000" b="0" baseline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endParaRPr lang="da-DK" sz="1000" b="0" baseline="0" dirty="0">
              <a:solidFill>
                <a:schemeClr val="tx1"/>
              </a:solidFill>
            </a:endParaRPr>
          </a:p>
        </p:txBody>
      </p:sp>
      <p:pic>
        <p:nvPicPr>
          <p:cNvPr id="45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3064" y="3056961"/>
            <a:ext cx="228600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45" descr="Skærmbillede 2016-04-05 kl. 09.35.22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43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6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5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486802" y="6030098"/>
            <a:ext cx="1325521" cy="525104"/>
          </a:xfrm>
          <a:blipFill rotWithShape="1">
            <a:blip r:embed="rId7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/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collage - 4 bille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27" hasCustomPrompt="1"/>
          </p:nvPr>
        </p:nvSpPr>
        <p:spPr>
          <a:xfrm>
            <a:off x="567890" y="1549400"/>
            <a:ext cx="4664510" cy="2070100"/>
          </a:xfrm>
          <a:noFill/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37" name="Picture Placeholder 2"/>
          <p:cNvSpPr>
            <a:spLocks noGrp="1"/>
          </p:cNvSpPr>
          <p:nvPr>
            <p:ph type="pic" sz="quarter" idx="28" hasCustomPrompt="1"/>
          </p:nvPr>
        </p:nvSpPr>
        <p:spPr>
          <a:xfrm>
            <a:off x="567892" y="3623205"/>
            <a:ext cx="4664508" cy="2070100"/>
          </a:xfrm>
          <a:noFill/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34" name="Title 1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385731" cy="711638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48" name="Picture Placeholder 2"/>
          <p:cNvSpPr>
            <a:spLocks noGrp="1"/>
          </p:cNvSpPr>
          <p:nvPr>
            <p:ph type="pic" sz="quarter" idx="31" hasCustomPrompt="1"/>
          </p:nvPr>
        </p:nvSpPr>
        <p:spPr>
          <a:xfrm>
            <a:off x="5232400" y="1549400"/>
            <a:ext cx="4683123" cy="2070100"/>
          </a:xfrm>
          <a:noFill/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49" name="Picture Placeholder 2"/>
          <p:cNvSpPr>
            <a:spLocks noGrp="1"/>
          </p:cNvSpPr>
          <p:nvPr>
            <p:ph type="pic" sz="quarter" idx="32" hasCustomPrompt="1"/>
          </p:nvPr>
        </p:nvSpPr>
        <p:spPr>
          <a:xfrm>
            <a:off x="5232400" y="3623205"/>
            <a:ext cx="4683123" cy="2070100"/>
          </a:xfrm>
          <a:noFill/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pic>
        <p:nvPicPr>
          <p:cNvPr id="50" name="Picture 49" descr="LF_Logo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987" y="5988208"/>
            <a:ext cx="1007998" cy="587589"/>
          </a:xfrm>
          <a:prstGeom prst="rect">
            <a:avLst/>
          </a:prstGeom>
        </p:spPr>
      </p:pic>
      <p:sp>
        <p:nvSpPr>
          <p:cNvPr id="38" name="TextBox 37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40" name="TextBox 17"/>
          <p:cNvSpPr txBox="1">
            <a:spLocks noChangeArrowheads="1"/>
          </p:cNvSpPr>
          <p:nvPr userDrawn="1"/>
        </p:nvSpPr>
        <p:spPr bwMode="auto">
          <a:xfrm>
            <a:off x="-2786742" y="1127050"/>
            <a:ext cx="26422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Skift</a:t>
            </a:r>
            <a:r>
              <a:rPr lang="da-DK" sz="1000" b="1" baseline="0" dirty="0">
                <a:solidFill>
                  <a:schemeClr val="tx1"/>
                </a:solidFill>
              </a:rPr>
              <a:t> farve på LF bjælkerne</a:t>
            </a:r>
            <a:endParaRPr lang="da-DK" sz="1000" b="1" dirty="0">
              <a:solidFill>
                <a:schemeClr val="tx1"/>
              </a:solidFill>
            </a:endParaRP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Klik på bjælken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1000" b="0" dirty="0" err="1">
                <a:solidFill>
                  <a:schemeClr val="tx1"/>
                </a:solidFill>
              </a:rPr>
              <a:t>temafarvene</a:t>
            </a:r>
            <a:r>
              <a:rPr lang="da-DK" sz="100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sp>
        <p:nvSpPr>
          <p:cNvPr id="41" name="TextBox 17"/>
          <p:cNvSpPr txBox="1">
            <a:spLocks noChangeArrowheads="1"/>
          </p:cNvSpPr>
          <p:nvPr userDrawn="1"/>
        </p:nvSpPr>
        <p:spPr bwMode="auto">
          <a:xfrm>
            <a:off x="-2679700" y="2231950"/>
            <a:ext cx="2535238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</a:t>
            </a:r>
            <a:r>
              <a:rPr lang="da-DK" sz="1000" b="1" baseline="0" dirty="0">
                <a:solidFill>
                  <a:schemeClr val="tx1"/>
                </a:solidFill>
              </a:rPr>
              <a:t> </a:t>
            </a:r>
            <a:r>
              <a:rPr lang="da-DK" sz="1000" b="1" dirty="0">
                <a:solidFill>
                  <a:schemeClr val="tx1"/>
                </a:solidFill>
              </a:rPr>
              <a:t>billede i pladsholderne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ikonet midt i pladsholderen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</a:t>
            </a:r>
            <a:r>
              <a:rPr lang="da-DK" sz="1000" b="0" baseline="0" dirty="0">
                <a:solidFill>
                  <a:schemeClr val="tx1"/>
                </a:solidFill>
              </a:rPr>
              <a:t>ælg et billedet, fra din computer, som skal indsættes</a:t>
            </a:r>
          </a:p>
          <a:p>
            <a:pPr marL="0" indent="0" algn="r" eaLnBrk="1" hangingPunct="1">
              <a:buNone/>
              <a:defRPr/>
            </a:pPr>
            <a:endParaRPr lang="da-DK" sz="1000" b="0" baseline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endParaRPr lang="da-DK" sz="1000" b="0" baseline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Du beskærer billedet ved at klikke på ”Beskær” i værktøjslinjen – Når du beskærer kan du skalere billedet op og ned eller beskærer </a:t>
            </a:r>
            <a:r>
              <a:rPr lang="da-DK" sz="1000" b="0" baseline="0" dirty="0" err="1">
                <a:solidFill>
                  <a:schemeClr val="tx1"/>
                </a:solidFill>
              </a:rPr>
              <a:t>vha</a:t>
            </a:r>
            <a:r>
              <a:rPr lang="da-DK" sz="1000" b="0" baseline="0" dirty="0">
                <a:solidFill>
                  <a:schemeClr val="tx1"/>
                </a:solidFill>
              </a:rPr>
              <a:t> den sorte </a:t>
            </a:r>
            <a:r>
              <a:rPr lang="da-DK" sz="1000" b="0" baseline="0" dirty="0" err="1">
                <a:solidFill>
                  <a:schemeClr val="tx1"/>
                </a:solidFill>
              </a:rPr>
              <a:t>beskæringsmakør</a:t>
            </a:r>
            <a:r>
              <a:rPr lang="da-DK" sz="1000" b="0" baseline="0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42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pic>
        <p:nvPicPr>
          <p:cNvPr id="44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3064" y="3044261"/>
            <a:ext cx="228600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44" descr="Skærmbillede 2016-04-05 kl. 09.35.22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54" name="Text Placeholder 13"/>
          <p:cNvSpPr>
            <a:spLocks noGrp="1"/>
          </p:cNvSpPr>
          <p:nvPr>
            <p:ph type="body" sz="quarter" idx="33"/>
          </p:nvPr>
        </p:nvSpPr>
        <p:spPr>
          <a:xfrm flipH="1">
            <a:off x="0" y="0"/>
            <a:ext cx="216000" cy="5724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5" name="Text Placeholder 13"/>
          <p:cNvSpPr>
            <a:spLocks noGrp="1"/>
          </p:cNvSpPr>
          <p:nvPr>
            <p:ph type="body" sz="quarter" idx="34"/>
          </p:nvPr>
        </p:nvSpPr>
        <p:spPr>
          <a:xfrm>
            <a:off x="0" y="5706000"/>
            <a:ext cx="216000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17" name="Billede 1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5" y="6135673"/>
            <a:ext cx="1225865" cy="312020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1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385731" cy="711638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pic>
        <p:nvPicPr>
          <p:cNvPr id="50" name="Picture 49" descr="LF_Logo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987" y="5988208"/>
            <a:ext cx="1007998" cy="587589"/>
          </a:xfrm>
          <a:prstGeom prst="rect">
            <a:avLst/>
          </a:prstGeom>
        </p:spPr>
      </p:pic>
      <p:sp>
        <p:nvSpPr>
          <p:cNvPr id="38" name="TextBox 37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40" name="TextBox 17"/>
          <p:cNvSpPr txBox="1">
            <a:spLocks noChangeArrowheads="1"/>
          </p:cNvSpPr>
          <p:nvPr userDrawn="1"/>
        </p:nvSpPr>
        <p:spPr bwMode="auto">
          <a:xfrm>
            <a:off x="-2786742" y="1127050"/>
            <a:ext cx="26422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Skift</a:t>
            </a:r>
            <a:r>
              <a:rPr lang="da-DK" sz="1000" b="1" baseline="0" dirty="0">
                <a:solidFill>
                  <a:schemeClr val="tx1"/>
                </a:solidFill>
              </a:rPr>
              <a:t> farve på LF bjælkerne</a:t>
            </a:r>
            <a:endParaRPr lang="da-DK" sz="1000" b="1" dirty="0">
              <a:solidFill>
                <a:schemeClr val="tx1"/>
              </a:solidFill>
            </a:endParaRP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Klik på bjælken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1000" b="0" dirty="0" err="1">
                <a:solidFill>
                  <a:schemeClr val="tx1"/>
                </a:solidFill>
              </a:rPr>
              <a:t>temafarvene</a:t>
            </a:r>
            <a:r>
              <a:rPr lang="da-DK" sz="100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sp>
        <p:nvSpPr>
          <p:cNvPr id="41" name="TextBox 17"/>
          <p:cNvSpPr txBox="1">
            <a:spLocks noChangeArrowheads="1"/>
          </p:cNvSpPr>
          <p:nvPr userDrawn="1"/>
        </p:nvSpPr>
        <p:spPr bwMode="auto">
          <a:xfrm>
            <a:off x="-2679700" y="2231950"/>
            <a:ext cx="2535238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</a:t>
            </a:r>
            <a:r>
              <a:rPr lang="da-DK" sz="1000" b="1" baseline="0" dirty="0">
                <a:solidFill>
                  <a:schemeClr val="tx1"/>
                </a:solidFill>
              </a:rPr>
              <a:t> </a:t>
            </a:r>
            <a:r>
              <a:rPr lang="da-DK" sz="1000" b="1" dirty="0">
                <a:solidFill>
                  <a:schemeClr val="tx1"/>
                </a:solidFill>
              </a:rPr>
              <a:t>billede i pladsholderne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ikonet midt i pladsholderen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</a:t>
            </a:r>
            <a:r>
              <a:rPr lang="da-DK" sz="1000" b="0" baseline="0" dirty="0">
                <a:solidFill>
                  <a:schemeClr val="tx1"/>
                </a:solidFill>
              </a:rPr>
              <a:t>ælg et billedet, fra din computer, som skal indsættes</a:t>
            </a:r>
          </a:p>
          <a:p>
            <a:pPr marL="0" indent="0" algn="r" eaLnBrk="1" hangingPunct="1">
              <a:buNone/>
              <a:defRPr/>
            </a:pPr>
            <a:endParaRPr lang="da-DK" sz="1000" b="0" baseline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endParaRPr lang="da-DK" sz="1000" b="0" baseline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Du beskærer billedet ved at klikke på ”Beskær” i værktøjslinjen – Når du beskærer kan du skalere billedet op og ned eller beskærer </a:t>
            </a:r>
            <a:r>
              <a:rPr lang="da-DK" sz="1000" b="0" baseline="0" dirty="0" err="1">
                <a:solidFill>
                  <a:schemeClr val="tx1"/>
                </a:solidFill>
              </a:rPr>
              <a:t>vha</a:t>
            </a:r>
            <a:r>
              <a:rPr lang="da-DK" sz="1000" b="0" baseline="0" dirty="0">
                <a:solidFill>
                  <a:schemeClr val="tx1"/>
                </a:solidFill>
              </a:rPr>
              <a:t> den sorte </a:t>
            </a:r>
            <a:r>
              <a:rPr lang="da-DK" sz="1000" b="0" baseline="0" dirty="0" err="1">
                <a:solidFill>
                  <a:schemeClr val="tx1"/>
                </a:solidFill>
              </a:rPr>
              <a:t>beskæringsmakør</a:t>
            </a:r>
            <a:r>
              <a:rPr lang="da-DK" sz="1000" b="0" baseline="0" dirty="0">
                <a:solidFill>
                  <a:schemeClr val="tx1"/>
                </a:solidFill>
              </a:rPr>
              <a:t>. </a:t>
            </a:r>
          </a:p>
        </p:txBody>
      </p:sp>
      <p:sp>
        <p:nvSpPr>
          <p:cNvPr id="42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pic>
        <p:nvPicPr>
          <p:cNvPr id="44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3064" y="3044261"/>
            <a:ext cx="228600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9" descr="Skærmbillede 2016-04-05 kl. 09.35.22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21" name="Picture Placeholder 2"/>
          <p:cNvSpPr>
            <a:spLocks noGrp="1"/>
          </p:cNvSpPr>
          <p:nvPr>
            <p:ph type="pic" sz="quarter" idx="27" hasCustomPrompt="1"/>
          </p:nvPr>
        </p:nvSpPr>
        <p:spPr>
          <a:xfrm>
            <a:off x="567892" y="1549400"/>
            <a:ext cx="3686608" cy="2070100"/>
          </a:xfrm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28" hasCustomPrompt="1"/>
          </p:nvPr>
        </p:nvSpPr>
        <p:spPr>
          <a:xfrm>
            <a:off x="567892" y="3623205"/>
            <a:ext cx="3686608" cy="2070100"/>
          </a:xfrm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29" hasCustomPrompt="1"/>
          </p:nvPr>
        </p:nvSpPr>
        <p:spPr>
          <a:xfrm>
            <a:off x="4258734" y="1549400"/>
            <a:ext cx="3686608" cy="2070100"/>
          </a:xfrm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30" hasCustomPrompt="1"/>
          </p:nvPr>
        </p:nvSpPr>
        <p:spPr>
          <a:xfrm>
            <a:off x="4258734" y="3623205"/>
            <a:ext cx="3686608" cy="2070100"/>
          </a:xfrm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31" hasCustomPrompt="1"/>
          </p:nvPr>
        </p:nvSpPr>
        <p:spPr>
          <a:xfrm>
            <a:off x="7948949" y="1549400"/>
            <a:ext cx="3686608" cy="2070100"/>
          </a:xfrm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26" name="Picture Placeholder 2"/>
          <p:cNvSpPr>
            <a:spLocks noGrp="1"/>
          </p:cNvSpPr>
          <p:nvPr>
            <p:ph type="pic" sz="quarter" idx="32" hasCustomPrompt="1"/>
          </p:nvPr>
        </p:nvSpPr>
        <p:spPr>
          <a:xfrm>
            <a:off x="7948949" y="3623205"/>
            <a:ext cx="3686608" cy="2070100"/>
          </a:xfrm>
          <a:ln w="38100" cmpd="sng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da-DK" dirty="0"/>
              <a:t>Indsæt billede</a:t>
            </a:r>
          </a:p>
        </p:txBody>
      </p:sp>
      <p:sp>
        <p:nvSpPr>
          <p:cNvPr id="27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0" y="0"/>
            <a:ext cx="216000" cy="5724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8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0" y="5706000"/>
            <a:ext cx="216000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29" name="Billede 2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5" y="6135673"/>
            <a:ext cx="1225865" cy="312020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 - Fuldt billede og stor 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</p:spPr>
        <p:txBody>
          <a:bodyPr tIns="72000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det hvide felt og indsæt billede via ”indsæt billede” i menulinjen</a:t>
            </a:r>
          </a:p>
        </p:txBody>
      </p:sp>
      <p:sp>
        <p:nvSpPr>
          <p:cNvPr id="26" name="Text Placeholder 13"/>
          <p:cNvSpPr>
            <a:spLocks noGrp="1"/>
          </p:cNvSpPr>
          <p:nvPr>
            <p:ph type="body" sz="quarter" idx="25"/>
          </p:nvPr>
        </p:nvSpPr>
        <p:spPr>
          <a:xfrm>
            <a:off x="-1" y="0"/>
            <a:ext cx="9782175" cy="5706000"/>
          </a:xfrm>
          <a:solidFill>
            <a:schemeClr val="accent3">
              <a:alpha val="75000"/>
            </a:schemeClr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1" name="Text Placeholder 13"/>
          <p:cNvSpPr>
            <a:spLocks noGrp="1" noChangeAspect="1"/>
          </p:cNvSpPr>
          <p:nvPr>
            <p:ph type="body" sz="quarter" idx="23"/>
          </p:nvPr>
        </p:nvSpPr>
        <p:spPr>
          <a:xfrm>
            <a:off x="9782175" y="5706000"/>
            <a:ext cx="2428558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2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0" y="5706000"/>
            <a:ext cx="9782174" cy="1152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8133" y="1318017"/>
            <a:ext cx="7357617" cy="3222366"/>
          </a:xfrm>
        </p:spPr>
        <p:txBody>
          <a:bodyPr anchor="t">
            <a:noAutofit/>
          </a:bodyPr>
          <a:lstStyle>
            <a:lvl1pPr>
              <a:lnSpc>
                <a:spcPct val="88000"/>
              </a:lnSpc>
              <a:defRPr sz="7200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 err="1"/>
              <a:t>Breaker</a:t>
            </a:r>
            <a:r>
              <a:rPr lang="da-DK" noProof="0" dirty="0"/>
              <a:t> side med stor tekst </a:t>
            </a:r>
            <a:br>
              <a:rPr lang="da-DK" noProof="0" dirty="0"/>
            </a:br>
            <a:r>
              <a:rPr lang="da-DK" noProof="0" dirty="0"/>
              <a:t>i flere linjer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18" name="AutoShape 4"/>
          <p:cNvSpPr>
            <a:spLocks/>
          </p:cNvSpPr>
          <p:nvPr userDrawn="1"/>
        </p:nvSpPr>
        <p:spPr bwMode="gray">
          <a:xfrm>
            <a:off x="-3378200" y="0"/>
            <a:ext cx="326179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</a:t>
            </a:r>
            <a:r>
              <a:rPr lang="da-DK" sz="1000" dirty="0" err="1">
                <a:solidFill>
                  <a:schemeClr val="tx1"/>
                </a:solidFill>
                <a:cs typeface="Arial" charset="0"/>
              </a:rPr>
              <a:t>slidet</a:t>
            </a:r>
            <a:r>
              <a:rPr lang="da-DK" sz="1000" dirty="0">
                <a:solidFill>
                  <a:schemeClr val="tx1"/>
                </a:solidFill>
                <a:cs typeface="Arial" charset="0"/>
              </a:rPr>
              <a:t>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19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den </a:t>
            </a:r>
            <a:br>
              <a:rPr lang="da-DK" sz="1000" b="0" dirty="0">
                <a:solidFill>
                  <a:schemeClr val="tx1"/>
                </a:solidFill>
              </a:rPr>
            </a:br>
            <a:r>
              <a:rPr lang="da-DK" sz="1000" b="0" dirty="0">
                <a:solidFill>
                  <a:schemeClr val="tx1"/>
                </a:solidFill>
              </a:rPr>
              <a:t>hvide </a:t>
            </a:r>
            <a:r>
              <a:rPr lang="da-DK" sz="1000" b="0" dirty="0" err="1">
                <a:solidFill>
                  <a:schemeClr val="tx1"/>
                </a:solidFill>
              </a:rPr>
              <a:t>billedepladsholder</a:t>
            </a:r>
            <a:endParaRPr lang="da-DK" sz="100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Via</a:t>
            </a:r>
            <a:r>
              <a:rPr lang="da-DK" sz="100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3. </a:t>
            </a:r>
            <a:r>
              <a:rPr lang="da-DK" sz="1000" b="0" dirty="0">
                <a:solidFill>
                  <a:schemeClr val="tx1"/>
                </a:solidFill>
              </a:rPr>
              <a:t>Højreklik på billedet og send</a:t>
            </a:r>
            <a:r>
              <a:rPr lang="da-DK" sz="1000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15" name="Picture 14" descr="Skærmbillede 2016-04-05 kl. 09.35.2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16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3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486802" y="6030098"/>
            <a:ext cx="1325521" cy="525104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/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 - Fuldt billede eller far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204700" cy="6858000"/>
          </a:xfrm>
          <a:solidFill>
            <a:srgbClr val="4B3E31"/>
          </a:solidFill>
        </p:spPr>
        <p:txBody>
          <a:bodyPr tIns="72000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4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 typeface="Arial" pitchFamily="34" charset="0"/>
              <a:buNone/>
              <a:tabLst/>
              <a:defRPr sz="1400" b="0" baseline="0"/>
            </a:lvl1pPr>
          </a:lstStyle>
          <a:p>
            <a:r>
              <a:rPr lang="da-DK" noProof="0" dirty="0"/>
              <a:t>Indsæt et baggrundsbillede ved at klikke på det brune felt og indsæt billede via ”indsæt billede” i menulinjen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8133" y="1318017"/>
            <a:ext cx="7357617" cy="3222366"/>
          </a:xfrm>
        </p:spPr>
        <p:txBody>
          <a:bodyPr anchor="t">
            <a:noAutofit/>
          </a:bodyPr>
          <a:lstStyle>
            <a:lvl1pPr>
              <a:lnSpc>
                <a:spcPct val="88000"/>
              </a:lnSpc>
              <a:defRPr sz="7200" baseline="0">
                <a:solidFill>
                  <a:schemeClr val="bg1"/>
                </a:solidFill>
              </a:defRPr>
            </a:lvl1pPr>
          </a:lstStyle>
          <a:p>
            <a:r>
              <a:rPr lang="da-DK" noProof="0" dirty="0" err="1"/>
              <a:t>Breaker</a:t>
            </a:r>
            <a:r>
              <a:rPr lang="da-DK" noProof="0" dirty="0"/>
              <a:t> side med stor tekst </a:t>
            </a:r>
            <a:br>
              <a:rPr lang="da-DK" noProof="0" dirty="0"/>
            </a:br>
            <a:r>
              <a:rPr lang="da-DK" noProof="0" dirty="0"/>
              <a:t>i flere linjer</a:t>
            </a:r>
          </a:p>
        </p:txBody>
      </p:sp>
      <p:sp>
        <p:nvSpPr>
          <p:cNvPr id="23" name="AutoShape 4"/>
          <p:cNvSpPr>
            <a:spLocks/>
          </p:cNvSpPr>
          <p:nvPr userDrawn="1"/>
        </p:nvSpPr>
        <p:spPr bwMode="gray">
          <a:xfrm>
            <a:off x="-3408611" y="0"/>
            <a:ext cx="329221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 som hjælper ved placering af objekter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slidet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29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2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26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Indsæt et baggrundsbillede</a:t>
            </a: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1. Indsæt et billede ved at klikke på </a:t>
            </a:r>
            <a:r>
              <a:rPr lang="da-DK" sz="1000" b="0" dirty="0" err="1">
                <a:solidFill>
                  <a:schemeClr val="tx1"/>
                </a:solidFill>
              </a:rPr>
              <a:t>billedepladsholderen</a:t>
            </a:r>
            <a:endParaRPr lang="da-DK" sz="1000" b="0" dirty="0">
              <a:solidFill>
                <a:schemeClr val="tx1"/>
              </a:solidFill>
            </a:endParaRPr>
          </a:p>
          <a:p>
            <a:pPr marL="0" indent="0" algn="r" eaLnBrk="1" hangingPunct="1">
              <a:buNone/>
              <a:defRPr/>
            </a:pPr>
            <a:r>
              <a:rPr lang="da-DK" sz="1000" b="0" dirty="0">
                <a:solidFill>
                  <a:schemeClr val="tx1"/>
                </a:solidFill>
              </a:rPr>
              <a:t>2. Via</a:t>
            </a:r>
            <a:r>
              <a:rPr lang="da-DK" sz="1000" b="0" baseline="0" dirty="0">
                <a:solidFill>
                  <a:schemeClr val="tx1"/>
                </a:solidFill>
              </a:rPr>
              <a:t> ”indsæt” – Vælg ”billede” og ”billede fra fil” – Herfra vælger du billedet, fra din computer, som skal indsættes </a:t>
            </a:r>
          </a:p>
          <a:p>
            <a:pPr marL="0" indent="0" algn="r" eaLnBrk="1" hangingPunct="1">
              <a:buNone/>
              <a:defRPr/>
            </a:pPr>
            <a:r>
              <a:rPr lang="da-DK" sz="1000" b="0" baseline="0" dirty="0">
                <a:solidFill>
                  <a:schemeClr val="tx1"/>
                </a:solidFill>
              </a:rPr>
              <a:t>3. </a:t>
            </a:r>
            <a:r>
              <a:rPr lang="da-DK" sz="1000" b="0" dirty="0">
                <a:solidFill>
                  <a:schemeClr val="tx1"/>
                </a:solidFill>
              </a:rPr>
              <a:t>Højreklik på billedet og send</a:t>
            </a:r>
            <a:r>
              <a:rPr lang="da-DK" sz="1000" b="0" baseline="0" dirty="0">
                <a:solidFill>
                  <a:schemeClr val="tx1"/>
                </a:solidFill>
              </a:rPr>
              <a:t> det bagud</a:t>
            </a:r>
          </a:p>
        </p:txBody>
      </p:sp>
      <p:pic>
        <p:nvPicPr>
          <p:cNvPr id="11" name="Picture 10" descr="Skærmbillede 2016-04-05 kl. 09.35.2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10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486802" y="6030098"/>
            <a:ext cx="1325521" cy="525104"/>
          </a:xfrm>
          <a:blipFill rotWithShape="1">
            <a:blip r:embed="rId4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/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slide - SEGES Logo hvid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AutoShape 4"/>
          <p:cNvSpPr>
            <a:spLocks/>
          </p:cNvSpPr>
          <p:nvPr userDrawn="1"/>
        </p:nvSpPr>
        <p:spPr bwMode="gray">
          <a:xfrm>
            <a:off x="-3408611" y="0"/>
            <a:ext cx="329221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 som hjælper ved placering af objekter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slidet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29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10680987" y="5988208"/>
            <a:ext cx="1007997" cy="587589"/>
          </a:xfrm>
          <a:blipFill rotWithShape="1">
            <a:blip r:embed="rId2"/>
            <a:stretch>
              <a:fillRect/>
            </a:stretch>
          </a:blipFill>
        </p:spPr>
        <p:txBody>
          <a:bodyPr tIns="1800000"/>
          <a:lstStyle>
            <a:lvl1pPr marL="0" indent="0">
              <a:buFont typeface="Arial" pitchFamily="34" charset="0"/>
              <a:buNone/>
              <a:defRPr sz="100">
                <a:solidFill>
                  <a:srgbClr val="88919F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pic>
        <p:nvPicPr>
          <p:cNvPr id="11" name="Picture 10" descr="Skærmbillede 2016-04-05 kl. 09.35.2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pic>
        <p:nvPicPr>
          <p:cNvPr id="10" name="Billed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414" y="2063544"/>
            <a:ext cx="8637586" cy="2376455"/>
          </a:xfrm>
          <a:prstGeom prst="rect">
            <a:avLst/>
          </a:prstGeom>
        </p:spPr>
      </p:pic>
      <p:sp>
        <p:nvSpPr>
          <p:cNvPr id="9" name="TextBox 17"/>
          <p:cNvSpPr txBox="1">
            <a:spLocks noChangeArrowheads="1"/>
          </p:cNvSpPr>
          <p:nvPr userDrawn="1"/>
        </p:nvSpPr>
        <p:spPr bwMode="auto">
          <a:xfrm>
            <a:off x="-2959100" y="1511771"/>
            <a:ext cx="281463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Skift</a:t>
            </a:r>
            <a:r>
              <a:rPr lang="da-DK" sz="1000" b="1" baseline="0" dirty="0">
                <a:solidFill>
                  <a:schemeClr val="tx1"/>
                </a:solidFill>
              </a:rPr>
              <a:t> farve på baggrund</a:t>
            </a:r>
            <a:endParaRPr lang="da-DK" sz="1000" b="1" dirty="0">
              <a:solidFill>
                <a:schemeClr val="tx1"/>
              </a:solidFill>
            </a:endParaRP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 err="1">
                <a:solidFill>
                  <a:schemeClr val="tx1"/>
                </a:solidFill>
              </a:rPr>
              <a:t>Højreklik</a:t>
            </a:r>
            <a:r>
              <a:rPr lang="da-DK" sz="1000" b="0" dirty="0">
                <a:solidFill>
                  <a:schemeClr val="tx1"/>
                </a:solidFill>
              </a:rPr>
              <a:t> på baggrunden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drop ned menuen vælg ”</a:t>
            </a:r>
            <a:r>
              <a:rPr lang="da-DK" sz="1000" b="0" dirty="0" err="1">
                <a:solidFill>
                  <a:schemeClr val="tx1"/>
                </a:solidFill>
              </a:rPr>
              <a:t>Fomater</a:t>
            </a:r>
            <a:r>
              <a:rPr lang="da-DK" sz="1000" b="0" baseline="0" dirty="0">
                <a:solidFill>
                  <a:schemeClr val="tx1"/>
                </a:solidFill>
              </a:rPr>
              <a:t> baggrund”</a:t>
            </a:r>
            <a:r>
              <a:rPr lang="da-DK" sz="1000" b="0" dirty="0">
                <a:solidFill>
                  <a:schemeClr val="tx1"/>
                </a:solidFill>
              </a:rPr>
              <a:t>”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”farvespandend” i</a:t>
            </a:r>
            <a:r>
              <a:rPr lang="da-DK" sz="1000" b="0" baseline="0" dirty="0">
                <a:solidFill>
                  <a:schemeClr val="tx1"/>
                </a:solidFill>
              </a:rPr>
              <a:t> </a:t>
            </a:r>
            <a:r>
              <a:rPr lang="da-DK" sz="1000" b="0" baseline="0" dirty="0" err="1">
                <a:solidFill>
                  <a:schemeClr val="tx1"/>
                </a:solidFill>
              </a:rPr>
              <a:t>fomater</a:t>
            </a:r>
            <a:r>
              <a:rPr lang="da-DK" sz="1000" b="0" baseline="0" dirty="0">
                <a:solidFill>
                  <a:schemeClr val="tx1"/>
                </a:solidFill>
              </a:rPr>
              <a:t> baggrund</a:t>
            </a:r>
            <a:r>
              <a:rPr lang="da-DK" sz="1000" b="0" dirty="0">
                <a:solidFill>
                  <a:schemeClr val="tx1"/>
                </a:solidFill>
              </a:rPr>
              <a:t> vælg en af </a:t>
            </a:r>
            <a:r>
              <a:rPr lang="da-DK" sz="1000" b="0" dirty="0" err="1">
                <a:solidFill>
                  <a:schemeClr val="tx1"/>
                </a:solidFill>
              </a:rPr>
              <a:t>temafarvene</a:t>
            </a:r>
            <a:r>
              <a:rPr lang="da-DK" sz="1000" b="0" dirty="0">
                <a:solidFill>
                  <a:schemeClr val="tx1"/>
                </a:solidFill>
              </a:rPr>
              <a:t> for at farvelægge baggrunden</a:t>
            </a:r>
          </a:p>
        </p:txBody>
      </p:sp>
    </p:spTree>
    <p:extLst/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reaker slide - SEGES Logo grøn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AutoShape 4"/>
          <p:cNvSpPr>
            <a:spLocks/>
          </p:cNvSpPr>
          <p:nvPr userDrawn="1"/>
        </p:nvSpPr>
        <p:spPr bwMode="gray">
          <a:xfrm>
            <a:off x="-3408611" y="0"/>
            <a:ext cx="329221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  <a:defRPr/>
            </a:pPr>
            <a:r>
              <a:rPr lang="da-DK" sz="1000" b="1" dirty="0">
                <a:solidFill>
                  <a:schemeClr val="tx1"/>
                </a:solidFill>
                <a:cs typeface="Arial" charset="0"/>
              </a:rPr>
              <a:t>Vis hjælpelinjer som hjælper ved placering af objekter</a:t>
            </a:r>
          </a:p>
          <a:p>
            <a:pPr algn="r" defTabSz="457200"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1.	Højreklik udenfor slidet og vælg ’Gitter og hjælpelinjer’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kryds ved ’Vis’ tegnehjælpelinjer på skærmen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Sæt hak ved ”Fastgør objekter til gitter”</a:t>
            </a:r>
          </a:p>
          <a:p>
            <a:pPr marL="228600" indent="-228600" algn="r" defTabSz="457200">
              <a:buFontTx/>
              <a:buAutoNum type="arabicPeriod" startAt="2"/>
              <a:tabLst>
                <a:tab pos="177800" algn="l"/>
              </a:tabLst>
              <a:defRPr/>
            </a:pPr>
            <a:r>
              <a:rPr lang="da-DK" sz="1000" dirty="0">
                <a:solidFill>
                  <a:schemeClr val="tx1"/>
                </a:solidFill>
                <a:cs typeface="Arial" charset="0"/>
              </a:rPr>
              <a:t>Vælg OK 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26" name="TextBox 17"/>
          <p:cNvSpPr txBox="1">
            <a:spLocks noChangeArrowheads="1"/>
          </p:cNvSpPr>
          <p:nvPr userDrawn="1"/>
        </p:nvSpPr>
        <p:spPr bwMode="auto">
          <a:xfrm>
            <a:off x="-2959100" y="1511771"/>
            <a:ext cx="2814638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Skift</a:t>
            </a:r>
            <a:r>
              <a:rPr lang="da-DK" sz="1000" b="1" baseline="0" dirty="0">
                <a:solidFill>
                  <a:schemeClr val="tx1"/>
                </a:solidFill>
              </a:rPr>
              <a:t> farve på baggrund</a:t>
            </a:r>
            <a:endParaRPr lang="da-DK" sz="1000" b="1" dirty="0">
              <a:solidFill>
                <a:schemeClr val="tx1"/>
              </a:solidFill>
            </a:endParaRP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 err="1">
                <a:solidFill>
                  <a:schemeClr val="tx1"/>
                </a:solidFill>
              </a:rPr>
              <a:t>Højreklik</a:t>
            </a:r>
            <a:r>
              <a:rPr lang="da-DK" sz="1000" b="0" dirty="0">
                <a:solidFill>
                  <a:schemeClr val="tx1"/>
                </a:solidFill>
              </a:rPr>
              <a:t> på baggrunden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drop ned menuen vælg ”</a:t>
            </a:r>
            <a:r>
              <a:rPr lang="da-DK" sz="1000" b="0" dirty="0" err="1">
                <a:solidFill>
                  <a:schemeClr val="tx1"/>
                </a:solidFill>
              </a:rPr>
              <a:t>Fomater</a:t>
            </a:r>
            <a:r>
              <a:rPr lang="da-DK" sz="1000" b="0" baseline="0" dirty="0">
                <a:solidFill>
                  <a:schemeClr val="tx1"/>
                </a:solidFill>
              </a:rPr>
              <a:t> baggrund”</a:t>
            </a:r>
            <a:r>
              <a:rPr lang="da-DK" sz="1000" b="0" dirty="0">
                <a:solidFill>
                  <a:schemeClr val="tx1"/>
                </a:solidFill>
              </a:rPr>
              <a:t>”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”farvespandend” i</a:t>
            </a:r>
            <a:r>
              <a:rPr lang="da-DK" sz="1000" b="0" baseline="0" dirty="0">
                <a:solidFill>
                  <a:schemeClr val="tx1"/>
                </a:solidFill>
              </a:rPr>
              <a:t> </a:t>
            </a:r>
            <a:r>
              <a:rPr lang="da-DK" sz="1000" b="0" baseline="0" dirty="0" err="1">
                <a:solidFill>
                  <a:schemeClr val="tx1"/>
                </a:solidFill>
              </a:rPr>
              <a:t>fomater</a:t>
            </a:r>
            <a:r>
              <a:rPr lang="da-DK" sz="1000" b="0" baseline="0" dirty="0">
                <a:solidFill>
                  <a:schemeClr val="tx1"/>
                </a:solidFill>
              </a:rPr>
              <a:t> baggrund</a:t>
            </a:r>
            <a:r>
              <a:rPr lang="da-DK" sz="1000" b="0" dirty="0">
                <a:solidFill>
                  <a:schemeClr val="tx1"/>
                </a:solidFill>
              </a:rPr>
              <a:t> vælg en af </a:t>
            </a:r>
            <a:r>
              <a:rPr lang="da-DK" sz="1000" b="0" dirty="0" err="1">
                <a:solidFill>
                  <a:schemeClr val="tx1"/>
                </a:solidFill>
              </a:rPr>
              <a:t>temafarvene</a:t>
            </a:r>
            <a:r>
              <a:rPr lang="da-DK" sz="1000" b="0" dirty="0">
                <a:solidFill>
                  <a:schemeClr val="tx1"/>
                </a:solidFill>
              </a:rPr>
              <a:t> for at farvelægge baggrunden</a:t>
            </a:r>
          </a:p>
        </p:txBody>
      </p:sp>
      <p:pic>
        <p:nvPicPr>
          <p:cNvPr id="11" name="Picture 10" descr="Skærmbillede 2016-04-05 kl. 09.35.2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pic>
        <p:nvPicPr>
          <p:cNvPr id="10" name="Picture 49" descr="LF_Logo_RGB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987" y="5988208"/>
            <a:ext cx="1007998" cy="587589"/>
          </a:xfrm>
          <a:prstGeom prst="rect">
            <a:avLst/>
          </a:prstGeom>
        </p:spPr>
      </p:pic>
      <p:pic>
        <p:nvPicPr>
          <p:cNvPr id="8" name="Billed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414" y="2063544"/>
            <a:ext cx="8637586" cy="2376456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9792" y="392885"/>
            <a:ext cx="9385731" cy="711638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-2481943" y="-680"/>
            <a:ext cx="2412094" cy="984930"/>
            <a:chOff x="-2481943" y="-680"/>
            <a:chExt cx="2412094" cy="984930"/>
          </a:xfrm>
        </p:grpSpPr>
        <p:sp>
          <p:nvSpPr>
            <p:cNvPr id="17" name="TextBox 20"/>
            <p:cNvSpPr txBox="1">
              <a:spLocks noChangeArrowheads="1"/>
            </p:cNvSpPr>
            <p:nvPr/>
          </p:nvSpPr>
          <p:spPr bwMode="auto">
            <a:xfrm>
              <a:off x="-2481943" y="-680"/>
              <a:ext cx="241209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1000" b="1" dirty="0">
                  <a:solidFill>
                    <a:schemeClr val="tx1"/>
                  </a:solidFill>
                  <a:latin typeface="+mn-lt"/>
                </a:rPr>
                <a:t>Tekstslide med punktopstilling</a:t>
              </a:r>
              <a:endParaRPr lang="da-DK" sz="1000" dirty="0">
                <a:solidFill>
                  <a:schemeClr val="tx1"/>
                </a:solidFill>
                <a:latin typeface="+mn-lt"/>
              </a:endParaRPr>
            </a:p>
            <a:p>
              <a:pPr algn="r" eaLnBrk="1" hangingPunct="1">
                <a:spcBef>
                  <a:spcPct val="50000"/>
                </a:spcBef>
                <a:defRPr/>
              </a:pP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Brug knapperne ‘Forøge / Formindske 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indryk’ for at skifte mellem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de forskellige tekst niveauer</a:t>
              </a:r>
            </a:p>
            <a:p>
              <a:pPr algn="r" eaLnBrk="1" hangingPunct="1">
                <a:spcBef>
                  <a:spcPct val="50000"/>
                </a:spcBef>
                <a:defRPr/>
              </a:pPr>
              <a:endParaRPr lang="da-DK" sz="10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18" name="Group 17"/>
            <p:cNvGrpSpPr/>
            <p:nvPr userDrawn="1"/>
          </p:nvGrpSpPr>
          <p:grpSpPr>
            <a:xfrm>
              <a:off x="-1072921" y="733313"/>
              <a:ext cx="992188" cy="250937"/>
              <a:chOff x="-1214439" y="765971"/>
              <a:chExt cx="992188" cy="250937"/>
            </a:xfrm>
          </p:grpSpPr>
          <p:grpSp>
            <p:nvGrpSpPr>
              <p:cNvPr id="20" name="Group 2"/>
              <p:cNvGrpSpPr>
                <a:grpSpLocks/>
              </p:cNvGrpSpPr>
              <p:nvPr/>
            </p:nvGrpSpPr>
            <p:grpSpPr bwMode="auto">
              <a:xfrm>
                <a:off x="-1214439" y="765971"/>
                <a:ext cx="437608" cy="246173"/>
                <a:chOff x="-1214439" y="732970"/>
                <a:chExt cx="437608" cy="246063"/>
              </a:xfrm>
            </p:grpSpPr>
            <p:grpSp>
              <p:nvGrpSpPr>
                <p:cNvPr id="25" name="Group 3"/>
                <p:cNvGrpSpPr>
                  <a:grpSpLocks/>
                </p:cNvGrpSpPr>
                <p:nvPr/>
              </p:nvGrpSpPr>
              <p:grpSpPr bwMode="auto">
                <a:xfrm>
                  <a:off x="-1214439" y="741702"/>
                  <a:ext cx="428625" cy="228600"/>
                  <a:chOff x="-727592" y="3306446"/>
                  <a:chExt cx="429053" cy="228767"/>
                </a:xfrm>
              </p:grpSpPr>
              <p:pic>
                <p:nvPicPr>
                  <p:cNvPr id="27" name="Picture 14" descr="fke3b.jpg"/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727293" y="3306446"/>
                    <a:ext cx="428754" cy="2287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28" name="Rectangle 27"/>
                  <p:cNvSpPr/>
                  <p:nvPr/>
                </p:nvSpPr>
                <p:spPr bwMode="auto">
                  <a:xfrm>
                    <a:off x="-727591" y="3332754"/>
                    <a:ext cx="214527" cy="215961"/>
                  </a:xfrm>
                  <a:prstGeom prst="rect">
                    <a:avLst/>
                  </a:prstGeom>
                  <a:solidFill>
                    <a:srgbClr val="FFFFFF">
                      <a:alpha val="60000"/>
                    </a:srgb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26" name="Rounded Rectangle 25"/>
                <p:cNvSpPr/>
                <p:nvPr/>
              </p:nvSpPr>
              <p:spPr bwMode="auto">
                <a:xfrm>
                  <a:off x="-1014413" y="733082"/>
                  <a:ext cx="238125" cy="245953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grpSp>
            <p:nvGrpSpPr>
              <p:cNvPr id="21" name="Group 28"/>
              <p:cNvGrpSpPr>
                <a:grpSpLocks/>
              </p:cNvGrpSpPr>
              <p:nvPr/>
            </p:nvGrpSpPr>
            <p:grpSpPr bwMode="auto">
              <a:xfrm>
                <a:off x="-682626" y="770735"/>
                <a:ext cx="460375" cy="246173"/>
                <a:chOff x="-561836" y="3417665"/>
                <a:chExt cx="460236" cy="245883"/>
              </a:xfrm>
            </p:grpSpPr>
            <p:pic>
              <p:nvPicPr>
                <p:cNvPr id="22" name="Picture 2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549275" y="3434948"/>
                  <a:ext cx="447675" cy="228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3" name="Rectangle 22"/>
                <p:cNvSpPr/>
                <p:nvPr/>
              </p:nvSpPr>
              <p:spPr>
                <a:xfrm>
                  <a:off x="-317434" y="3436803"/>
                  <a:ext cx="214247" cy="217231"/>
                </a:xfrm>
                <a:prstGeom prst="rect">
                  <a:avLst/>
                </a:prstGeom>
                <a:solidFill>
                  <a:srgbClr val="FFFFFF">
                    <a:alpha val="60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24" name="Rounded Rectangle 23"/>
                <p:cNvSpPr/>
                <p:nvPr/>
              </p:nvSpPr>
              <p:spPr>
                <a:xfrm>
                  <a:off x="-561835" y="3417776"/>
                  <a:ext cx="238053" cy="245772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4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0D5B630E-43CE-844A-940E-F43487ACEA3D}" type="datetime1">
              <a:rPr lang="da-DK" smtClean="0"/>
              <a:t>29-11-2018</a:t>
            </a:fld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1" hasCustomPrompt="1"/>
          </p:nvPr>
        </p:nvSpPr>
        <p:spPr>
          <a:xfrm>
            <a:off x="542925" y="1549399"/>
            <a:ext cx="9385731" cy="4148139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pic>
        <p:nvPicPr>
          <p:cNvPr id="38" name="Picture 37" descr="LF_Logo_RGB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987" y="5988208"/>
            <a:ext cx="1007998" cy="587589"/>
          </a:xfrm>
          <a:prstGeom prst="rect">
            <a:avLst/>
          </a:prstGeom>
        </p:spPr>
      </p:pic>
      <p:sp>
        <p:nvSpPr>
          <p:cNvPr id="29" name="TextBox 28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34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Skift</a:t>
            </a:r>
            <a:r>
              <a:rPr lang="da-DK" sz="1000" b="1" baseline="0" dirty="0">
                <a:solidFill>
                  <a:schemeClr val="tx1"/>
                </a:solidFill>
              </a:rPr>
              <a:t> farve på LF bjælkerne</a:t>
            </a:r>
            <a:endParaRPr lang="da-DK" sz="1000" b="1" dirty="0">
              <a:solidFill>
                <a:schemeClr val="tx1"/>
              </a:solidFill>
            </a:endParaRP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Klik på bjælken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1000" b="0" dirty="0" err="1">
                <a:solidFill>
                  <a:schemeClr val="tx1"/>
                </a:solidFill>
              </a:rPr>
              <a:t>temafarvene</a:t>
            </a:r>
            <a:r>
              <a:rPr lang="da-DK" sz="100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pic>
        <p:nvPicPr>
          <p:cNvPr id="31" name="Picture 30" descr="Skærmbillede 2016-04-05 kl. 09.35.22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32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0" y="0"/>
            <a:ext cx="216000" cy="5724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0" y="5706000"/>
            <a:ext cx="216000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pic>
        <p:nvPicPr>
          <p:cNvPr id="30" name="Billede 2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17" y="6205994"/>
            <a:ext cx="2176507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849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alter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noProof="0" dirty="0"/>
              <a:t>Overskrift i op til 2 linjer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C6ECF-3192-DC4B-B1E4-B2022DC1CFC2}" type="datetime1">
              <a:rPr lang="da-DK" noProof="0" smtClean="0"/>
              <a:t>29-11-2018</a:t>
            </a:fld>
            <a:endParaRPr lang="da-DK" noProof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2B6656-7882-4CEF-9850-9EB873E823C4}" type="slidenum">
              <a:rPr lang="da-DK" noProof="0" smtClean="0"/>
              <a:pPr/>
              <a:t>‹nr.›</a:t>
            </a:fld>
            <a:endParaRPr lang="da-DK" noProof="0"/>
          </a:p>
        </p:txBody>
      </p:sp>
      <p:sp>
        <p:nvSpPr>
          <p:cNvPr id="37" name="Content Placeholder 6"/>
          <p:cNvSpPr>
            <a:spLocks noGrp="1"/>
          </p:cNvSpPr>
          <p:nvPr>
            <p:ph sz="quarter" idx="22" hasCustomPrompt="1"/>
          </p:nvPr>
        </p:nvSpPr>
        <p:spPr>
          <a:xfrm>
            <a:off x="5334000" y="1549399"/>
            <a:ext cx="4594657" cy="4148139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39" name="Content Placeholder 6"/>
          <p:cNvSpPr>
            <a:spLocks noGrp="1"/>
          </p:cNvSpPr>
          <p:nvPr>
            <p:ph sz="quarter" idx="24" hasCustomPrompt="1"/>
          </p:nvPr>
        </p:nvSpPr>
        <p:spPr>
          <a:xfrm>
            <a:off x="542925" y="1549399"/>
            <a:ext cx="4600575" cy="4148139"/>
          </a:xfrm>
        </p:spPr>
        <p:txBody>
          <a:bodyPr/>
          <a:lstStyle/>
          <a:p>
            <a:pPr lvl="0"/>
            <a:r>
              <a:rPr lang="da-DK" noProof="0" dirty="0"/>
              <a:t>Klik for at tilføje indhold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pic>
        <p:nvPicPr>
          <p:cNvPr id="41" name="Picture 40" descr="LF_Logo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0987" y="5988208"/>
            <a:ext cx="1007998" cy="587589"/>
          </a:xfrm>
          <a:prstGeom prst="rect">
            <a:avLst/>
          </a:prstGeom>
        </p:spPr>
      </p:pic>
      <p:grpSp>
        <p:nvGrpSpPr>
          <p:cNvPr id="31" name="Group 30"/>
          <p:cNvGrpSpPr/>
          <p:nvPr userDrawn="1"/>
        </p:nvGrpSpPr>
        <p:grpSpPr>
          <a:xfrm>
            <a:off x="-2481943" y="-680"/>
            <a:ext cx="2412094" cy="984930"/>
            <a:chOff x="-2481943" y="-680"/>
            <a:chExt cx="2412094" cy="984930"/>
          </a:xfrm>
        </p:grpSpPr>
        <p:sp>
          <p:nvSpPr>
            <p:cNvPr id="32" name="TextBox 20"/>
            <p:cNvSpPr txBox="1">
              <a:spLocks noChangeArrowheads="1"/>
            </p:cNvSpPr>
            <p:nvPr/>
          </p:nvSpPr>
          <p:spPr bwMode="auto">
            <a:xfrm>
              <a:off x="-2481943" y="-680"/>
              <a:ext cx="2412094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>
                <a:defRPr/>
              </a:pPr>
              <a:r>
                <a:rPr lang="da-DK" sz="1000" b="1" dirty="0">
                  <a:solidFill>
                    <a:schemeClr val="tx1"/>
                  </a:solidFill>
                  <a:latin typeface="+mn-lt"/>
                </a:rPr>
                <a:t>Tekstslide med punktopstilling</a:t>
              </a:r>
              <a:endParaRPr lang="da-DK" sz="1000" dirty="0">
                <a:solidFill>
                  <a:schemeClr val="tx1"/>
                </a:solidFill>
                <a:latin typeface="+mn-lt"/>
              </a:endParaRPr>
            </a:p>
            <a:p>
              <a:pPr algn="r" eaLnBrk="1" hangingPunct="1">
                <a:spcBef>
                  <a:spcPct val="50000"/>
                </a:spcBef>
                <a:defRPr/>
              </a:pP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Brug knapperne ‘Forøge / Formindske 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indryk’ for at skifte mellem</a:t>
              </a:r>
              <a:br>
                <a:rPr lang="da-DK" sz="1000" dirty="0">
                  <a:solidFill>
                    <a:schemeClr val="tx1"/>
                  </a:solidFill>
                  <a:latin typeface="+mn-lt"/>
                </a:rPr>
              </a:br>
              <a:r>
                <a:rPr lang="da-DK" sz="1000" dirty="0">
                  <a:solidFill>
                    <a:schemeClr val="tx1"/>
                  </a:solidFill>
                  <a:latin typeface="+mn-lt"/>
                </a:rPr>
                <a:t>de forskellige tekst niveauer</a:t>
              </a:r>
            </a:p>
            <a:p>
              <a:pPr algn="r" eaLnBrk="1" hangingPunct="1">
                <a:spcBef>
                  <a:spcPct val="50000"/>
                </a:spcBef>
                <a:defRPr/>
              </a:pPr>
              <a:endParaRPr lang="da-DK" sz="1000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35" name="Group 34"/>
            <p:cNvGrpSpPr/>
            <p:nvPr userDrawn="1"/>
          </p:nvGrpSpPr>
          <p:grpSpPr>
            <a:xfrm>
              <a:off x="-1072921" y="733313"/>
              <a:ext cx="992188" cy="250937"/>
              <a:chOff x="-1214439" y="765971"/>
              <a:chExt cx="992188" cy="250937"/>
            </a:xfrm>
          </p:grpSpPr>
          <p:grpSp>
            <p:nvGrpSpPr>
              <p:cNvPr id="36" name="Group 2"/>
              <p:cNvGrpSpPr>
                <a:grpSpLocks/>
              </p:cNvGrpSpPr>
              <p:nvPr/>
            </p:nvGrpSpPr>
            <p:grpSpPr bwMode="auto">
              <a:xfrm>
                <a:off x="-1214439" y="765971"/>
                <a:ext cx="437608" cy="246173"/>
                <a:chOff x="-1214439" y="732970"/>
                <a:chExt cx="437608" cy="246063"/>
              </a:xfrm>
            </p:grpSpPr>
            <p:grpSp>
              <p:nvGrpSpPr>
                <p:cNvPr id="47" name="Group 3"/>
                <p:cNvGrpSpPr>
                  <a:grpSpLocks/>
                </p:cNvGrpSpPr>
                <p:nvPr/>
              </p:nvGrpSpPr>
              <p:grpSpPr bwMode="auto">
                <a:xfrm>
                  <a:off x="-1214439" y="741702"/>
                  <a:ext cx="428625" cy="228600"/>
                  <a:chOff x="-727592" y="3306446"/>
                  <a:chExt cx="429053" cy="228767"/>
                </a:xfrm>
              </p:grpSpPr>
              <p:pic>
                <p:nvPicPr>
                  <p:cNvPr id="49" name="Picture 14" descr="fke3b.jpg"/>
                  <p:cNvPicPr>
                    <a:picLocks noChangeAspect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727293" y="3306446"/>
                    <a:ext cx="428754" cy="22876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50" name="Rectangle 49"/>
                  <p:cNvSpPr/>
                  <p:nvPr/>
                </p:nvSpPr>
                <p:spPr bwMode="auto">
                  <a:xfrm>
                    <a:off x="-727591" y="3332754"/>
                    <a:ext cx="214527" cy="215961"/>
                  </a:xfrm>
                  <a:prstGeom prst="rect">
                    <a:avLst/>
                  </a:prstGeom>
                  <a:solidFill>
                    <a:srgbClr val="FFFFFF">
                      <a:alpha val="60000"/>
                    </a:srgb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48" name="Rounded Rectangle 47"/>
                <p:cNvSpPr/>
                <p:nvPr/>
              </p:nvSpPr>
              <p:spPr bwMode="auto">
                <a:xfrm>
                  <a:off x="-1014413" y="733082"/>
                  <a:ext cx="238125" cy="245953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  <p:grpSp>
            <p:nvGrpSpPr>
              <p:cNvPr id="38" name="Group 28"/>
              <p:cNvGrpSpPr>
                <a:grpSpLocks/>
              </p:cNvGrpSpPr>
              <p:nvPr/>
            </p:nvGrpSpPr>
            <p:grpSpPr bwMode="auto">
              <a:xfrm>
                <a:off x="-682626" y="770735"/>
                <a:ext cx="460375" cy="246173"/>
                <a:chOff x="-561836" y="3417665"/>
                <a:chExt cx="460236" cy="245883"/>
              </a:xfrm>
            </p:grpSpPr>
            <p:pic>
              <p:nvPicPr>
                <p:cNvPr id="40" name="Picture 2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549275" y="3434948"/>
                  <a:ext cx="447675" cy="228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5" name="Rectangle 44"/>
                <p:cNvSpPr/>
                <p:nvPr/>
              </p:nvSpPr>
              <p:spPr>
                <a:xfrm>
                  <a:off x="-317434" y="3436803"/>
                  <a:ext cx="214247" cy="217231"/>
                </a:xfrm>
                <a:prstGeom prst="rect">
                  <a:avLst/>
                </a:prstGeom>
                <a:solidFill>
                  <a:srgbClr val="FFFFFF">
                    <a:alpha val="60000"/>
                  </a:srgb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  <p:sp>
              <p:nvSpPr>
                <p:cNvPr id="46" name="Rounded Rectangle 45"/>
                <p:cNvSpPr/>
                <p:nvPr/>
              </p:nvSpPr>
              <p:spPr>
                <a:xfrm>
                  <a:off x="-561835" y="3417776"/>
                  <a:ext cx="238053" cy="245772"/>
                </a:xfrm>
                <a:prstGeom prst="roundRect">
                  <a:avLst/>
                </a:prstGeom>
                <a:noFill/>
                <a:ln w="12700">
                  <a:solidFill>
                    <a:schemeClr val="accent2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</p:grpSp>
      </p:grpSp>
      <p:sp>
        <p:nvSpPr>
          <p:cNvPr id="51" name="TextBox 50"/>
          <p:cNvSpPr txBox="1"/>
          <p:nvPr userDrawn="1"/>
        </p:nvSpPr>
        <p:spPr>
          <a:xfrm>
            <a:off x="-2476501" y="4139562"/>
            <a:ext cx="2332039" cy="69249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Vælg layout</a:t>
            </a:r>
            <a:br>
              <a:rPr lang="en-GB" sz="1000" b="1" noProof="1">
                <a:solidFill>
                  <a:schemeClr val="tx1"/>
                </a:solidFill>
                <a:latin typeface="+mn-lt"/>
              </a:rPr>
            </a:br>
            <a:r>
              <a:rPr lang="en-GB" sz="1000" b="1" noProof="1">
                <a:solidFill>
                  <a:schemeClr val="tx1"/>
                </a:solidFill>
                <a:latin typeface="+mn-lt"/>
              </a:rPr>
              <a:t>1. </a:t>
            </a:r>
            <a:r>
              <a:rPr lang="en-GB" sz="1000" b="0" noProof="1">
                <a:solidFill>
                  <a:schemeClr val="tx1"/>
                </a:solidFill>
                <a:latin typeface="+mn-lt"/>
              </a:rPr>
              <a:t>Fra værktøjslinjen klik</a:t>
            </a:r>
            <a:r>
              <a:rPr lang="en-GB" sz="1000" b="0" baseline="0" noProof="1">
                <a:solidFill>
                  <a:schemeClr val="tx1"/>
                </a:solidFill>
                <a:latin typeface="+mn-lt"/>
              </a:rPr>
              <a:t> på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 “nyt dias”</a:t>
            </a:r>
          </a:p>
          <a:p>
            <a:pPr algn="r">
              <a:spcBef>
                <a:spcPts val="600"/>
              </a:spcBef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</a:rPr>
              <a:t>2. </a:t>
            </a:r>
            <a:r>
              <a:rPr lang="en-GB" sz="1000" noProof="1">
                <a:solidFill>
                  <a:schemeClr val="tx1"/>
                </a:solidFill>
                <a:latin typeface="+mn-lt"/>
              </a:rPr>
              <a:t>Vælg et passende layout fra “drop ned” menuen</a:t>
            </a:r>
          </a:p>
        </p:txBody>
      </p:sp>
      <p:sp>
        <p:nvSpPr>
          <p:cNvPr id="53" name="TextBox 17"/>
          <p:cNvSpPr txBox="1">
            <a:spLocks noChangeArrowheads="1"/>
          </p:cNvSpPr>
          <p:nvPr userDrawn="1"/>
        </p:nvSpPr>
        <p:spPr bwMode="auto">
          <a:xfrm>
            <a:off x="-2786742" y="1511771"/>
            <a:ext cx="264228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da-DK" sz="1000" b="1" dirty="0">
                <a:solidFill>
                  <a:schemeClr val="tx1"/>
                </a:solidFill>
              </a:rPr>
              <a:t>Skift</a:t>
            </a:r>
            <a:r>
              <a:rPr lang="da-DK" sz="1000" b="1" baseline="0" dirty="0">
                <a:solidFill>
                  <a:schemeClr val="tx1"/>
                </a:solidFill>
              </a:rPr>
              <a:t> farve på LF bjælkerne</a:t>
            </a:r>
            <a:endParaRPr lang="da-DK" sz="1000" b="1" dirty="0">
              <a:solidFill>
                <a:schemeClr val="tx1"/>
              </a:solidFill>
            </a:endParaRP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Klik på bjælken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værktøjslinjen vælg ”Farvespanden”</a:t>
            </a:r>
          </a:p>
          <a:p>
            <a:pPr marL="228600" indent="-228600" algn="r" eaLnBrk="1" hangingPunct="1">
              <a:buAutoNum type="arabicPeriod"/>
              <a:defRPr/>
            </a:pPr>
            <a:r>
              <a:rPr lang="da-DK" sz="1000" b="0" dirty="0">
                <a:solidFill>
                  <a:schemeClr val="tx1"/>
                </a:solidFill>
              </a:rPr>
              <a:t>Fra ”drop ned” menuen vælg en af </a:t>
            </a:r>
            <a:r>
              <a:rPr lang="da-DK" sz="1000" b="0" dirty="0" err="1">
                <a:solidFill>
                  <a:schemeClr val="tx1"/>
                </a:solidFill>
              </a:rPr>
              <a:t>temafarvene</a:t>
            </a:r>
            <a:r>
              <a:rPr lang="da-DK" sz="1000" b="0" dirty="0">
                <a:solidFill>
                  <a:schemeClr val="tx1"/>
                </a:solidFill>
              </a:rPr>
              <a:t> for at farvelægge bjælken</a:t>
            </a:r>
          </a:p>
        </p:txBody>
      </p:sp>
      <p:pic>
        <p:nvPicPr>
          <p:cNvPr id="27" name="Picture 26" descr="Skærmbillede 2016-04-05 kl. 09.35.22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9502" y="5054311"/>
            <a:ext cx="2205037" cy="1791593"/>
          </a:xfrm>
          <a:prstGeom prst="rect">
            <a:avLst/>
          </a:prstGeom>
        </p:spPr>
      </p:pic>
      <p:sp>
        <p:nvSpPr>
          <p:cNvPr id="30" name="Text Placeholder 13"/>
          <p:cNvSpPr>
            <a:spLocks noGrp="1"/>
          </p:cNvSpPr>
          <p:nvPr>
            <p:ph type="body" sz="quarter" idx="25"/>
          </p:nvPr>
        </p:nvSpPr>
        <p:spPr>
          <a:xfrm flipH="1">
            <a:off x="0" y="0"/>
            <a:ext cx="216000" cy="5724000"/>
          </a:xfrm>
          <a:solidFill>
            <a:schemeClr val="tx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26"/>
          </p:nvPr>
        </p:nvSpPr>
        <p:spPr>
          <a:xfrm>
            <a:off x="0" y="5706000"/>
            <a:ext cx="216000" cy="1152000"/>
          </a:xfrm>
          <a:solidFill>
            <a:schemeClr val="accent2"/>
          </a:solidFill>
        </p:spPr>
        <p:txBody>
          <a:bodyPr tIns="0"/>
          <a:lstStyle>
            <a:lvl1pPr marL="0" indent="0">
              <a:buFont typeface="Arial" pitchFamily="34" charset="0"/>
              <a:buNone/>
              <a:defRPr sz="100"/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pic>
        <p:nvPicPr>
          <p:cNvPr id="29" name="Billede 2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17" y="6205994"/>
            <a:ext cx="2176507" cy="1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651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1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0.xml"/><Relationship Id="rId16" Type="http://schemas.openxmlformats.org/officeDocument/2006/relationships/slideLayout" Target="../slideLayouts/slideLayout74.xml"/><Relationship Id="rId20" Type="http://schemas.openxmlformats.org/officeDocument/2006/relationships/theme" Target="../theme/theme5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68.xml"/><Relationship Id="rId19" Type="http://schemas.openxmlformats.org/officeDocument/2006/relationships/slideLayout" Target="../slideLayouts/slideLayout77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9792" y="392885"/>
            <a:ext cx="9385731" cy="71163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a-DK" noProof="0" dirty="0"/>
              <a:t>Overskrift i op til 2 linjer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2925" y="1549399"/>
            <a:ext cx="9372598" cy="414813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noProof="0" dirty="0"/>
              <a:t>Klik for at redigere i master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88600" y="452084"/>
            <a:ext cx="1012824" cy="14400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ct val="92000"/>
              </a:lnSpc>
              <a:defRPr sz="900">
                <a:solidFill>
                  <a:srgbClr val="076471"/>
                </a:solidFill>
              </a:defRPr>
            </a:lvl1pPr>
          </a:lstStyle>
          <a:p>
            <a:fld id="{1C94F387-72AF-7F46-9F62-3BEE8B63B887}" type="datetime1">
              <a:rPr lang="da-DK" smtClean="0"/>
              <a:t>29-11-2018</a:t>
            </a:fld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01424" y="452085"/>
            <a:ext cx="246143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ct val="92000"/>
              </a:lnSpc>
              <a:defRPr sz="900">
                <a:solidFill>
                  <a:srgbClr val="076471"/>
                </a:solidFill>
              </a:defRPr>
            </a:lvl1pPr>
          </a:lstStyle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98944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24" r:id="rId4"/>
    <p:sldLayoutId id="2147483719" r:id="rId5"/>
    <p:sldLayoutId id="2147483725" r:id="rId6"/>
    <p:sldLayoutId id="2147483750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21" r:id="rId14"/>
    <p:sldLayoutId id="2147483715" r:id="rId15"/>
    <p:sldLayoutId id="2147483716" r:id="rId16"/>
    <p:sldLayoutId id="2147483717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1" kern="120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94000"/>
        </a:lnSpc>
        <a:spcBef>
          <a:spcPts val="0"/>
        </a:spcBef>
        <a:spcAft>
          <a:spcPts val="2000"/>
        </a:spcAft>
        <a:buFont typeface="Arial"/>
        <a:buChar char="•"/>
        <a:defRPr sz="1800" b="0" kern="1200">
          <a:solidFill>
            <a:srgbClr val="000000"/>
          </a:solidFill>
          <a:latin typeface="+mn-lt"/>
          <a:ea typeface="+mn-ea"/>
          <a:cs typeface="+mn-cs"/>
        </a:defRPr>
      </a:lvl1pPr>
      <a:lvl2pPr marL="537750" indent="-285750" algn="l" defTabSz="914400" rtl="0" eaLnBrk="1" latinLnBrk="0" hangingPunct="1">
        <a:lnSpc>
          <a:spcPct val="105000"/>
        </a:lnSpc>
        <a:spcBef>
          <a:spcPts val="0"/>
        </a:spcBef>
        <a:spcAft>
          <a:spcPts val="2300"/>
        </a:spcAft>
        <a:buFont typeface="Arial"/>
        <a:buChar char="•"/>
        <a:defRPr sz="1600" b="0" kern="1200">
          <a:solidFill>
            <a:srgbClr val="000000"/>
          </a:solidFill>
          <a:latin typeface="+mn-lt"/>
          <a:ea typeface="+mn-ea"/>
          <a:cs typeface="+mn-cs"/>
        </a:defRPr>
      </a:lvl2pPr>
      <a:lvl3pPr marL="807750" indent="-285750" algn="l" defTabSz="914400" rtl="0" eaLnBrk="1" latinLnBrk="0" hangingPunct="1">
        <a:lnSpc>
          <a:spcPct val="105000"/>
        </a:lnSpc>
        <a:spcBef>
          <a:spcPts val="0"/>
        </a:spcBef>
        <a:spcAft>
          <a:spcPts val="2300"/>
        </a:spcAft>
        <a:buFont typeface="Arial"/>
        <a:buChar char="•"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3pPr>
      <a:lvl4pPr marL="976950" indent="-285750" algn="l" defTabSz="914400" rtl="0" eaLnBrk="1" latinLnBrk="0" hangingPunct="1">
        <a:lnSpc>
          <a:spcPct val="105000"/>
        </a:lnSpc>
        <a:spcBef>
          <a:spcPts val="0"/>
        </a:spcBef>
        <a:spcAft>
          <a:spcPts val="2300"/>
        </a:spcAft>
        <a:buFont typeface="Arial"/>
        <a:buChar char="•"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1138950" indent="-285750" algn="l" defTabSz="914400" rtl="0" eaLnBrk="1" latinLnBrk="0" hangingPunct="1">
        <a:lnSpc>
          <a:spcPct val="105000"/>
        </a:lnSpc>
        <a:spcBef>
          <a:spcPts val="0"/>
        </a:spcBef>
        <a:buFont typeface="Arial"/>
        <a:buChar char="•"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9792" y="392885"/>
            <a:ext cx="9385731" cy="71163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a-DK" noProof="0" dirty="0"/>
              <a:t>Overskrift i op til 2 linjer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2925" y="1549399"/>
            <a:ext cx="9372598" cy="414813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noProof="0" dirty="0"/>
              <a:t>Klik for at redigere i master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88600" y="452084"/>
            <a:ext cx="1012824" cy="14400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ct val="92000"/>
              </a:lnSpc>
              <a:defRPr sz="900">
                <a:solidFill>
                  <a:srgbClr val="076471"/>
                </a:solidFill>
              </a:defRPr>
            </a:lvl1pPr>
          </a:lstStyle>
          <a:p>
            <a:fld id="{1C94F387-72AF-7F46-9F62-3BEE8B63B887}" type="datetime1">
              <a:rPr lang="da-DK" smtClean="0"/>
              <a:t>29-11-2018</a:t>
            </a:fld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01424" y="452085"/>
            <a:ext cx="246143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ct val="92000"/>
              </a:lnSpc>
              <a:defRPr sz="900">
                <a:solidFill>
                  <a:srgbClr val="076471"/>
                </a:solidFill>
              </a:defRPr>
            </a:lvl1pPr>
          </a:lstStyle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12129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766" r:id="rId13"/>
    <p:sldLayoutId id="2147483767" r:id="rId14"/>
    <p:sldLayoutId id="2147483768" r:id="rId15"/>
    <p:sldLayoutId id="2147483769" r:id="rId16"/>
    <p:sldLayoutId id="2147483770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1" kern="120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94000"/>
        </a:lnSpc>
        <a:spcBef>
          <a:spcPts val="0"/>
        </a:spcBef>
        <a:spcAft>
          <a:spcPts val="2000"/>
        </a:spcAft>
        <a:buFont typeface="Arial"/>
        <a:buChar char="•"/>
        <a:defRPr sz="1800" b="0" kern="1200">
          <a:solidFill>
            <a:srgbClr val="000000"/>
          </a:solidFill>
          <a:latin typeface="+mn-lt"/>
          <a:ea typeface="+mn-ea"/>
          <a:cs typeface="+mn-cs"/>
        </a:defRPr>
      </a:lvl1pPr>
      <a:lvl2pPr marL="537750" indent="-285750" algn="l" defTabSz="914400" rtl="0" eaLnBrk="1" latinLnBrk="0" hangingPunct="1">
        <a:lnSpc>
          <a:spcPct val="105000"/>
        </a:lnSpc>
        <a:spcBef>
          <a:spcPts val="0"/>
        </a:spcBef>
        <a:spcAft>
          <a:spcPts val="2300"/>
        </a:spcAft>
        <a:buFont typeface="Arial"/>
        <a:buChar char="•"/>
        <a:defRPr sz="1600" b="0" kern="1200">
          <a:solidFill>
            <a:srgbClr val="000000"/>
          </a:solidFill>
          <a:latin typeface="+mn-lt"/>
          <a:ea typeface="+mn-ea"/>
          <a:cs typeface="+mn-cs"/>
        </a:defRPr>
      </a:lvl2pPr>
      <a:lvl3pPr marL="807750" indent="-285750" algn="l" defTabSz="914400" rtl="0" eaLnBrk="1" latinLnBrk="0" hangingPunct="1">
        <a:lnSpc>
          <a:spcPct val="105000"/>
        </a:lnSpc>
        <a:spcBef>
          <a:spcPts val="0"/>
        </a:spcBef>
        <a:spcAft>
          <a:spcPts val="2300"/>
        </a:spcAft>
        <a:buFont typeface="Arial"/>
        <a:buChar char="•"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3pPr>
      <a:lvl4pPr marL="976950" indent="-285750" algn="l" defTabSz="914400" rtl="0" eaLnBrk="1" latinLnBrk="0" hangingPunct="1">
        <a:lnSpc>
          <a:spcPct val="105000"/>
        </a:lnSpc>
        <a:spcBef>
          <a:spcPts val="0"/>
        </a:spcBef>
        <a:spcAft>
          <a:spcPts val="2300"/>
        </a:spcAft>
        <a:buFont typeface="Arial"/>
        <a:buChar char="•"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1138950" indent="-285750" algn="l" defTabSz="914400" rtl="0" eaLnBrk="1" latinLnBrk="0" hangingPunct="1">
        <a:lnSpc>
          <a:spcPct val="105000"/>
        </a:lnSpc>
        <a:spcBef>
          <a:spcPts val="0"/>
        </a:spcBef>
        <a:buFont typeface="Arial"/>
        <a:buChar char="•"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9792" y="392885"/>
            <a:ext cx="9385731" cy="71163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a-DK" noProof="0" dirty="0"/>
              <a:t>Overskrift i op til 2 linjer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2925" y="1549399"/>
            <a:ext cx="9372598" cy="414813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noProof="0" dirty="0"/>
              <a:t>Klik for at redigere i master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88600" y="452084"/>
            <a:ext cx="1012824" cy="14400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ct val="92000"/>
              </a:lnSpc>
              <a:defRPr sz="900">
                <a:solidFill>
                  <a:srgbClr val="076471"/>
                </a:solidFill>
              </a:defRPr>
            </a:lvl1pPr>
          </a:lstStyle>
          <a:p>
            <a:fld id="{1C94F387-72AF-7F46-9F62-3BEE8B63B887}" type="datetime1">
              <a:rPr lang="da-DK" smtClean="0"/>
              <a:t>29-11-2018</a:t>
            </a:fld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01424" y="452085"/>
            <a:ext cx="246143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ct val="92000"/>
              </a:lnSpc>
              <a:defRPr sz="900">
                <a:solidFill>
                  <a:srgbClr val="076471"/>
                </a:solidFill>
              </a:defRPr>
            </a:lvl1pPr>
          </a:lstStyle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06773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71" r:id="rId2"/>
    <p:sldLayoutId id="2147483672" r:id="rId3"/>
    <p:sldLayoutId id="2147483723" r:id="rId4"/>
    <p:sldLayoutId id="2147483718" r:id="rId5"/>
    <p:sldLayoutId id="2147483722" r:id="rId6"/>
    <p:sldLayoutId id="2147483749" r:id="rId7"/>
    <p:sldLayoutId id="2147483659" r:id="rId8"/>
    <p:sldLayoutId id="2147483667" r:id="rId9"/>
    <p:sldLayoutId id="2147483663" r:id="rId10"/>
    <p:sldLayoutId id="2147483673" r:id="rId11"/>
    <p:sldLayoutId id="2147483654" r:id="rId12"/>
    <p:sldLayoutId id="2147483674" r:id="rId13"/>
    <p:sldLayoutId id="2147483720" r:id="rId14"/>
    <p:sldLayoutId id="2147483675" r:id="rId15"/>
    <p:sldLayoutId id="2147483676" r:id="rId16"/>
    <p:sldLayoutId id="2147483677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1" kern="120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94000"/>
        </a:lnSpc>
        <a:spcBef>
          <a:spcPts val="0"/>
        </a:spcBef>
        <a:spcAft>
          <a:spcPts val="2000"/>
        </a:spcAft>
        <a:buFont typeface="Arial"/>
        <a:buChar char="•"/>
        <a:defRPr sz="1800" b="0" kern="1200">
          <a:solidFill>
            <a:srgbClr val="000000"/>
          </a:solidFill>
          <a:latin typeface="+mn-lt"/>
          <a:ea typeface="+mn-ea"/>
          <a:cs typeface="+mn-cs"/>
        </a:defRPr>
      </a:lvl1pPr>
      <a:lvl2pPr marL="537750" indent="-285750" algn="l" defTabSz="914400" rtl="0" eaLnBrk="1" latinLnBrk="0" hangingPunct="1">
        <a:lnSpc>
          <a:spcPct val="105000"/>
        </a:lnSpc>
        <a:spcBef>
          <a:spcPts val="0"/>
        </a:spcBef>
        <a:spcAft>
          <a:spcPts val="2300"/>
        </a:spcAft>
        <a:buFont typeface="Arial"/>
        <a:buChar char="•"/>
        <a:defRPr sz="1600" b="0" kern="1200">
          <a:solidFill>
            <a:srgbClr val="000000"/>
          </a:solidFill>
          <a:latin typeface="+mn-lt"/>
          <a:ea typeface="+mn-ea"/>
          <a:cs typeface="+mn-cs"/>
        </a:defRPr>
      </a:lvl2pPr>
      <a:lvl3pPr marL="807750" indent="-285750" algn="l" defTabSz="914400" rtl="0" eaLnBrk="1" latinLnBrk="0" hangingPunct="1">
        <a:lnSpc>
          <a:spcPct val="105000"/>
        </a:lnSpc>
        <a:spcBef>
          <a:spcPts val="0"/>
        </a:spcBef>
        <a:spcAft>
          <a:spcPts val="2300"/>
        </a:spcAft>
        <a:buFont typeface="Arial"/>
        <a:buChar char="•"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3pPr>
      <a:lvl4pPr marL="976950" indent="-285750" algn="l" defTabSz="914400" rtl="0" eaLnBrk="1" latinLnBrk="0" hangingPunct="1">
        <a:lnSpc>
          <a:spcPct val="105000"/>
        </a:lnSpc>
        <a:spcBef>
          <a:spcPts val="0"/>
        </a:spcBef>
        <a:spcAft>
          <a:spcPts val="2300"/>
        </a:spcAft>
        <a:buFont typeface="Arial"/>
        <a:buChar char="•"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1138950" indent="-285750" algn="l" defTabSz="914400" rtl="0" eaLnBrk="1" latinLnBrk="0" hangingPunct="1">
        <a:lnSpc>
          <a:spcPct val="105000"/>
        </a:lnSpc>
        <a:spcBef>
          <a:spcPts val="0"/>
        </a:spcBef>
        <a:buFont typeface="Arial"/>
        <a:buChar char="•"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9792" y="392885"/>
            <a:ext cx="9385731" cy="71163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a-DK" noProof="0" dirty="0"/>
              <a:t>Overskrift i op til 2 linjer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2925" y="1549399"/>
            <a:ext cx="9372598" cy="414813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noProof="0" dirty="0"/>
              <a:t>Klik for at redigere i master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88600" y="452084"/>
            <a:ext cx="1012824" cy="14400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ct val="92000"/>
              </a:lnSpc>
              <a:defRPr sz="900">
                <a:solidFill>
                  <a:srgbClr val="076471"/>
                </a:solidFill>
              </a:defRPr>
            </a:lvl1pPr>
          </a:lstStyle>
          <a:p>
            <a:fld id="{1C94F387-72AF-7F46-9F62-3BEE8B63B887}" type="datetime1">
              <a:rPr lang="da-DK" smtClean="0"/>
              <a:t>29-11-2018</a:t>
            </a:fld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01424" y="452085"/>
            <a:ext cx="246143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ct val="92000"/>
              </a:lnSpc>
              <a:defRPr sz="900">
                <a:solidFill>
                  <a:srgbClr val="076471"/>
                </a:solidFill>
              </a:defRPr>
            </a:lvl1pPr>
          </a:lstStyle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0682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1" kern="120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94000"/>
        </a:lnSpc>
        <a:spcBef>
          <a:spcPts val="0"/>
        </a:spcBef>
        <a:spcAft>
          <a:spcPts val="2000"/>
        </a:spcAft>
        <a:buFont typeface="Arial"/>
        <a:buChar char="•"/>
        <a:defRPr sz="1800" b="0" kern="1200">
          <a:solidFill>
            <a:srgbClr val="000000"/>
          </a:solidFill>
          <a:latin typeface="+mn-lt"/>
          <a:ea typeface="+mn-ea"/>
          <a:cs typeface="+mn-cs"/>
        </a:defRPr>
      </a:lvl1pPr>
      <a:lvl2pPr marL="537750" indent="-285750" algn="l" defTabSz="914400" rtl="0" eaLnBrk="1" latinLnBrk="0" hangingPunct="1">
        <a:lnSpc>
          <a:spcPct val="105000"/>
        </a:lnSpc>
        <a:spcBef>
          <a:spcPts val="0"/>
        </a:spcBef>
        <a:spcAft>
          <a:spcPts val="2300"/>
        </a:spcAft>
        <a:buFont typeface="Arial"/>
        <a:buChar char="•"/>
        <a:defRPr sz="1600" b="0" kern="1200">
          <a:solidFill>
            <a:srgbClr val="000000"/>
          </a:solidFill>
          <a:latin typeface="+mn-lt"/>
          <a:ea typeface="+mn-ea"/>
          <a:cs typeface="+mn-cs"/>
        </a:defRPr>
      </a:lvl2pPr>
      <a:lvl3pPr marL="807750" indent="-285750" algn="l" defTabSz="914400" rtl="0" eaLnBrk="1" latinLnBrk="0" hangingPunct="1">
        <a:lnSpc>
          <a:spcPct val="105000"/>
        </a:lnSpc>
        <a:spcBef>
          <a:spcPts val="0"/>
        </a:spcBef>
        <a:spcAft>
          <a:spcPts val="2300"/>
        </a:spcAft>
        <a:buFont typeface="Arial"/>
        <a:buChar char="•"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3pPr>
      <a:lvl4pPr marL="976950" indent="-285750" algn="l" defTabSz="914400" rtl="0" eaLnBrk="1" latinLnBrk="0" hangingPunct="1">
        <a:lnSpc>
          <a:spcPct val="105000"/>
        </a:lnSpc>
        <a:spcBef>
          <a:spcPts val="0"/>
        </a:spcBef>
        <a:spcAft>
          <a:spcPts val="2300"/>
        </a:spcAft>
        <a:buFont typeface="Arial"/>
        <a:buChar char="•"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1138950" indent="-285750" algn="l" defTabSz="914400" rtl="0" eaLnBrk="1" latinLnBrk="0" hangingPunct="1">
        <a:lnSpc>
          <a:spcPct val="105000"/>
        </a:lnSpc>
        <a:spcBef>
          <a:spcPts val="0"/>
        </a:spcBef>
        <a:buFont typeface="Arial"/>
        <a:buChar char="•"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9792" y="392885"/>
            <a:ext cx="9385731" cy="71163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a-DK" noProof="0" dirty="0"/>
              <a:t>Overskrift i op til 2 linjer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2925" y="1549399"/>
            <a:ext cx="9372598" cy="414813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noProof="0" dirty="0"/>
              <a:t>Klik for at redigere i master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</a:t>
            </a:r>
          </a:p>
          <a:p>
            <a:pPr lvl="4"/>
            <a:r>
              <a:rPr lang="da-DK" noProof="0" dirty="0"/>
              <a:t>Femte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88600" y="452084"/>
            <a:ext cx="1012824" cy="14400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ct val="92000"/>
              </a:lnSpc>
              <a:defRPr sz="900">
                <a:solidFill>
                  <a:srgbClr val="076471"/>
                </a:solidFill>
              </a:defRPr>
            </a:lvl1pPr>
          </a:lstStyle>
          <a:p>
            <a:fld id="{1C94F387-72AF-7F46-9F62-3BEE8B63B887}" type="datetime1">
              <a:rPr lang="da-DK" smtClean="0"/>
              <a:t>29-11-2018</a:t>
            </a:fld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01424" y="452085"/>
            <a:ext cx="246143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lnSpc>
                <a:spcPct val="92000"/>
              </a:lnSpc>
              <a:defRPr sz="900">
                <a:solidFill>
                  <a:srgbClr val="076471"/>
                </a:solidFill>
              </a:defRPr>
            </a:lvl1pPr>
          </a:lstStyle>
          <a:p>
            <a:fld id="{4F2B6656-7882-4CEF-9850-9EB873E823C4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51831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48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42" r:id="rId17"/>
    <p:sldLayoutId id="2147483751" r:id="rId18"/>
    <p:sldLayoutId id="2147483752" r:id="rId1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1" kern="120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94000"/>
        </a:lnSpc>
        <a:spcBef>
          <a:spcPts val="0"/>
        </a:spcBef>
        <a:spcAft>
          <a:spcPts val="2000"/>
        </a:spcAft>
        <a:buFont typeface="Arial"/>
        <a:buChar char="•"/>
        <a:defRPr sz="1800" b="0" kern="1200">
          <a:solidFill>
            <a:srgbClr val="000000"/>
          </a:solidFill>
          <a:latin typeface="+mn-lt"/>
          <a:ea typeface="+mn-ea"/>
          <a:cs typeface="+mn-cs"/>
        </a:defRPr>
      </a:lvl1pPr>
      <a:lvl2pPr marL="537750" indent="-285750" algn="l" defTabSz="914400" rtl="0" eaLnBrk="1" latinLnBrk="0" hangingPunct="1">
        <a:lnSpc>
          <a:spcPct val="105000"/>
        </a:lnSpc>
        <a:spcBef>
          <a:spcPts val="0"/>
        </a:spcBef>
        <a:spcAft>
          <a:spcPts val="2300"/>
        </a:spcAft>
        <a:buFont typeface="Arial"/>
        <a:buChar char="•"/>
        <a:defRPr sz="1600" b="0" kern="1200">
          <a:solidFill>
            <a:srgbClr val="000000"/>
          </a:solidFill>
          <a:latin typeface="+mn-lt"/>
          <a:ea typeface="+mn-ea"/>
          <a:cs typeface="+mn-cs"/>
        </a:defRPr>
      </a:lvl2pPr>
      <a:lvl3pPr marL="807750" indent="-285750" algn="l" defTabSz="914400" rtl="0" eaLnBrk="1" latinLnBrk="0" hangingPunct="1">
        <a:lnSpc>
          <a:spcPct val="105000"/>
        </a:lnSpc>
        <a:spcBef>
          <a:spcPts val="0"/>
        </a:spcBef>
        <a:spcAft>
          <a:spcPts val="2300"/>
        </a:spcAft>
        <a:buFont typeface="Arial"/>
        <a:buChar char="•"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3pPr>
      <a:lvl4pPr marL="976950" indent="-285750" algn="l" defTabSz="914400" rtl="0" eaLnBrk="1" latinLnBrk="0" hangingPunct="1">
        <a:lnSpc>
          <a:spcPct val="105000"/>
        </a:lnSpc>
        <a:spcBef>
          <a:spcPts val="0"/>
        </a:spcBef>
        <a:spcAft>
          <a:spcPts val="2300"/>
        </a:spcAft>
        <a:buFont typeface="Arial"/>
        <a:buChar char="•"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1138950" indent="-285750" algn="l" defTabSz="914400" rtl="0" eaLnBrk="1" latinLnBrk="0" hangingPunct="1">
        <a:lnSpc>
          <a:spcPct val="105000"/>
        </a:lnSpc>
        <a:spcBef>
          <a:spcPts val="0"/>
        </a:spcBef>
        <a:buFont typeface="Arial"/>
        <a:buChar char="•"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ec.europa.eu/agriculture/index_da" TargetMode="External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30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0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7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mailto:jmo@cok.dk" TargetMode="External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3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0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41777174-39FB-4DAC-875C-567595B2987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204700" cy="6858000"/>
          </a:xfrm>
        </p:spPr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98786C80-C2B9-40CA-A168-E68FF6750BC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0388D089-35D8-488D-928C-1CCBE9BFEDB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da-DK" dirty="0"/>
              <a:t>Kristians </a:t>
            </a:r>
            <a:r>
              <a:rPr lang="da-DK" dirty="0" err="1"/>
              <a:t>SkovHedi</a:t>
            </a:r>
            <a:endParaRPr lang="da-DK" dirty="0"/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22577374-9E92-4121-B552-5F9B533311F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48C07A7-15DD-4448-BA08-6FAEC2BF99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1309" y="1766151"/>
            <a:ext cx="7394441" cy="975011"/>
          </a:xfrm>
        </p:spPr>
        <p:txBody>
          <a:bodyPr/>
          <a:lstStyle/>
          <a:p>
            <a:r>
              <a:rPr lang="da-DK" sz="3600" dirty="0"/>
              <a:t>HVORDAN KAN MAN ARBEJDE MED UDVIKLING AF LEDERE?</a:t>
            </a:r>
          </a:p>
        </p:txBody>
      </p:sp>
      <p:sp>
        <p:nvSpPr>
          <p:cNvPr id="9" name="Pladsholder til tekst 8">
            <a:extLst>
              <a:ext uri="{FF2B5EF4-FFF2-40B4-BE49-F238E27FC236}">
                <a16:creationId xmlns:a16="http://schemas.microsoft.com/office/drawing/2014/main" id="{D08C0A23-10AF-4FCE-8969-19BEB7660C4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359564" y="3385468"/>
            <a:ext cx="5297620" cy="1440000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da-DK" sz="2000" dirty="0"/>
              <a:t>John Møldrup, COK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da-DK" sz="2000" dirty="0"/>
              <a:t>TEMADAG – LEDELSESRÅDGIVNING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da-DK" sz="2000" dirty="0"/>
              <a:t>22. november 2018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4E1F3FA5-4766-4335-92C7-C9BF84AC436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C4F68497-2961-4975-9962-4D41A1DC632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10" name="Billede 9">
            <a:hlinkClick r:id="rId2"/>
            <a:extLst>
              <a:ext uri="{FF2B5EF4-FFF2-40B4-BE49-F238E27FC236}">
                <a16:creationId xmlns:a16="http://schemas.microsoft.com/office/drawing/2014/main" id="{78310931-96AA-45BA-A662-38A1E71805CD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181" y="3385468"/>
            <a:ext cx="3648075" cy="1363980"/>
          </a:xfrm>
          <a:prstGeom prst="rect">
            <a:avLst/>
          </a:prstGeom>
        </p:spPr>
      </p:pic>
      <p:sp>
        <p:nvSpPr>
          <p:cNvPr id="12" name="Rektangel 11">
            <a:extLst>
              <a:ext uri="{FF2B5EF4-FFF2-40B4-BE49-F238E27FC236}">
                <a16:creationId xmlns:a16="http://schemas.microsoft.com/office/drawing/2014/main" id="{E7110910-87D8-4A9F-A3F4-E6C39E8EB640}"/>
              </a:ext>
            </a:extLst>
          </p:cNvPr>
          <p:cNvSpPr/>
          <p:nvPr/>
        </p:nvSpPr>
        <p:spPr>
          <a:xfrm>
            <a:off x="1976005" y="5987069"/>
            <a:ext cx="8582024" cy="453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4000"/>
              </a:lnSpc>
            </a:pPr>
            <a:r>
              <a:rPr lang="da-DK" sz="1400" dirty="0">
                <a:solidFill>
                  <a:prstClr val="white"/>
                </a:solidFill>
              </a:rPr>
              <a:t>Fokuseret ledelse af landbrugsbedriften under hårde markedsvilkår</a:t>
            </a:r>
          </a:p>
          <a:p>
            <a:pPr lvl="0">
              <a:lnSpc>
                <a:spcPct val="94000"/>
              </a:lnSpc>
            </a:pPr>
            <a:r>
              <a:rPr lang="da-DK" sz="1100" dirty="0" err="1">
                <a:solidFill>
                  <a:prstClr val="white"/>
                </a:solidFill>
              </a:rPr>
              <a:t>Journalnr</a:t>
            </a:r>
            <a:r>
              <a:rPr lang="da-DK" sz="1100" dirty="0">
                <a:solidFill>
                  <a:prstClr val="white"/>
                </a:solidFill>
              </a:rPr>
              <a:t>. 32709-16-0047 </a:t>
            </a:r>
            <a:r>
              <a:rPr lang="da-DK" sz="1100" dirty="0" err="1">
                <a:solidFill>
                  <a:prstClr val="white"/>
                </a:solidFill>
              </a:rPr>
              <a:t>Projektnr</a:t>
            </a:r>
            <a:r>
              <a:rPr lang="da-DK" sz="1100" dirty="0">
                <a:solidFill>
                  <a:prstClr val="white"/>
                </a:solidFill>
              </a:rPr>
              <a:t>.  7685</a:t>
            </a:r>
          </a:p>
        </p:txBody>
      </p:sp>
      <p:pic>
        <p:nvPicPr>
          <p:cNvPr id="14" name="Billede 13">
            <a:extLst>
              <a:ext uri="{FF2B5EF4-FFF2-40B4-BE49-F238E27FC236}">
                <a16:creationId xmlns:a16="http://schemas.microsoft.com/office/drawing/2014/main" id="{01BAA337-2CBA-4A63-BCC6-9B35CCE91DF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82174" y="0"/>
            <a:ext cx="2408239" cy="5724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3403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B9A02F-7AF4-4EC1-8B5A-7DFB8C2F0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Vigtigt – ikke vigtigt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D3E51540-1027-462D-98B6-6462EAE3C48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27B23B2E-71DD-47A2-AC2B-A9FA74DC32E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da-DK"/>
          </a:p>
        </p:txBody>
      </p:sp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9D560CB2-BA82-4B5A-9DFD-94C7271AE2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0484770"/>
              </p:ext>
            </p:extLst>
          </p:nvPr>
        </p:nvGraphicFramePr>
        <p:xfrm>
          <a:off x="1613206" y="1597660"/>
          <a:ext cx="8964000" cy="366268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404000">
                  <a:extLst>
                    <a:ext uri="{9D8B030D-6E8A-4147-A177-3AD203B41FA5}">
                      <a16:colId xmlns:a16="http://schemas.microsoft.com/office/drawing/2014/main" val="337823499"/>
                    </a:ext>
                  </a:extLst>
                </a:gridCol>
                <a:gridCol w="3780000">
                  <a:extLst>
                    <a:ext uri="{9D8B030D-6E8A-4147-A177-3AD203B41FA5}">
                      <a16:colId xmlns:a16="http://schemas.microsoft.com/office/drawing/2014/main" val="1018795990"/>
                    </a:ext>
                  </a:extLst>
                </a:gridCol>
                <a:gridCol w="3780000">
                  <a:extLst>
                    <a:ext uri="{9D8B030D-6E8A-4147-A177-3AD203B41FA5}">
                      <a16:colId xmlns:a16="http://schemas.microsoft.com/office/drawing/2014/main" val="34959512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a-DK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7647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>
                          <a:solidFill>
                            <a:schemeClr val="bg1"/>
                          </a:solidFill>
                        </a:rPr>
                        <a:t>Haster</a:t>
                      </a:r>
                    </a:p>
                  </a:txBody>
                  <a:tcPr anchor="ctr">
                    <a:solidFill>
                      <a:srgbClr val="07647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>
                          <a:solidFill>
                            <a:schemeClr val="bg1"/>
                          </a:solidFill>
                        </a:rPr>
                        <a:t>Haster ikke</a:t>
                      </a:r>
                    </a:p>
                  </a:txBody>
                  <a:tcPr anchor="ctr">
                    <a:solidFill>
                      <a:srgbClr val="0764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72376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b="1" dirty="0">
                          <a:solidFill>
                            <a:schemeClr val="bg1"/>
                          </a:solidFill>
                        </a:rPr>
                        <a:t>Vigtigt</a:t>
                      </a:r>
                    </a:p>
                  </a:txBody>
                  <a:tcPr anchor="ctr">
                    <a:solidFill>
                      <a:srgbClr val="07647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1.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da-DK" dirty="0"/>
                        <a:t>Problemer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da-DK" dirty="0"/>
                        <a:t>Deadline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da-DK" dirty="0"/>
                        <a:t>Mails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da-DK" dirty="0"/>
                        <a:t>Telefonopkald</a:t>
                      </a:r>
                    </a:p>
                  </a:txBody>
                  <a:tcPr marL="324000" marR="137160" marT="137160" marB="13716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2.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da-DK" dirty="0"/>
                        <a:t>Forebyggelse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da-DK" dirty="0"/>
                        <a:t>Forberedelse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da-DK" dirty="0"/>
                        <a:t>Planlægning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da-DK" dirty="0"/>
                        <a:t>Opsøgning af nye muligheder</a:t>
                      </a:r>
                    </a:p>
                  </a:txBody>
                  <a:tcPr marL="324000" marR="137160" marT="137160" marB="1371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9871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b="1" dirty="0">
                          <a:solidFill>
                            <a:schemeClr val="bg1"/>
                          </a:solidFill>
                        </a:rPr>
                        <a:t>Ikke vigtigt</a:t>
                      </a:r>
                    </a:p>
                  </a:txBody>
                  <a:tcPr anchor="ctr">
                    <a:solidFill>
                      <a:srgbClr val="07647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3.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da-DK" dirty="0"/>
                        <a:t>Afbrydelser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da-DK" dirty="0"/>
                        <a:t>Uventede besøg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da-DK" dirty="0"/>
                        <a:t>Mange møder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da-DK" dirty="0"/>
                        <a:t>Mange mails</a:t>
                      </a:r>
                    </a:p>
                  </a:txBody>
                  <a:tcPr marL="324000" marR="137160" marT="137160" marB="13716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4.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da-DK" dirty="0"/>
                        <a:t>Trivialiteter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da-DK" dirty="0"/>
                        <a:t>Mange telefonsamtaler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da-DK" dirty="0"/>
                        <a:t>Mange Mails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da-DK" dirty="0"/>
                        <a:t>Tidsspilde</a:t>
                      </a:r>
                    </a:p>
                  </a:txBody>
                  <a:tcPr marL="324000" marR="137160" marT="137160" marB="1371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78567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50333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Lige forbindelse 7"/>
          <p:cNvCxnSpPr>
            <a:cxnSpLocks noChangeShapeType="1"/>
          </p:cNvCxnSpPr>
          <p:nvPr/>
        </p:nvCxnSpPr>
        <p:spPr bwMode="auto">
          <a:xfrm flipV="1">
            <a:off x="852878" y="5479566"/>
            <a:ext cx="6480000" cy="1289762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0" name="Lige forbindelse 9"/>
          <p:cNvCxnSpPr>
            <a:cxnSpLocks noChangeShapeType="1"/>
          </p:cNvCxnSpPr>
          <p:nvPr/>
        </p:nvCxnSpPr>
        <p:spPr bwMode="auto">
          <a:xfrm rot="10800000">
            <a:off x="852879" y="4370375"/>
            <a:ext cx="6480000" cy="1612203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6" name="Lige forbindelse 15"/>
          <p:cNvCxnSpPr>
            <a:cxnSpLocks noChangeShapeType="1"/>
          </p:cNvCxnSpPr>
          <p:nvPr/>
        </p:nvCxnSpPr>
        <p:spPr bwMode="auto">
          <a:xfrm flipV="1">
            <a:off x="852878" y="3532451"/>
            <a:ext cx="6480000" cy="1289762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7" name="Lige forbindelse 16"/>
          <p:cNvCxnSpPr>
            <a:cxnSpLocks noChangeShapeType="1"/>
          </p:cNvCxnSpPr>
          <p:nvPr/>
        </p:nvCxnSpPr>
        <p:spPr bwMode="auto">
          <a:xfrm rot="10800000">
            <a:off x="852878" y="2423674"/>
            <a:ext cx="6480000" cy="1612203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8" name="Lige forbindelse 17"/>
          <p:cNvCxnSpPr>
            <a:cxnSpLocks noChangeShapeType="1"/>
          </p:cNvCxnSpPr>
          <p:nvPr/>
        </p:nvCxnSpPr>
        <p:spPr bwMode="auto">
          <a:xfrm flipV="1">
            <a:off x="828000" y="1585328"/>
            <a:ext cx="6480000" cy="1289762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2" name="Venstrebuet pil 21"/>
          <p:cNvSpPr>
            <a:spLocks noChangeArrowheads="1"/>
          </p:cNvSpPr>
          <p:nvPr/>
        </p:nvSpPr>
        <p:spPr bwMode="auto">
          <a:xfrm flipV="1">
            <a:off x="6026757" y="3601790"/>
            <a:ext cx="262433" cy="273000"/>
          </a:xfrm>
          <a:prstGeom prst="curvedLeftArrow">
            <a:avLst>
              <a:gd name="adj1" fmla="val 24996"/>
              <a:gd name="adj2" fmla="val 50000"/>
              <a:gd name="adj3" fmla="val 25000"/>
            </a:avLst>
          </a:prstGeom>
          <a:solidFill>
            <a:srgbClr val="076471"/>
          </a:solidFill>
          <a:ln w="9525">
            <a:solidFill>
              <a:srgbClr val="07647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da-DK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2535" name="Tekstboks 33"/>
          <p:cNvSpPr txBox="1">
            <a:spLocks noChangeArrowheads="1"/>
          </p:cNvSpPr>
          <p:nvPr/>
        </p:nvSpPr>
        <p:spPr bwMode="auto">
          <a:xfrm rot="20940000">
            <a:off x="2823413" y="5707743"/>
            <a:ext cx="259289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rgbClr val="666666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600">
                <a:solidFill>
                  <a:srgbClr val="666666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600">
                <a:solidFill>
                  <a:srgbClr val="666666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600">
                <a:solidFill>
                  <a:srgbClr val="666666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600">
                <a:solidFill>
                  <a:srgbClr val="666666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666666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666666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666666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666666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da-DK" dirty="0">
                <a:solidFill>
                  <a:srgbClr val="076471"/>
                </a:solidFill>
                <a:cs typeface="Arial" charset="0"/>
              </a:rPr>
              <a:t>Medarbejder</a:t>
            </a:r>
          </a:p>
        </p:txBody>
      </p:sp>
      <p:sp>
        <p:nvSpPr>
          <p:cNvPr id="22536" name="Tekstboks 34"/>
          <p:cNvSpPr txBox="1">
            <a:spLocks noChangeArrowheads="1"/>
          </p:cNvSpPr>
          <p:nvPr/>
        </p:nvSpPr>
        <p:spPr bwMode="auto">
          <a:xfrm rot="840000">
            <a:off x="2331511" y="4843166"/>
            <a:ext cx="357670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666666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600">
                <a:solidFill>
                  <a:srgbClr val="666666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600">
                <a:solidFill>
                  <a:srgbClr val="666666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600">
                <a:solidFill>
                  <a:srgbClr val="666666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600">
                <a:solidFill>
                  <a:srgbClr val="666666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666666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666666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666666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666666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da-DK" dirty="0">
                <a:solidFill>
                  <a:srgbClr val="076471"/>
                </a:solidFill>
                <a:cs typeface="Arial" charset="0"/>
              </a:rPr>
              <a:t>Leder af medarbejdere</a:t>
            </a:r>
          </a:p>
        </p:txBody>
      </p:sp>
      <p:sp>
        <p:nvSpPr>
          <p:cNvPr id="22537" name="Tekstboks 35"/>
          <p:cNvSpPr txBox="1">
            <a:spLocks noChangeArrowheads="1"/>
          </p:cNvSpPr>
          <p:nvPr/>
        </p:nvSpPr>
        <p:spPr bwMode="auto">
          <a:xfrm rot="20940000">
            <a:off x="2629922" y="3777138"/>
            <a:ext cx="297987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666666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600">
                <a:solidFill>
                  <a:srgbClr val="666666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600">
                <a:solidFill>
                  <a:srgbClr val="666666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600">
                <a:solidFill>
                  <a:srgbClr val="666666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600">
                <a:solidFill>
                  <a:srgbClr val="666666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666666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666666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666666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666666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da-DK" dirty="0">
                <a:solidFill>
                  <a:srgbClr val="076471"/>
                </a:solidFill>
                <a:cs typeface="Arial" charset="0"/>
              </a:rPr>
              <a:t>Leder af ledere</a:t>
            </a:r>
          </a:p>
        </p:txBody>
      </p:sp>
      <p:sp>
        <p:nvSpPr>
          <p:cNvPr id="22538" name="Tekstboks 36"/>
          <p:cNvSpPr txBox="1">
            <a:spLocks noChangeArrowheads="1"/>
          </p:cNvSpPr>
          <p:nvPr/>
        </p:nvSpPr>
        <p:spPr bwMode="auto">
          <a:xfrm rot="840000">
            <a:off x="2789313" y="2877191"/>
            <a:ext cx="266109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rgbClr val="666666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600">
                <a:solidFill>
                  <a:srgbClr val="666666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600">
                <a:solidFill>
                  <a:srgbClr val="666666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600">
                <a:solidFill>
                  <a:srgbClr val="666666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600">
                <a:solidFill>
                  <a:srgbClr val="666666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666666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666666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666666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666666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da-DK" dirty="0">
                <a:solidFill>
                  <a:srgbClr val="076471"/>
                </a:solidFill>
                <a:cs typeface="Arial" charset="0"/>
              </a:rPr>
              <a:t>Funktionsleder </a:t>
            </a:r>
          </a:p>
        </p:txBody>
      </p:sp>
      <p:sp>
        <p:nvSpPr>
          <p:cNvPr id="22539" name="Tekstboks 37"/>
          <p:cNvSpPr txBox="1">
            <a:spLocks noChangeArrowheads="1"/>
          </p:cNvSpPr>
          <p:nvPr/>
        </p:nvSpPr>
        <p:spPr bwMode="auto">
          <a:xfrm rot="20940000">
            <a:off x="3336797" y="1859891"/>
            <a:ext cx="156612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666666"/>
                </a:solidFill>
                <a:latin typeface="Verdana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600">
                <a:solidFill>
                  <a:srgbClr val="666666"/>
                </a:solidFill>
                <a:latin typeface="Verdana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600">
                <a:solidFill>
                  <a:srgbClr val="666666"/>
                </a:solidFill>
                <a:latin typeface="Verdana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600">
                <a:solidFill>
                  <a:srgbClr val="666666"/>
                </a:solidFill>
                <a:latin typeface="Verdana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600">
                <a:solidFill>
                  <a:srgbClr val="666666"/>
                </a:solidFill>
                <a:latin typeface="Verdana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666666"/>
                </a:solidFill>
                <a:latin typeface="Verdana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666666"/>
                </a:solidFill>
                <a:latin typeface="Verdana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666666"/>
                </a:solidFill>
                <a:latin typeface="Verdana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666666"/>
                </a:solidFill>
                <a:latin typeface="Verdana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da-DK" dirty="0">
                <a:solidFill>
                  <a:srgbClr val="076471"/>
                </a:solidFill>
                <a:cs typeface="Arial" charset="0"/>
              </a:rPr>
              <a:t>Topleder</a:t>
            </a:r>
          </a:p>
        </p:txBody>
      </p:sp>
      <p:sp>
        <p:nvSpPr>
          <p:cNvPr id="39" name="Venstrebuet pil 38"/>
          <p:cNvSpPr>
            <a:spLocks noChangeArrowheads="1"/>
          </p:cNvSpPr>
          <p:nvPr/>
        </p:nvSpPr>
        <p:spPr bwMode="auto">
          <a:xfrm flipV="1">
            <a:off x="6026757" y="5564334"/>
            <a:ext cx="262433" cy="273000"/>
          </a:xfrm>
          <a:prstGeom prst="curvedLeftArrow">
            <a:avLst>
              <a:gd name="adj1" fmla="val 24996"/>
              <a:gd name="adj2" fmla="val 50000"/>
              <a:gd name="adj3" fmla="val 25000"/>
            </a:avLst>
          </a:prstGeom>
          <a:solidFill>
            <a:srgbClr val="076471"/>
          </a:solidFill>
          <a:ln w="9525">
            <a:solidFill>
              <a:srgbClr val="07647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da-DK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0" name="Venstrebuet pil 39"/>
          <p:cNvSpPr>
            <a:spLocks noChangeArrowheads="1"/>
          </p:cNvSpPr>
          <p:nvPr/>
        </p:nvSpPr>
        <p:spPr bwMode="auto">
          <a:xfrm flipH="1" flipV="1">
            <a:off x="1867089" y="4461554"/>
            <a:ext cx="262433" cy="273000"/>
          </a:xfrm>
          <a:prstGeom prst="curvedLeftArrow">
            <a:avLst>
              <a:gd name="adj1" fmla="val 24996"/>
              <a:gd name="adj2" fmla="val 50000"/>
              <a:gd name="adj3" fmla="val 25000"/>
            </a:avLst>
          </a:prstGeom>
          <a:solidFill>
            <a:srgbClr val="076471"/>
          </a:solidFill>
          <a:ln w="9525">
            <a:solidFill>
              <a:srgbClr val="07647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da-DK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2" name="Venstrebuet pil 41"/>
          <p:cNvSpPr>
            <a:spLocks noChangeArrowheads="1"/>
          </p:cNvSpPr>
          <p:nvPr/>
        </p:nvSpPr>
        <p:spPr bwMode="auto">
          <a:xfrm flipH="1" flipV="1">
            <a:off x="1867089" y="2514816"/>
            <a:ext cx="262433" cy="273000"/>
          </a:xfrm>
          <a:prstGeom prst="curvedLeftArrow">
            <a:avLst>
              <a:gd name="adj1" fmla="val 24996"/>
              <a:gd name="adj2" fmla="val 50000"/>
              <a:gd name="adj3" fmla="val 25000"/>
            </a:avLst>
          </a:prstGeom>
          <a:solidFill>
            <a:srgbClr val="076471"/>
          </a:solidFill>
          <a:ln w="9525">
            <a:solidFill>
              <a:srgbClr val="07647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da-DK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42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a-DK" dirty="0"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The </a:t>
            </a:r>
            <a:r>
              <a:rPr lang="da-DK" dirty="0" err="1"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Leadership</a:t>
            </a:r>
            <a:r>
              <a:rPr lang="da-DK" dirty="0"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 Pipeline </a:t>
            </a:r>
            <a:br>
              <a:rPr lang="da-DK" dirty="0"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</a:br>
            <a:r>
              <a:rPr lang="da-DK" dirty="0">
                <a:latin typeface="Arial" panose="020B0604020202020204" pitchFamily="34" charset="0"/>
                <a:ea typeface="MS PGothic" charset="0"/>
                <a:cs typeface="Arial" panose="020B0604020202020204" pitchFamily="34" charset="0"/>
              </a:rPr>
              <a:t>– én model med 4 ledelseslag</a:t>
            </a:r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FCC9D3E0-29C9-44B4-A512-6EAC76AF2CF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656F3193-A1F6-4616-A3A4-4DB2ABB6E8A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da-DK"/>
          </a:p>
        </p:txBody>
      </p:sp>
      <p:graphicFrame>
        <p:nvGraphicFramePr>
          <p:cNvPr id="14366" name="Group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6523510"/>
              </p:ext>
            </p:extLst>
          </p:nvPr>
        </p:nvGraphicFramePr>
        <p:xfrm>
          <a:off x="7668161" y="806116"/>
          <a:ext cx="4115905" cy="5590680"/>
        </p:xfrm>
        <a:graphic>
          <a:graphicData uri="http://schemas.openxmlformats.org/drawingml/2006/table">
            <a:tbl>
              <a:tblPr>
                <a:effectLst/>
                <a:tableStyleId>{3C2FFA5D-87B4-456A-9821-1D502468CF0F}</a:tableStyleId>
              </a:tblPr>
              <a:tblGrid>
                <a:gridCol w="41159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18136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Toplederen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– at skabe resultater igennem en organisation</a:t>
                      </a:r>
                      <a:endParaRPr kumimoji="0" lang="da-DK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MS PGothic" charset="0"/>
                        <a:cs typeface="Arial" charset="0"/>
                      </a:endParaRPr>
                    </a:p>
                  </a:txBody>
                  <a:tcPr marL="121904" marR="121904" marT="45726" marB="45726" anchor="ctr" horzOverflow="overflow">
                    <a:lnL w="12700" cap="flat" cmpd="sng" algn="ctr">
                      <a:solidFill>
                        <a:srgbClr val="0764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764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764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764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8136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Funktionsleder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– at skabe resultater igennem en sammensat funktion</a:t>
                      </a:r>
                      <a:endParaRPr kumimoji="0" lang="da-DK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PGothic" charset="0"/>
                        <a:cs typeface="Arial" charset="0"/>
                      </a:endParaRPr>
                    </a:p>
                  </a:txBody>
                  <a:tcPr marL="121904" marR="121904" marT="45726" marB="45726" anchor="ctr" horzOverflow="overflow">
                    <a:lnL w="12700" cap="flat" cmpd="sng" algn="ctr">
                      <a:solidFill>
                        <a:srgbClr val="0764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764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764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764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8136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Leder af ledere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– at skabe resultater igennem ledere</a:t>
                      </a:r>
                      <a:endParaRPr kumimoji="0" lang="da-DK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PGothic" charset="0"/>
                        <a:cs typeface="Arial" charset="0"/>
                      </a:endParaRPr>
                    </a:p>
                  </a:txBody>
                  <a:tcPr marL="121904" marR="121904" marT="45726" marB="45726" anchor="ctr" horzOverflow="overflow">
                    <a:lnL w="12700" cap="flat" cmpd="sng" algn="ctr">
                      <a:solidFill>
                        <a:srgbClr val="0764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764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764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764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18136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Leder af medarbejdere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– at skabe resultater igennem medarbejdere</a:t>
                      </a:r>
                      <a:endParaRPr kumimoji="0" lang="da-DK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PGothic" charset="0"/>
                        <a:cs typeface="Arial" charset="0"/>
                      </a:endParaRPr>
                    </a:p>
                  </a:txBody>
                  <a:tcPr marL="121904" marR="121904" marT="45726" marB="45726" anchor="ctr" horzOverflow="overflow">
                    <a:lnL w="12700" cap="flat" cmpd="sng" algn="ctr">
                      <a:solidFill>
                        <a:srgbClr val="0764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764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764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764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18136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Medarbejder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– at skabe resultater igennem egen indsats</a:t>
                      </a:r>
                      <a:endParaRPr kumimoji="0" lang="da-DK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S PGothic" charset="0"/>
                        <a:cs typeface="Arial" charset="0"/>
                      </a:endParaRPr>
                    </a:p>
                  </a:txBody>
                  <a:tcPr marL="121904" marR="121904" marT="45726" marB="45726" anchor="ctr" horzOverflow="overflow">
                    <a:lnL w="12700" cap="flat" cmpd="sng" algn="ctr">
                      <a:solidFill>
                        <a:srgbClr val="0764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764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764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764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2573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2800" dirty="0"/>
              <a:t>Skiftet fra medarbejder til leder </a:t>
            </a:r>
            <a:br>
              <a:rPr lang="da-DK" dirty="0"/>
            </a:br>
            <a:r>
              <a:rPr lang="da-DK" sz="2000" dirty="0"/>
              <a:t>Ledelseskompetencer og Ledelsesfilosofi</a:t>
            </a:r>
            <a:endParaRPr lang="da-DK" dirty="0"/>
          </a:p>
        </p:txBody>
      </p:sp>
      <p:sp>
        <p:nvSpPr>
          <p:cNvPr id="5" name="Pladsholder til indhold 4"/>
          <p:cNvSpPr>
            <a:spLocks noGrp="1"/>
          </p:cNvSpPr>
          <p:nvPr>
            <p:ph sz="quarter" idx="24"/>
          </p:nvPr>
        </p:nvSpPr>
        <p:spPr>
          <a:xfrm>
            <a:off x="542925" y="1549399"/>
            <a:ext cx="5737559" cy="4148139"/>
          </a:xfrm>
        </p:spPr>
        <p:txBody>
          <a:bodyPr/>
          <a:lstStyle/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da-DK" b="1" dirty="0"/>
              <a:t>FÆRDIGHEDER</a:t>
            </a:r>
          </a:p>
          <a:p>
            <a:pPr>
              <a:lnSpc>
                <a:spcPct val="100000"/>
              </a:lnSpc>
              <a:spcAft>
                <a:spcPts val="2400"/>
              </a:spcAft>
            </a:pPr>
            <a:r>
              <a:rPr lang="da-DK" dirty="0"/>
              <a:t>De nye færdigheder lederen skal have for at håndtere opgaven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da-DK" b="1" dirty="0"/>
              <a:t>TIDSPRIORITERING</a:t>
            </a:r>
          </a:p>
          <a:p>
            <a:pPr>
              <a:lnSpc>
                <a:spcPct val="100000"/>
              </a:lnSpc>
              <a:spcAft>
                <a:spcPts val="2400"/>
              </a:spcAft>
            </a:pPr>
            <a:r>
              <a:rPr lang="da-DK" dirty="0"/>
              <a:t>Hvilke opgaver skal lederen bruge sin tid på?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da-DK" b="1" dirty="0"/>
              <a:t>ARBEJDSVÆRDIER</a:t>
            </a:r>
          </a:p>
          <a:p>
            <a:pPr>
              <a:lnSpc>
                <a:spcPct val="100000"/>
              </a:lnSpc>
              <a:spcAft>
                <a:spcPts val="1800"/>
              </a:spcAft>
            </a:pPr>
            <a:r>
              <a:rPr lang="da-DK" dirty="0"/>
              <a:t>Det, som lederen finder vigtigt i arbejdet og dermed sætter fokus på</a:t>
            </a:r>
          </a:p>
        </p:txBody>
      </p:sp>
      <p:sp>
        <p:nvSpPr>
          <p:cNvPr id="6" name="Pladsholder til tekst 5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tekst 6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38" name="Billede 37">
            <a:extLst>
              <a:ext uri="{FF2B5EF4-FFF2-40B4-BE49-F238E27FC236}">
                <a16:creationId xmlns:a16="http://schemas.microsoft.com/office/drawing/2014/main" id="{CDDC10D5-BACE-4500-9AD2-FA248EBE8D7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7800" y="1335506"/>
            <a:ext cx="2433676" cy="4186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5858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Bille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3950"/>
            <a:ext cx="12190413" cy="646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De to ben i ledelse</a:t>
            </a:r>
            <a:br>
              <a:rPr lang="da-DK" dirty="0"/>
            </a:br>
            <a:r>
              <a:rPr lang="da-DK" dirty="0"/>
              <a:t>Forudsigelighed - uforudsigelighed</a:t>
            </a:r>
          </a:p>
        </p:txBody>
      </p:sp>
      <p:sp>
        <p:nvSpPr>
          <p:cNvPr id="9" name="Pladsholder til tekst 8">
            <a:extLst>
              <a:ext uri="{FF2B5EF4-FFF2-40B4-BE49-F238E27FC236}">
                <a16:creationId xmlns:a16="http://schemas.microsoft.com/office/drawing/2014/main" id="{5F369E66-5F10-40FF-B037-5C4DEB4B1D7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64085318-332E-451A-8C48-F09550850A95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618210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Dobbelt-rolle-modellen</a:t>
            </a:r>
          </a:p>
        </p:txBody>
      </p:sp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D11FADDD-FD41-46A8-B7D6-3FA3D3A9482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4C95E178-1E6A-4A02-B156-44A6996ED55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da-DK"/>
          </a:p>
        </p:txBody>
      </p:sp>
      <p:grpSp>
        <p:nvGrpSpPr>
          <p:cNvPr id="2" name="Group 4"/>
          <p:cNvGrpSpPr/>
          <p:nvPr/>
        </p:nvGrpSpPr>
        <p:grpSpPr>
          <a:xfrm>
            <a:off x="4610721" y="1507479"/>
            <a:ext cx="2700000" cy="1548000"/>
            <a:chOff x="2959904" y="-205444"/>
            <a:chExt cx="1993878" cy="996939"/>
          </a:xfrm>
          <a:solidFill>
            <a:schemeClr val="bg1"/>
          </a:solidFill>
        </p:grpSpPr>
        <p:sp>
          <p:nvSpPr>
            <p:cNvPr id="18" name="Rounded Rectangle 17"/>
            <p:cNvSpPr/>
            <p:nvPr/>
          </p:nvSpPr>
          <p:spPr>
            <a:xfrm>
              <a:off x="2959904" y="-205444"/>
              <a:ext cx="1993878" cy="996939"/>
            </a:xfrm>
            <a:prstGeom prst="roundRect">
              <a:avLst/>
            </a:prstGeom>
            <a:grpFill/>
            <a:ln w="38100">
              <a:solidFill>
                <a:schemeClr val="accent6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Rounded Rectangle 4"/>
            <p:cNvSpPr/>
            <p:nvPr/>
          </p:nvSpPr>
          <p:spPr>
            <a:xfrm>
              <a:off x="3008571" y="-156777"/>
              <a:ext cx="1896544" cy="899605"/>
            </a:xfrm>
            <a:prstGeom prst="rect">
              <a:avLst/>
            </a:prstGeom>
            <a:noFill/>
            <a:ln w="381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a-DK" sz="1600" kern="1200" dirty="0">
                  <a:solidFill>
                    <a:schemeClr val="tx1"/>
                  </a:solidFill>
                </a:rPr>
                <a:t>Gennemsigtighed om samtalens indhold og ramme, klar besked, mål, retning, </a:t>
              </a:r>
              <a:r>
                <a:rPr lang="da-DK" sz="1600" kern="1200" dirty="0" err="1">
                  <a:solidFill>
                    <a:schemeClr val="tx1"/>
                  </a:solidFill>
                </a:rPr>
                <a:t>time-outs</a:t>
              </a:r>
              <a:r>
                <a:rPr lang="da-DK" sz="1600" kern="1200" dirty="0">
                  <a:solidFill>
                    <a:schemeClr val="tx1"/>
                  </a:solidFill>
                </a:rPr>
                <a:t> </a:t>
              </a:r>
              <a:endParaRPr lang="da-DK" sz="1600" kern="1200" dirty="0"/>
            </a:p>
          </p:txBody>
        </p:sp>
      </p:grpSp>
      <p:sp>
        <p:nvSpPr>
          <p:cNvPr id="16" name="Rounded Rectangle 15"/>
          <p:cNvSpPr/>
          <p:nvPr/>
        </p:nvSpPr>
        <p:spPr>
          <a:xfrm>
            <a:off x="7573940" y="3350400"/>
            <a:ext cx="2658158" cy="2256840"/>
          </a:xfrm>
          <a:prstGeom prst="roundRect">
            <a:avLst/>
          </a:prstGeom>
          <a:solidFill>
            <a:srgbClr val="0D7C3F">
              <a:alpha val="10980"/>
            </a:srgbClr>
          </a:solidFill>
          <a:ln w="38100">
            <a:solidFill>
              <a:schemeClr val="tx2">
                <a:lumMod val="90000"/>
                <a:lumOff val="1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sp>
      <p:sp>
        <p:nvSpPr>
          <p:cNvPr id="17" name="Rounded Rectangle 6"/>
          <p:cNvSpPr/>
          <p:nvPr/>
        </p:nvSpPr>
        <p:spPr>
          <a:xfrm>
            <a:off x="7703701" y="3447733"/>
            <a:ext cx="2398637" cy="20621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0" vert="horz" wrap="square" lIns="41910" tIns="41910" rIns="41910" bIns="41910" numCol="1" spcCol="1270" anchor="t" anchorCtr="0">
            <a:noAutofit/>
          </a:bodyPr>
          <a:lstStyle/>
          <a:p>
            <a:pPr lvl="0" algn="ctr" defTabSz="488950">
              <a:spcBef>
                <a:spcPct val="0"/>
              </a:spcBef>
              <a:spcAft>
                <a:spcPts val="1200"/>
              </a:spcAft>
            </a:pPr>
            <a:r>
              <a:rPr lang="da-DK" sz="1600" b="1" kern="1200" dirty="0">
                <a:solidFill>
                  <a:srgbClr val="0D7C3F"/>
                </a:solidFill>
              </a:rPr>
              <a:t>PROCESSAMTALEN</a:t>
            </a:r>
          </a:p>
          <a:p>
            <a:pPr lvl="0" algn="ctr" defTabSz="488950">
              <a:spcBef>
                <a:spcPct val="0"/>
              </a:spcBef>
              <a:spcAft>
                <a:spcPts val="600"/>
              </a:spcAft>
            </a:pPr>
            <a:r>
              <a:rPr lang="da-DK" sz="1600" kern="1200" dirty="0">
                <a:solidFill>
                  <a:srgbClr val="0D7C3F"/>
                </a:solidFill>
              </a:rPr>
              <a:t>Motivere</a:t>
            </a:r>
          </a:p>
          <a:p>
            <a:pPr lvl="0" algn="ctr" defTabSz="488950">
              <a:spcBef>
                <a:spcPct val="0"/>
              </a:spcBef>
              <a:spcAft>
                <a:spcPts val="600"/>
              </a:spcAft>
            </a:pPr>
            <a:r>
              <a:rPr lang="da-DK" sz="1600" kern="1200" dirty="0">
                <a:solidFill>
                  <a:srgbClr val="0D7C3F"/>
                </a:solidFill>
              </a:rPr>
              <a:t>Tale med</a:t>
            </a:r>
          </a:p>
          <a:p>
            <a:pPr lvl="0" algn="ctr" defTabSz="488950">
              <a:spcBef>
                <a:spcPct val="0"/>
              </a:spcBef>
            </a:pPr>
            <a:r>
              <a:rPr lang="da-DK" sz="1600" kern="1200" dirty="0">
                <a:solidFill>
                  <a:srgbClr val="0D7C3F"/>
                </a:solidFill>
              </a:rPr>
              <a:t>Anerkende landmandens  situation, behov og ressourcer</a:t>
            </a:r>
          </a:p>
        </p:txBody>
      </p:sp>
      <p:grpSp>
        <p:nvGrpSpPr>
          <p:cNvPr id="5" name="Group 7"/>
          <p:cNvGrpSpPr/>
          <p:nvPr/>
        </p:nvGrpSpPr>
        <p:grpSpPr>
          <a:xfrm>
            <a:off x="4603287" y="3708841"/>
            <a:ext cx="2706184" cy="1539959"/>
            <a:chOff x="2954328" y="1016925"/>
            <a:chExt cx="1993878" cy="1410369"/>
          </a:xfrm>
          <a:noFill/>
          <a:effectLst/>
        </p:grpSpPr>
        <p:sp>
          <p:nvSpPr>
            <p:cNvPr id="12" name="Rounded Rectangle 11"/>
            <p:cNvSpPr/>
            <p:nvPr/>
          </p:nvSpPr>
          <p:spPr>
            <a:xfrm>
              <a:off x="2954328" y="1016925"/>
              <a:ext cx="1993878" cy="1410369"/>
            </a:xfrm>
            <a:prstGeom prst="roundRect">
              <a:avLst/>
            </a:prstGeom>
            <a:grpFill/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13" name="Rounded Rectangle 10"/>
            <p:cNvSpPr/>
            <p:nvPr/>
          </p:nvSpPr>
          <p:spPr>
            <a:xfrm>
              <a:off x="3073281" y="1061099"/>
              <a:ext cx="1856180" cy="1272671"/>
            </a:xfrm>
            <a:prstGeom prst="rect">
              <a:avLst/>
            </a:prstGeom>
            <a:grpFill/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a-DK" sz="1200" b="1" dirty="0">
                  <a:solidFill>
                    <a:schemeClr val="tx1"/>
                  </a:solidFill>
                </a:rPr>
                <a:t>Rådgiver/</a:t>
              </a:r>
            </a:p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a-DK" sz="1200" b="1" kern="1200" dirty="0">
                  <a:solidFill>
                    <a:schemeClr val="tx1"/>
                  </a:solidFill>
                </a:rPr>
                <a:t>Proceskonsulent</a:t>
              </a:r>
              <a:endParaRPr lang="da-DK" sz="1200" kern="1200" dirty="0">
                <a:solidFill>
                  <a:schemeClr val="tx1"/>
                </a:solidFill>
              </a:endParaRPr>
            </a:p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da-DK" sz="1200" kern="1200" dirty="0">
                <a:solidFill>
                  <a:schemeClr val="tx1"/>
                </a:solidFill>
              </a:endParaRPr>
            </a:p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da-DK" sz="1200" kern="1200" dirty="0">
                  <a:solidFill>
                    <a:schemeClr val="tx1"/>
                  </a:solidFill>
                </a:rPr>
                <a:t>Afklaret om sin private holdning, intentioner og professionelle funktion  </a:t>
              </a:r>
              <a:endParaRPr lang="da-DK" sz="1200" kern="1200" dirty="0"/>
            </a:p>
          </p:txBody>
        </p:sp>
      </p:grpSp>
      <p:sp>
        <p:nvSpPr>
          <p:cNvPr id="10" name="Rounded Rectangle 9"/>
          <p:cNvSpPr/>
          <p:nvPr/>
        </p:nvSpPr>
        <p:spPr>
          <a:xfrm>
            <a:off x="1619008" y="3350390"/>
            <a:ext cx="2658158" cy="2256860"/>
          </a:xfrm>
          <a:prstGeom prst="roundRect">
            <a:avLst/>
          </a:prstGeom>
          <a:solidFill>
            <a:srgbClr val="076471">
              <a:alpha val="10196"/>
            </a:srgbClr>
          </a:solidFill>
          <a:ln w="57150">
            <a:solidFill>
              <a:srgbClr val="07647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sp>
      <p:sp>
        <p:nvSpPr>
          <p:cNvPr id="11" name="Rounded Rectangle 12"/>
          <p:cNvSpPr/>
          <p:nvPr/>
        </p:nvSpPr>
        <p:spPr>
          <a:xfrm>
            <a:off x="1748769" y="3453079"/>
            <a:ext cx="2404131" cy="20514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0" vert="horz" wrap="square" lIns="41910" tIns="41910" rIns="41910" bIns="41910" numCol="1" spcCol="1270" anchor="t" anchorCtr="0">
            <a:noAutofit/>
          </a:bodyPr>
          <a:lstStyle/>
          <a:p>
            <a:pPr lvl="0" algn="ctr" defTabSz="488950">
              <a:spcBef>
                <a:spcPct val="0"/>
              </a:spcBef>
              <a:spcAft>
                <a:spcPts val="1200"/>
              </a:spcAft>
            </a:pPr>
            <a:r>
              <a:rPr lang="da-DK" sz="1600" b="1" kern="1200" dirty="0">
                <a:solidFill>
                  <a:srgbClr val="076471"/>
                </a:solidFill>
              </a:rPr>
              <a:t>EKSPERTSAMTALEN</a:t>
            </a:r>
          </a:p>
          <a:p>
            <a:pPr lvl="0" algn="ctr" defTabSz="488950">
              <a:spcBef>
                <a:spcPct val="0"/>
              </a:spcBef>
              <a:spcAft>
                <a:spcPts val="600"/>
              </a:spcAft>
            </a:pPr>
            <a:r>
              <a:rPr lang="da-DK" sz="1600" kern="1200" dirty="0">
                <a:solidFill>
                  <a:srgbClr val="076471"/>
                </a:solidFill>
              </a:rPr>
              <a:t>Informere</a:t>
            </a:r>
          </a:p>
          <a:p>
            <a:pPr lvl="0" algn="ctr" defTabSz="488950">
              <a:spcBef>
                <a:spcPct val="0"/>
              </a:spcBef>
              <a:spcAft>
                <a:spcPts val="600"/>
              </a:spcAft>
            </a:pPr>
            <a:r>
              <a:rPr lang="da-DK" sz="1600" kern="1200" dirty="0">
                <a:solidFill>
                  <a:srgbClr val="076471"/>
                </a:solidFill>
              </a:rPr>
              <a:t>Tale til</a:t>
            </a:r>
          </a:p>
          <a:p>
            <a:pPr lvl="0" algn="ctr" defTabSz="488950">
              <a:spcBef>
                <a:spcPct val="0"/>
              </a:spcBef>
            </a:pPr>
            <a:r>
              <a:rPr lang="da-DK" sz="1600" kern="1200" dirty="0">
                <a:solidFill>
                  <a:srgbClr val="076471"/>
                </a:solidFill>
              </a:rPr>
              <a:t>Anerkende ”lovens” intention</a:t>
            </a:r>
          </a:p>
        </p:txBody>
      </p:sp>
      <p:cxnSp>
        <p:nvCxnSpPr>
          <p:cNvPr id="29" name="Curved Connector 28"/>
          <p:cNvCxnSpPr>
            <a:stCxn id="18" idx="3"/>
            <a:endCxn id="16" idx="0"/>
          </p:cNvCxnSpPr>
          <p:nvPr/>
        </p:nvCxnSpPr>
        <p:spPr>
          <a:xfrm>
            <a:off x="7310721" y="2281479"/>
            <a:ext cx="1592298" cy="1068921"/>
          </a:xfrm>
          <a:prstGeom prst="curvedConnector2">
            <a:avLst/>
          </a:prstGeom>
          <a:ln w="28575">
            <a:headEnd type="arrow"/>
            <a:tailEnd type="arrow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4" name="Curved Connector 33"/>
          <p:cNvCxnSpPr>
            <a:cxnSpLocks/>
          </p:cNvCxnSpPr>
          <p:nvPr/>
        </p:nvCxnSpPr>
        <p:spPr>
          <a:xfrm rot="10800000" flipV="1">
            <a:off x="2916000" y="2269887"/>
            <a:ext cx="1662634" cy="1068911"/>
          </a:xfrm>
          <a:prstGeom prst="curvedConnector2">
            <a:avLst/>
          </a:prstGeom>
          <a:ln w="28575">
            <a:headEnd type="arrow"/>
            <a:tailEnd type="arrow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 bwMode="auto">
          <a:xfrm>
            <a:off x="2249436" y="5890569"/>
            <a:ext cx="1397302" cy="286040"/>
          </a:xfrm>
          <a:prstGeom prst="rect">
            <a:avLst/>
          </a:prstGeom>
          <a:noFill/>
          <a:ln>
            <a:noFill/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none" lIns="3600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2700" marR="0" indent="-25400" algn="ctr" defTabSz="457200" rtl="0" eaLnBrk="0" fontAlgn="base" latinLnBrk="0" hangingPunct="0">
              <a:lnSpc>
                <a:spcPts val="2163"/>
              </a:lnSpc>
              <a:spcBef>
                <a:spcPct val="0"/>
              </a:spcBef>
              <a:spcAft>
                <a:spcPts val="1500"/>
              </a:spcAft>
              <a:buClrTx/>
              <a:buSzTx/>
              <a:tabLst/>
            </a:pPr>
            <a:r>
              <a:rPr kumimoji="0" lang="da-DK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ＭＳ Ｐゴシック" pitchFamily="-111" charset="-128"/>
                <a:cs typeface="ＭＳ Ｐゴシック" pitchFamily="-111" charset="-128"/>
              </a:rPr>
              <a:t>Ekspert</a:t>
            </a:r>
          </a:p>
        </p:txBody>
      </p:sp>
      <p:sp>
        <p:nvSpPr>
          <p:cNvPr id="21" name="TextBox 20"/>
          <p:cNvSpPr txBox="1"/>
          <p:nvPr/>
        </p:nvSpPr>
        <p:spPr bwMode="auto">
          <a:xfrm>
            <a:off x="8296541" y="5890569"/>
            <a:ext cx="1212956" cy="286040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none" lIns="3600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12700" marR="0" indent="-25400" algn="ctr" defTabSz="457200" rtl="0" eaLnBrk="0" fontAlgn="base" latinLnBrk="0" hangingPunct="0">
              <a:lnSpc>
                <a:spcPts val="2163"/>
              </a:lnSpc>
              <a:spcBef>
                <a:spcPct val="0"/>
              </a:spcBef>
              <a:spcAft>
                <a:spcPts val="1500"/>
              </a:spcAft>
              <a:buClrTx/>
              <a:buSzTx/>
              <a:tabLst/>
            </a:pPr>
            <a:r>
              <a:rPr kumimoji="0" lang="da-DK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ＭＳ Ｐゴシック" pitchFamily="-111" charset="-128"/>
                <a:cs typeface="ＭＳ Ｐゴシック" pitchFamily="-111" charset="-128"/>
              </a:rPr>
              <a:t>Proces</a:t>
            </a:r>
          </a:p>
        </p:txBody>
      </p:sp>
      <p:cxnSp>
        <p:nvCxnSpPr>
          <p:cNvPr id="22" name="Curved Connector 33">
            <a:extLst>
              <a:ext uri="{FF2B5EF4-FFF2-40B4-BE49-F238E27FC236}">
                <a16:creationId xmlns:a16="http://schemas.microsoft.com/office/drawing/2014/main" id="{CB85F5B3-684B-45DE-B264-72A75B65BACA}"/>
              </a:ext>
            </a:extLst>
          </p:cNvPr>
          <p:cNvCxnSpPr>
            <a:cxnSpLocks/>
          </p:cNvCxnSpPr>
          <p:nvPr/>
        </p:nvCxnSpPr>
        <p:spPr>
          <a:xfrm rot="10800000">
            <a:off x="4116806" y="4478820"/>
            <a:ext cx="611834" cy="0"/>
          </a:xfrm>
          <a:prstGeom prst="curvedConnector3">
            <a:avLst>
              <a:gd name="adj1" fmla="val 50000"/>
            </a:avLst>
          </a:prstGeom>
          <a:ln w="28575">
            <a:headEnd type="arrow"/>
            <a:tailEnd type="arrow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6" name="Curved Connector 33">
            <a:extLst>
              <a:ext uri="{FF2B5EF4-FFF2-40B4-BE49-F238E27FC236}">
                <a16:creationId xmlns:a16="http://schemas.microsoft.com/office/drawing/2014/main" id="{CADFE60B-CDE8-436B-B9CD-E360F5441430}"/>
              </a:ext>
            </a:extLst>
          </p:cNvPr>
          <p:cNvCxnSpPr>
            <a:cxnSpLocks/>
          </p:cNvCxnSpPr>
          <p:nvPr/>
        </p:nvCxnSpPr>
        <p:spPr>
          <a:xfrm rot="10800000">
            <a:off x="7156789" y="4478820"/>
            <a:ext cx="611834" cy="0"/>
          </a:xfrm>
          <a:prstGeom prst="curvedConnector3">
            <a:avLst>
              <a:gd name="adj1" fmla="val 50000"/>
            </a:avLst>
          </a:prstGeom>
          <a:ln w="28575">
            <a:headEnd type="arrow"/>
            <a:tailEnd type="arrow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15218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6B32866-DD20-4D35-81F6-AE21B6569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Lederens to hovedområder</a:t>
            </a:r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5D5BD670-DBC8-4BEF-967D-DDAC94C4E69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0AEE445A-2A3E-46DB-A3A8-8FCBD0B164C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172" name="Tekstboks 1"/>
          <p:cNvSpPr txBox="1">
            <a:spLocks noChangeArrowheads="1"/>
          </p:cNvSpPr>
          <p:nvPr/>
        </p:nvSpPr>
        <p:spPr bwMode="auto">
          <a:xfrm>
            <a:off x="366145" y="6596390"/>
            <a:ext cx="3841251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da-DK" sz="1100" dirty="0">
                <a:latin typeface="+mj-lt"/>
              </a:rPr>
              <a:t>Kilde: John P. </a:t>
            </a:r>
            <a:r>
              <a:rPr lang="da-DK" sz="1100" dirty="0" err="1">
                <a:latin typeface="+mj-lt"/>
              </a:rPr>
              <a:t>Kotter</a:t>
            </a:r>
            <a:r>
              <a:rPr lang="da-DK" sz="1100" dirty="0">
                <a:latin typeface="+mj-lt"/>
              </a:rPr>
              <a:t>: Hvad ledere egentlig gør</a:t>
            </a:r>
          </a:p>
        </p:txBody>
      </p:sp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097CF9FD-A59C-4F5F-A9AC-F2AF8C62C2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6780652"/>
              </p:ext>
            </p:extLst>
          </p:nvPr>
        </p:nvGraphicFramePr>
        <p:xfrm>
          <a:off x="1203066" y="1840389"/>
          <a:ext cx="9784280" cy="3291840"/>
        </p:xfrm>
        <a:graphic>
          <a:graphicData uri="http://schemas.openxmlformats.org/drawingml/2006/table">
            <a:tbl>
              <a:tblPr/>
              <a:tblGrid>
                <a:gridCol w="4788000">
                  <a:extLst>
                    <a:ext uri="{9D8B030D-6E8A-4147-A177-3AD203B41FA5}">
                      <a16:colId xmlns:a16="http://schemas.microsoft.com/office/drawing/2014/main" val="64699153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60423301"/>
                    </a:ext>
                  </a:extLst>
                </a:gridCol>
                <a:gridCol w="4788000">
                  <a:extLst>
                    <a:ext uri="{9D8B030D-6E8A-4147-A177-3AD203B41FA5}">
                      <a16:colId xmlns:a16="http://schemas.microsoft.com/office/drawing/2014/main" val="228407114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da-DK" dirty="0">
                          <a:solidFill>
                            <a:schemeClr val="bg1"/>
                          </a:solidFill>
                          <a:effectLst/>
                          <a:highlight>
                            <a:srgbClr val="076471"/>
                          </a:highlight>
                        </a:rPr>
                        <a:t>Management fokuserer på: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764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764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76471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dirty="0">
                        <a:solidFill>
                          <a:schemeClr val="bg1"/>
                        </a:solidFill>
                        <a:effectLst/>
                        <a:highlight>
                          <a:srgbClr val="076471"/>
                        </a:highlight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764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764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 err="1">
                          <a:solidFill>
                            <a:schemeClr val="bg1"/>
                          </a:solidFill>
                          <a:effectLst/>
                          <a:highlight>
                            <a:srgbClr val="076471"/>
                          </a:highlight>
                        </a:rPr>
                        <a:t>Leadership</a:t>
                      </a:r>
                      <a:r>
                        <a:rPr lang="da-DK" dirty="0">
                          <a:solidFill>
                            <a:schemeClr val="bg1"/>
                          </a:solidFill>
                          <a:effectLst/>
                          <a:highlight>
                            <a:srgbClr val="076471"/>
                          </a:highlight>
                        </a:rPr>
                        <a:t> fokuserer på: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764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764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764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50412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da-DK" dirty="0">
                          <a:effectLst/>
                        </a:rPr>
                        <a:t>Målopfyldelse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764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764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da-DK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764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764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>
                          <a:solidFill>
                            <a:schemeClr val="tx1"/>
                          </a:solidFill>
                          <a:effectLst/>
                        </a:rPr>
                        <a:t>Samspillet mellem ledere og medarbejdere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764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764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56446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da-DK" dirty="0">
                          <a:effectLst/>
                        </a:rPr>
                        <a:t>Indretning af organisationen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764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764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da-DK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764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764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>
                          <a:effectLst/>
                        </a:rPr>
                        <a:t>Motivation og trivsel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764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764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702605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da-DK" dirty="0">
                          <a:effectLst/>
                        </a:rPr>
                        <a:t>Af autoritet følger stillingen i </a:t>
                      </a:r>
                      <a:r>
                        <a:rPr lang="da-DK" dirty="0" err="1">
                          <a:effectLst/>
                        </a:rPr>
                        <a:t>hierakiet</a:t>
                      </a:r>
                      <a:endParaRPr lang="da-DK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764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764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da-DK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764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764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>
                          <a:effectLst/>
                        </a:rPr>
                        <a:t>At skabe effektive team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764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764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331926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da-DK" dirty="0">
                          <a:effectLst/>
                        </a:rPr>
                        <a:t>Systemer til styring af organisationen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764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764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da-DK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764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764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>
                          <a:effectLst/>
                        </a:rPr>
                        <a:t>Identitet, engagement og følelsen af ejerskab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764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764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129643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da-DK" dirty="0">
                          <a:effectLst/>
                        </a:rPr>
                        <a:t>Planlægning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764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764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da-DK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764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764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>
                          <a:effectLst/>
                        </a:rPr>
                        <a:t>Kommunikation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764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764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763275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da-DK" dirty="0">
                          <a:effectLst/>
                        </a:rPr>
                        <a:t>Overvågning og kontrol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764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764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da-DK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764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764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>
                          <a:effectLst/>
                        </a:rPr>
                        <a:t>Udvikling af kompetencer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764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764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404760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da-DK" dirty="0">
                          <a:effectLst/>
                        </a:rPr>
                        <a:t>At fremtiden ligner nutiden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764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764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da-DK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764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764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>
                          <a:effectLst/>
                        </a:rPr>
                        <a:t>At fremtiden er forskellig fra nutiden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764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764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141690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da-DK" dirty="0">
                          <a:effectLst/>
                        </a:rPr>
                        <a:t>At følge regler og traditioner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764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764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764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a-DK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764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764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dirty="0">
                          <a:effectLst/>
                        </a:rPr>
                        <a:t>Forandring og læring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764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764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7647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3303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75568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da-DK" dirty="0">
                <a:latin typeface="+mj-lt"/>
                <a:ea typeface="+mj-ea"/>
                <a:cs typeface="+mj-cs"/>
              </a:rPr>
              <a:t> </a:t>
            </a:r>
            <a:endParaRPr lang="da-DK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7170" name="Tekstboks 7"/>
          <p:cNvSpPr txBox="1">
            <a:spLocks noChangeArrowheads="1"/>
          </p:cNvSpPr>
          <p:nvPr/>
        </p:nvSpPr>
        <p:spPr bwMode="auto">
          <a:xfrm>
            <a:off x="815308" y="762342"/>
            <a:ext cx="10577392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rgbClr val="666666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rgbClr val="666666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rgbClr val="666666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rgbClr val="666666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rgbClr val="666666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666666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666666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666666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666666"/>
                </a:solidFill>
                <a:latin typeface="Verdana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endParaRPr lang="da-DK" sz="2000" dirty="0">
              <a:solidFill>
                <a:schemeClr val="tx1"/>
              </a:solidFill>
              <a:latin typeface="Times" charset="0"/>
            </a:endParaRPr>
          </a:p>
          <a:p>
            <a:pPr algn="ctr" eaLnBrk="1" hangingPunct="1">
              <a:defRPr/>
            </a:pPr>
            <a:r>
              <a:rPr lang="da-DK" sz="2800" dirty="0">
                <a:solidFill>
                  <a:schemeClr val="tx1"/>
                </a:solidFill>
                <a:latin typeface="+mj-lt"/>
              </a:rPr>
              <a:t>Lederen skal forholde sig til, </a:t>
            </a:r>
          </a:p>
          <a:p>
            <a:pPr algn="ctr" eaLnBrk="1" hangingPunct="1">
              <a:defRPr/>
            </a:pPr>
            <a:r>
              <a:rPr lang="da-DK" sz="2800" dirty="0">
                <a:solidFill>
                  <a:schemeClr val="tx1"/>
                </a:solidFill>
                <a:latin typeface="+mj-lt"/>
              </a:rPr>
              <a:t>hvad der er vilkår og hvad der er muligheder </a:t>
            </a:r>
          </a:p>
          <a:p>
            <a:pPr algn="ctr" eaLnBrk="1" hangingPunct="1">
              <a:defRPr/>
            </a:pPr>
            <a:endParaRPr lang="da-DK" sz="2800" dirty="0">
              <a:solidFill>
                <a:schemeClr val="tx1"/>
              </a:solidFill>
              <a:latin typeface="+mj-lt"/>
            </a:endParaRPr>
          </a:p>
          <a:p>
            <a:pPr algn="ctr" eaLnBrk="1" hangingPunct="1">
              <a:defRPr/>
            </a:pPr>
            <a:r>
              <a:rPr lang="da-DK" sz="2800" dirty="0">
                <a:solidFill>
                  <a:schemeClr val="tx1"/>
                </a:solidFill>
                <a:latin typeface="+mj-lt"/>
              </a:rPr>
              <a:t>Hvad der er det rigtige at gøre, er lederens valg!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66D3F46-E259-4646-BCE7-D54872FAFF0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070FF586-D0E6-4344-A577-18CD0EA3DA5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6" name="Billede 7" descr="Vilkår - muligheder.jpg">
            <a:extLst>
              <a:ext uri="{FF2B5EF4-FFF2-40B4-BE49-F238E27FC236}">
                <a16:creationId xmlns:a16="http://schemas.microsoft.com/office/drawing/2014/main" id="{22FB2125-23C3-4C9A-B0B5-DD9856A389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6365" y="3326197"/>
            <a:ext cx="6737683" cy="3573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81590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B961B387-975D-442F-8409-D7DD8BAC8D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0920827"/>
              </p:ext>
            </p:extLst>
          </p:nvPr>
        </p:nvGraphicFramePr>
        <p:xfrm>
          <a:off x="2094940" y="249149"/>
          <a:ext cx="8000533" cy="63597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2" name="Line 4"/>
          <p:cNvSpPr>
            <a:spLocks noChangeShapeType="1"/>
          </p:cNvSpPr>
          <p:nvPr/>
        </p:nvSpPr>
        <p:spPr bwMode="auto">
          <a:xfrm>
            <a:off x="1583061" y="404813"/>
            <a:ext cx="0" cy="54721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da-DK">
              <a:cs typeface="Arial" charset="0"/>
            </a:endParaRPr>
          </a:p>
        </p:txBody>
      </p:sp>
      <p:sp>
        <p:nvSpPr>
          <p:cNvPr id="23" name="Tekstfelt 22"/>
          <p:cNvSpPr txBox="1">
            <a:spLocks noChangeArrowheads="1"/>
          </p:cNvSpPr>
          <p:nvPr/>
        </p:nvSpPr>
        <p:spPr bwMode="auto">
          <a:xfrm rot="-3344584">
            <a:off x="269194" y="1120131"/>
            <a:ext cx="18002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666666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rgbClr val="666666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rgbClr val="666666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rgbClr val="666666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rgbClr val="666666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666666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666666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666666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666666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da-DK" sz="2400">
                <a:solidFill>
                  <a:srgbClr val="FF0000"/>
                </a:solidFill>
              </a:rPr>
              <a:t>Refleksion</a:t>
            </a:r>
          </a:p>
        </p:txBody>
      </p:sp>
      <p:sp>
        <p:nvSpPr>
          <p:cNvPr id="25" name="Tekstfelt 24"/>
          <p:cNvSpPr txBox="1">
            <a:spLocks noChangeArrowheads="1"/>
          </p:cNvSpPr>
          <p:nvPr/>
        </p:nvSpPr>
        <p:spPr bwMode="auto">
          <a:xfrm rot="2589014">
            <a:off x="1640205" y="5422901"/>
            <a:ext cx="184126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666666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rgbClr val="666666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rgbClr val="666666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rgbClr val="666666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rgbClr val="666666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666666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666666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666666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666666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da-DK" sz="2400">
                <a:solidFill>
                  <a:srgbClr val="FF0000"/>
                </a:solidFill>
              </a:rPr>
              <a:t>Styring</a:t>
            </a:r>
          </a:p>
        </p:txBody>
      </p:sp>
      <p:sp>
        <p:nvSpPr>
          <p:cNvPr id="12300" name="Tekstfelt 25"/>
          <p:cNvSpPr txBox="1">
            <a:spLocks noChangeArrowheads="1"/>
          </p:cNvSpPr>
          <p:nvPr/>
        </p:nvSpPr>
        <p:spPr bwMode="auto">
          <a:xfrm rot="-3566678">
            <a:off x="7199364" y="2918947"/>
            <a:ext cx="51355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rgbClr val="666666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>
                <a:solidFill>
                  <a:srgbClr val="666666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600">
                <a:solidFill>
                  <a:srgbClr val="666666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600">
                <a:solidFill>
                  <a:srgbClr val="666666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600">
                <a:solidFill>
                  <a:srgbClr val="666666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666666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666666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666666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666666"/>
                </a:solidFill>
                <a:latin typeface="Verdana" charset="0"/>
                <a:ea typeface="ＭＳ Ｐゴシック" charset="0"/>
              </a:defRPr>
            </a:lvl9pPr>
          </a:lstStyle>
          <a:p>
            <a:pPr eaLnBrk="1" hangingPunct="1"/>
            <a:r>
              <a:rPr lang="da-DK" sz="2800" dirty="0">
                <a:solidFill>
                  <a:srgbClr val="008000"/>
                </a:solidFill>
              </a:rPr>
              <a:t>Mindsteindgrebsprincippet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601375DD-2AE9-411D-8183-6E5023D2C3E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5D803B1F-2A25-4263-B8F7-EBC4897C9C6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1198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C0E1E888-0B66-4BF2-B7F3-8AD73894C7E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FAFCDF01-FD9D-434F-BC71-17AEE6E1495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Pladsholder til indhold 3" descr="Snyd hjernen Tog.gif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97" b="17897"/>
          <a:stretch>
            <a:fillRect/>
          </a:stretch>
        </p:blipFill>
        <p:spPr>
          <a:xfrm>
            <a:off x="867266" y="1136438"/>
            <a:ext cx="10361613" cy="4032250"/>
          </a:xfrm>
        </p:spPr>
      </p:pic>
    </p:spTree>
    <p:extLst>
      <p:ext uri="{BB962C8B-B14F-4D97-AF65-F5344CB8AC3E}">
        <p14:creationId xmlns:p14="http://schemas.microsoft.com/office/powerpoint/2010/main" val="38221363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4AC241-DD68-4CF0-B998-F369A9B94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Gamemaster</a:t>
            </a:r>
            <a:r>
              <a:rPr lang="da-DK" dirty="0"/>
              <a:t> – styr processen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8A239CC8-BFE3-468C-B6EF-29A10310B65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A48EC3B1-134F-454B-93AC-6341F2AFF35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6" name="Picture 2" descr="C:\Users\jomp\Documents\Documents\Videnscenter for Landbrug\Jysk Landburgsrådgivning\IntiligenteHandlingsplaner\trumfkort_105x148_gamemaster_bagside.png">
            <a:extLst>
              <a:ext uri="{FF2B5EF4-FFF2-40B4-BE49-F238E27FC236}">
                <a16:creationId xmlns:a16="http://schemas.microsoft.com/office/drawing/2014/main" id="{026C6331-1A15-4780-85F3-044945C376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1519471" y="-52250"/>
            <a:ext cx="5865520" cy="7987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U:\Rådgivningsmetode\Trumf på rådgivningen\Trumfkort\Trumfkort 2.0\trumfkort_105x148_GAMEMASTER1.png">
            <a:extLst>
              <a:ext uri="{FF2B5EF4-FFF2-40B4-BE49-F238E27FC236}">
                <a16:creationId xmlns:a16="http://schemas.microsoft.com/office/drawing/2014/main" id="{1F04F22C-C565-448A-891E-0B209D2D17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73558" y="4626000"/>
            <a:ext cx="1557809" cy="21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951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Underviser og Proceskonsulent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1184CA-CF82-4A4F-89A8-CEF063EB752F}" type="slidenum">
              <a:rPr lang="da-DK" smtClean="0"/>
              <a:pPr>
                <a:defRPr/>
              </a:pPr>
              <a:t>2</a:t>
            </a:fld>
            <a:r>
              <a:rPr lang="da-DK" dirty="0">
                <a:solidFill>
                  <a:schemeClr val="bg1"/>
                </a:solidFill>
              </a:rPr>
              <a:t>.</a:t>
            </a:r>
            <a:endParaRPr lang="da-DK" dirty="0"/>
          </a:p>
        </p:txBody>
      </p:sp>
      <p:sp>
        <p:nvSpPr>
          <p:cNvPr id="8" name="Pladsholder til indhold 7"/>
          <p:cNvSpPr>
            <a:spLocks noGrp="1"/>
          </p:cNvSpPr>
          <p:nvPr>
            <p:ph sz="quarter" idx="22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endParaRPr lang="da-DK" sz="1800" dirty="0"/>
          </a:p>
          <a:p>
            <a:pPr marL="0" indent="0">
              <a:lnSpc>
                <a:spcPct val="120000"/>
              </a:lnSpc>
              <a:buNone/>
            </a:pPr>
            <a:endParaRPr lang="da-DK" sz="1400" dirty="0"/>
          </a:p>
          <a:p>
            <a:pPr>
              <a:lnSpc>
                <a:spcPct val="120000"/>
              </a:lnSpc>
              <a:buFontTx/>
              <a:buChar char="-"/>
            </a:pPr>
            <a:endParaRPr lang="da-DK" dirty="0"/>
          </a:p>
        </p:txBody>
      </p:sp>
      <p:sp>
        <p:nvSpPr>
          <p:cNvPr id="16" name="Pladsholder til indhold 15">
            <a:extLst>
              <a:ext uri="{FF2B5EF4-FFF2-40B4-BE49-F238E27FC236}">
                <a16:creationId xmlns:a16="http://schemas.microsoft.com/office/drawing/2014/main" id="{2106142E-54D1-4FBD-9B84-FC4E2306B447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29559" y="1715678"/>
            <a:ext cx="4313941" cy="3981860"/>
          </a:xfrm>
        </p:spPr>
        <p:txBody>
          <a:bodyPr anchor="ctr"/>
          <a:lstStyle/>
          <a:p>
            <a:pPr>
              <a:lnSpc>
                <a:spcPct val="100000"/>
              </a:lnSpc>
              <a:spcAft>
                <a:spcPts val="1800"/>
              </a:spcAft>
            </a:pPr>
            <a:r>
              <a:rPr lang="da-DK" dirty="0"/>
              <a:t>John Møldrup, Chefkonsulent COK</a:t>
            </a:r>
          </a:p>
          <a:p>
            <a:pPr>
              <a:lnSpc>
                <a:spcPct val="100000"/>
              </a:lnSpc>
              <a:spcAft>
                <a:spcPts val="1800"/>
              </a:spcAft>
            </a:pPr>
            <a:r>
              <a:rPr lang="da-DK" dirty="0"/>
              <a:t>T: 24544382</a:t>
            </a:r>
          </a:p>
          <a:p>
            <a:pPr>
              <a:lnSpc>
                <a:spcPct val="100000"/>
              </a:lnSpc>
              <a:spcAft>
                <a:spcPts val="1800"/>
              </a:spcAft>
            </a:pPr>
            <a:r>
              <a:rPr lang="da-DK" dirty="0"/>
              <a:t>M: </a:t>
            </a:r>
            <a:r>
              <a:rPr lang="da-DK" dirty="0">
                <a:hlinkClick r:id="rId2"/>
              </a:rPr>
              <a:t>jmo@cok.dk</a:t>
            </a:r>
            <a:endParaRPr lang="da-DK" dirty="0"/>
          </a:p>
          <a:p>
            <a:pPr>
              <a:lnSpc>
                <a:spcPct val="100000"/>
              </a:lnSpc>
              <a:spcAft>
                <a:spcPts val="1800"/>
              </a:spcAft>
            </a:pPr>
            <a:r>
              <a:rPr lang="da-DK" dirty="0"/>
              <a:t>Master i Etik og Værdier, Aarhus Universitet</a:t>
            </a:r>
          </a:p>
          <a:p>
            <a:pPr>
              <a:lnSpc>
                <a:spcPct val="100000"/>
              </a:lnSpc>
              <a:spcAft>
                <a:spcPts val="1800"/>
              </a:spcAft>
            </a:pPr>
            <a:r>
              <a:rPr lang="da-DK" dirty="0"/>
              <a:t>Opgaver: Proceskonsultation, Ledelse, Strategisk organisationsudvikling.</a:t>
            </a:r>
          </a:p>
        </p:txBody>
      </p:sp>
      <p:sp>
        <p:nvSpPr>
          <p:cNvPr id="17" name="Pladsholder til tekst 16">
            <a:extLst>
              <a:ext uri="{FF2B5EF4-FFF2-40B4-BE49-F238E27FC236}">
                <a16:creationId xmlns:a16="http://schemas.microsoft.com/office/drawing/2014/main" id="{688A09EE-CB86-4BC3-91DE-3F9DFD6EBB9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8" name="Pladsholder til tekst 17">
            <a:extLst>
              <a:ext uri="{FF2B5EF4-FFF2-40B4-BE49-F238E27FC236}">
                <a16:creationId xmlns:a16="http://schemas.microsoft.com/office/drawing/2014/main" id="{9799402E-1EBB-46B6-A9D1-CB548180259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2" name="Picture 2" descr="Y:\Billeder\Jette Nissen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35954" y="-3594096"/>
            <a:ext cx="2106503" cy="1404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illede 2" descr="JOMP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955" y="1549399"/>
            <a:ext cx="4359586" cy="3961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6387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100" dirty="0"/>
              <a:t>Refleksion</a:t>
            </a:r>
            <a:br>
              <a:rPr lang="da-DK" dirty="0"/>
            </a:br>
            <a:r>
              <a:rPr lang="da-DK" sz="1400" dirty="0"/>
              <a:t>”LEDELSESRÅDGIVNINGSPRAKSIS”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type="body" sz="quarter" idx="25"/>
          </p:nvPr>
        </p:nvSpPr>
        <p:spPr>
          <a:prstGeom prst="rect">
            <a:avLst/>
          </a:prstGeom>
        </p:spPr>
        <p:txBody>
          <a:bodyPr/>
          <a:lstStyle/>
          <a:p>
            <a:endParaRPr lang="da-DK" dirty="0"/>
          </a:p>
          <a:p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da-DK" dirty="0"/>
          </a:p>
          <a:p>
            <a:endParaRPr lang="da-DK" dirty="0"/>
          </a:p>
        </p:txBody>
      </p:sp>
      <p:sp>
        <p:nvSpPr>
          <p:cNvPr id="5" name="Rektangel 4"/>
          <p:cNvSpPr/>
          <p:nvPr/>
        </p:nvSpPr>
        <p:spPr>
          <a:xfrm>
            <a:off x="542925" y="1104523"/>
            <a:ext cx="10911978" cy="398066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>
                <a:solidFill>
                  <a:srgbClr val="076471"/>
                </a:solidFill>
              </a:rPr>
              <a:t>”ET SKRIDT FREM”</a:t>
            </a:r>
          </a:p>
          <a:p>
            <a:pPr algn="ctr"/>
            <a:r>
              <a:rPr lang="da-DK" dirty="0">
                <a:solidFill>
                  <a:srgbClr val="076471"/>
                </a:solidFill>
              </a:rPr>
              <a:t>VILKÅRSRUM – er ikke til diskussion</a:t>
            </a:r>
          </a:p>
          <a:p>
            <a:pPr algn="ctr"/>
            <a:r>
              <a:rPr lang="da-DK" dirty="0">
                <a:solidFill>
                  <a:srgbClr val="076471"/>
                </a:solidFill>
              </a:rPr>
              <a:t>EKSPERT</a:t>
            </a:r>
          </a:p>
          <a:p>
            <a:pPr algn="ctr"/>
            <a:endParaRPr lang="da-DK" dirty="0">
              <a:solidFill>
                <a:srgbClr val="076471"/>
              </a:solidFill>
            </a:endParaRPr>
          </a:p>
          <a:p>
            <a:pPr algn="ctr"/>
            <a:endParaRPr lang="da-DK" dirty="0"/>
          </a:p>
          <a:p>
            <a:pPr algn="ctr"/>
            <a:endParaRPr lang="da-DK" dirty="0"/>
          </a:p>
          <a:p>
            <a:pPr algn="ctr"/>
            <a:endParaRPr lang="da-DK" dirty="0"/>
          </a:p>
          <a:p>
            <a:pPr algn="ctr"/>
            <a:endParaRPr lang="da-DK" dirty="0">
              <a:solidFill>
                <a:srgbClr val="0D7C3F"/>
              </a:solidFill>
            </a:endParaRPr>
          </a:p>
          <a:p>
            <a:pPr algn="ctr"/>
            <a:r>
              <a:rPr lang="da-DK" dirty="0">
                <a:solidFill>
                  <a:srgbClr val="0D7C3F"/>
                </a:solidFill>
              </a:rPr>
              <a:t>                                                     ET SKRIDT TILBAGE</a:t>
            </a:r>
          </a:p>
          <a:p>
            <a:pPr algn="ctr"/>
            <a:r>
              <a:rPr lang="da-DK" dirty="0">
                <a:solidFill>
                  <a:srgbClr val="0D7C3F"/>
                </a:solidFill>
              </a:rPr>
              <a:t>                                                                                MULIGHEDSRUM – invitation til dialog</a:t>
            </a:r>
          </a:p>
        </p:txBody>
      </p:sp>
      <p:cxnSp>
        <p:nvCxnSpPr>
          <p:cNvPr id="7" name="Lige forbindelse 6"/>
          <p:cNvCxnSpPr/>
          <p:nvPr/>
        </p:nvCxnSpPr>
        <p:spPr>
          <a:xfrm flipV="1">
            <a:off x="542925" y="1786467"/>
            <a:ext cx="10911978" cy="26924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kstfelt 8"/>
          <p:cNvSpPr txBox="1"/>
          <p:nvPr/>
        </p:nvSpPr>
        <p:spPr>
          <a:xfrm>
            <a:off x="1523934" y="2683933"/>
            <a:ext cx="1147262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a-DK" sz="1400" dirty="0">
                <a:solidFill>
                  <a:srgbClr val="0D7C3F"/>
                </a:solidFill>
              </a:rPr>
              <a:t>LUKKE</a:t>
            </a:r>
            <a:br>
              <a:rPr lang="da-DK" sz="1400" dirty="0">
                <a:solidFill>
                  <a:srgbClr val="0D7C3F"/>
                </a:solidFill>
              </a:rPr>
            </a:br>
            <a:r>
              <a:rPr lang="da-DK" sz="1400" dirty="0">
                <a:solidFill>
                  <a:srgbClr val="0D7C3F"/>
                </a:solidFill>
              </a:rPr>
              <a:t>BESLUTNING</a:t>
            </a: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06914F50-DF9B-4479-95C8-DBF4EDD76AE6}"/>
              </a:ext>
            </a:extLst>
          </p:cNvPr>
          <p:cNvSpPr txBox="1"/>
          <p:nvPr/>
        </p:nvSpPr>
        <p:spPr>
          <a:xfrm>
            <a:off x="3793893" y="4364344"/>
            <a:ext cx="1147262" cy="43088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a-DK" sz="1400" dirty="0">
                <a:solidFill>
                  <a:srgbClr val="0D7C3F"/>
                </a:solidFill>
              </a:rPr>
              <a:t>ÅBEN</a:t>
            </a:r>
            <a:br>
              <a:rPr lang="da-DK" sz="1400" dirty="0">
                <a:solidFill>
                  <a:srgbClr val="0D7C3F"/>
                </a:solidFill>
              </a:rPr>
            </a:br>
            <a:r>
              <a:rPr lang="da-DK" sz="1400" dirty="0">
                <a:solidFill>
                  <a:srgbClr val="0D7C3F"/>
                </a:solidFill>
              </a:rPr>
              <a:t>BESLUTNING</a:t>
            </a:r>
          </a:p>
        </p:txBody>
      </p:sp>
    </p:spTree>
    <p:extLst>
      <p:ext uri="{BB962C8B-B14F-4D97-AF65-F5344CB8AC3E}">
        <p14:creationId xmlns:p14="http://schemas.microsoft.com/office/powerpoint/2010/main" val="35189278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Dialog og Proces</a:t>
            </a:r>
          </a:p>
        </p:txBody>
      </p:sp>
      <p:sp>
        <p:nvSpPr>
          <p:cNvPr id="5" name="Pladsholder til indhold 4"/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da-DK" b="1" dirty="0"/>
              <a:t>Dialog: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da-DK" dirty="0"/>
              <a:t>Hvad tager I med fra denne dialog?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da-DK" dirty="0"/>
              <a:t>Hvad vil I gøre mere af / mindre af i jeres ledelsesrådgivning?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da-DK" dirty="0"/>
              <a:t>Hvad vil I begynde at gøre /holde op med at gøre i jeres ledelsesrådgivning?</a:t>
            </a:r>
          </a:p>
          <a:p>
            <a:r>
              <a:rPr lang="da-DK" dirty="0"/>
              <a:t>Hvilket spørgsmål vil vi gerne have svar på?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da-DK" b="1" dirty="0"/>
              <a:t>Proces: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da-DK" dirty="0"/>
              <a:t>Tal om spørgsmålene sammen med en makker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da-DK" dirty="0"/>
              <a:t>Gå sammen med et andet par og del jeres besvarelserne</a:t>
            </a:r>
          </a:p>
          <a:p>
            <a:r>
              <a:rPr lang="da-DK" dirty="0"/>
              <a:t>Plenumdialog</a:t>
            </a:r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57EE59DC-7E05-4A50-9D3B-61B1905D1D3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F08F3F6-B97A-4D03-A1A2-64151323E7E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9578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A5ADAB-CE04-4D95-8B1A-B0ED17670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Hvordan kan man arbejde med udvikling af ledere?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5597C86-A9B4-4487-9197-B2DEF62E7B46}"/>
              </a:ext>
            </a:extLst>
          </p:cNvPr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/>
              <a:t>MÅL: At give deltagerne inspiration til egen praksis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da-DK" dirty="0"/>
              <a:t>INDHOLD:</a:t>
            </a:r>
          </a:p>
          <a:p>
            <a:pPr>
              <a:spcAft>
                <a:spcPts val="600"/>
              </a:spcAft>
            </a:pPr>
            <a:r>
              <a:rPr lang="da-DK" dirty="0"/>
              <a:t>Hvad er ledelsesrådgivning?</a:t>
            </a:r>
          </a:p>
          <a:p>
            <a:pPr>
              <a:spcAft>
                <a:spcPts val="600"/>
              </a:spcAft>
            </a:pPr>
            <a:r>
              <a:rPr lang="da-DK" dirty="0"/>
              <a:t>Hvordan rådgiver jeg om ledelse?</a:t>
            </a:r>
          </a:p>
          <a:p>
            <a:pPr>
              <a:spcAft>
                <a:spcPts val="600"/>
              </a:spcAft>
            </a:pPr>
            <a:r>
              <a:rPr lang="da-DK" dirty="0"/>
              <a:t>Hvilken effekt skaber det?</a:t>
            </a:r>
          </a:p>
          <a:p>
            <a:r>
              <a:rPr lang="da-DK" dirty="0"/>
              <a:t>Hvilke kompetencer skal jeg have?</a:t>
            </a:r>
          </a:p>
          <a:p>
            <a:pPr marL="0" indent="0">
              <a:buNone/>
            </a:pPr>
            <a:r>
              <a:rPr lang="da-DK" dirty="0"/>
              <a:t>PROCES: Oplæg</a:t>
            </a:r>
          </a:p>
          <a:p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0F5D6B56-FED0-4FBB-9565-48FB724C217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7C3C1F12-407D-4A54-B335-B65707FE284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1" name="Billede 50">
            <a:extLst>
              <a:ext uri="{FF2B5EF4-FFF2-40B4-BE49-F238E27FC236}">
                <a16:creationId xmlns:a16="http://schemas.microsoft.com/office/drawing/2014/main" id="{F1004D39-6EE4-4B33-A8EA-0B10E9B4490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531226" y="1471865"/>
            <a:ext cx="3771484" cy="3497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925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Tillidsbaseret rådgivning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21"/>
            <p:extLst>
              <p:ext uri="{D42A27DB-BD31-4B8C-83A1-F6EECF244321}">
                <p14:modId xmlns:p14="http://schemas.microsoft.com/office/powerpoint/2010/main" val="1519317374"/>
              </p:ext>
            </p:extLst>
          </p:nvPr>
        </p:nvGraphicFramePr>
        <p:xfrm>
          <a:off x="542925" y="1549400"/>
          <a:ext cx="9385300" cy="518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E9F1AFDB-2AD3-45A9-BD2F-88B1A21A55B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433417CC-F523-46DE-A0E5-00898FBA419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43602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Udviklingen af tillid</a:t>
            </a:r>
            <a:br>
              <a:rPr lang="da-DK" dirty="0"/>
            </a:br>
            <a:r>
              <a:rPr lang="da-DK" sz="1400" dirty="0"/>
              <a:t>hvad er de fem faser i opbygningen af tillid?</a:t>
            </a:r>
            <a:endParaRPr lang="da-DK" dirty="0"/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9BC5D043-6ABE-4A69-BB07-5C507B517CF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0D853786-B102-4604-9887-8D8E16F854A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da-DK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645465966"/>
              </p:ext>
            </p:extLst>
          </p:nvPr>
        </p:nvGraphicFramePr>
        <p:xfrm>
          <a:off x="1402556" y="1295400"/>
          <a:ext cx="9385300" cy="53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03790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Tillidsligningen</a:t>
            </a:r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FC380594-83AF-4124-8D50-050FC136D3D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Content Placeholder 5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pPr>
              <a:buNone/>
            </a:pPr>
            <a:r>
              <a:rPr lang="da-DK" dirty="0"/>
              <a:t>    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/>
              <p:cNvSpPr/>
              <p:nvPr/>
            </p:nvSpPr>
            <p:spPr>
              <a:xfrm>
                <a:off x="911305" y="1556792"/>
                <a:ext cx="4511914" cy="4176464"/>
              </a:xfrm>
              <a:prstGeom prst="roundRect">
                <a:avLst/>
              </a:prstGeom>
              <a:solidFill>
                <a:schemeClr val="bg1"/>
              </a:solidFill>
              <a:ln/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buNone/>
                  <a:tabLst>
                    <a:tab pos="449263" algn="l"/>
                  </a:tabLst>
                </a:pPr>
                <a:r>
                  <a:rPr lang="da-DK" sz="4400" b="1" dirty="0">
                    <a:solidFill>
                      <a:schemeClr val="tx1"/>
                    </a:solidFill>
                  </a:rPr>
                  <a:t>T	=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a-DK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a-DK" sz="44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𝐓𝐑</m:t>
                        </m:r>
                        <m:r>
                          <a:rPr lang="da-DK" sz="44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da-DK" sz="44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𝐏</m:t>
                        </m:r>
                        <m:r>
                          <a:rPr lang="da-DK" sz="44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da-DK" sz="44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𝐈</m:t>
                        </m:r>
                      </m:num>
                      <m:den>
                        <m:r>
                          <a:rPr lang="da-DK" sz="44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𝐒</m:t>
                        </m:r>
                      </m:den>
                    </m:f>
                  </m:oMath>
                </a14:m>
                <a:endParaRPr lang="da-DK" b="1" dirty="0">
                  <a:solidFill>
                    <a:schemeClr val="tx1"/>
                  </a:solidFill>
                  <a:latin typeface="+mj-lt"/>
                </a:endParaRPr>
              </a:p>
              <a:p>
                <a:pPr>
                  <a:buNone/>
                  <a:tabLst>
                    <a:tab pos="449263" algn="l"/>
                  </a:tabLst>
                </a:pPr>
                <a:endParaRPr lang="da-DK" dirty="0">
                  <a:solidFill>
                    <a:schemeClr val="tx1"/>
                  </a:solidFill>
                  <a:latin typeface="+mj-lt"/>
                </a:endParaRPr>
              </a:p>
              <a:p>
                <a:pPr>
                  <a:buNone/>
                  <a:tabLst>
                    <a:tab pos="449263" algn="l"/>
                  </a:tabLst>
                </a:pPr>
                <a:r>
                  <a:rPr lang="da-DK" dirty="0">
                    <a:solidFill>
                      <a:schemeClr val="tx1"/>
                    </a:solidFill>
                  </a:rPr>
                  <a:t>T	= Tillid</a:t>
                </a:r>
              </a:p>
              <a:p>
                <a:pPr>
                  <a:buNone/>
                  <a:tabLst>
                    <a:tab pos="449263" algn="l"/>
                  </a:tabLst>
                </a:pPr>
                <a:r>
                  <a:rPr lang="da-DK" dirty="0">
                    <a:solidFill>
                      <a:schemeClr val="tx1"/>
                    </a:solidFill>
                  </a:rPr>
                  <a:t>TR	= Troværdighed</a:t>
                </a:r>
              </a:p>
              <a:p>
                <a:pPr>
                  <a:buNone/>
                  <a:tabLst>
                    <a:tab pos="449263" algn="l"/>
                  </a:tabLst>
                </a:pPr>
                <a:r>
                  <a:rPr lang="da-DK" dirty="0">
                    <a:solidFill>
                      <a:schemeClr val="tx1"/>
                    </a:solidFill>
                  </a:rPr>
                  <a:t>P	= Pålidelighed</a:t>
                </a:r>
              </a:p>
              <a:p>
                <a:pPr>
                  <a:buNone/>
                  <a:tabLst>
                    <a:tab pos="449263" algn="l"/>
                  </a:tabLst>
                </a:pPr>
                <a:r>
                  <a:rPr lang="da-DK" dirty="0">
                    <a:solidFill>
                      <a:schemeClr val="tx1"/>
                    </a:solidFill>
                  </a:rPr>
                  <a:t>I 	= Intimitet</a:t>
                </a:r>
              </a:p>
              <a:p>
                <a:pPr>
                  <a:buNone/>
                  <a:tabLst>
                    <a:tab pos="449263" algn="l"/>
                  </a:tabLst>
                </a:pPr>
                <a:r>
                  <a:rPr lang="da-DK" dirty="0">
                    <a:solidFill>
                      <a:schemeClr val="tx1"/>
                    </a:solidFill>
                  </a:rPr>
                  <a:t>S	= Selvoptagethed</a:t>
                </a:r>
              </a:p>
              <a:p>
                <a:pPr>
                  <a:buNone/>
                </a:pPr>
                <a:endParaRPr lang="da-DK" dirty="0">
                  <a:solidFill>
                    <a:schemeClr val="tx1"/>
                  </a:solidFill>
                </a:endParaRPr>
              </a:p>
              <a:p>
                <a:pPr>
                  <a:buNone/>
                </a:pPr>
                <a:endParaRPr lang="da-DK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Rounded 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305" y="1556792"/>
                <a:ext cx="4511914" cy="4176464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Billede 1">
            <a:extLst>
              <a:ext uri="{FF2B5EF4-FFF2-40B4-BE49-F238E27FC236}">
                <a16:creationId xmlns:a16="http://schemas.microsoft.com/office/drawing/2014/main" id="{2159A9ED-716F-42EB-AA0B-52052F482FF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1162" y="1572127"/>
            <a:ext cx="4014125" cy="4307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934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En sammenhængende organisationsmodel</a:t>
            </a:r>
            <a:endParaRPr lang="en-US" sz="1800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F5B3AE1B-B230-446E-81DC-17F9A39A285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034581F-99FE-4EF6-9D19-F6AB0C58ABD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da-DK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584752981"/>
              </p:ext>
            </p:extLst>
          </p:nvPr>
        </p:nvGraphicFramePr>
        <p:xfrm>
          <a:off x="2031736" y="1722454"/>
          <a:ext cx="812694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ktangel 5">
            <a:extLst>
              <a:ext uri="{FF2B5EF4-FFF2-40B4-BE49-F238E27FC236}">
                <a16:creationId xmlns:a16="http://schemas.microsoft.com/office/drawing/2014/main" id="{78421BAD-FEBD-4EEF-B853-230A442AF370}"/>
              </a:ext>
            </a:extLst>
          </p:cNvPr>
          <p:cNvSpPr/>
          <p:nvPr/>
        </p:nvSpPr>
        <p:spPr>
          <a:xfrm>
            <a:off x="283195" y="6552836"/>
            <a:ext cx="37609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Kilde : </a:t>
            </a:r>
            <a:r>
              <a:rPr lang="da-DK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Lievegood</a:t>
            </a:r>
            <a:r>
              <a:rPr lang="da-DK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&amp; </a:t>
            </a:r>
            <a:r>
              <a:rPr lang="da-DK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Glassl</a:t>
            </a:r>
            <a:r>
              <a:rPr lang="da-DK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Udviklingsledelse</a:t>
            </a:r>
          </a:p>
        </p:txBody>
      </p:sp>
    </p:spTree>
    <p:extLst>
      <p:ext uri="{BB962C8B-B14F-4D97-AF65-F5344CB8AC3E}">
        <p14:creationId xmlns:p14="http://schemas.microsoft.com/office/powerpoint/2010/main" val="2825760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23C771-AE4B-4BBF-988A-588218032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F32D73E-C017-4341-972A-BEE9C14D054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CD90F998-EF27-4EF6-A4FF-379CF0C804F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da-DK"/>
          </a:p>
        </p:txBody>
      </p:sp>
      <p:grpSp>
        <p:nvGrpSpPr>
          <p:cNvPr id="20" name="Gruppe 19">
            <a:extLst>
              <a:ext uri="{FF2B5EF4-FFF2-40B4-BE49-F238E27FC236}">
                <a16:creationId xmlns:a16="http://schemas.microsoft.com/office/drawing/2014/main" id="{F15357B8-E835-47E2-AE29-B87857F4B790}"/>
              </a:ext>
            </a:extLst>
          </p:cNvPr>
          <p:cNvGrpSpPr/>
          <p:nvPr/>
        </p:nvGrpSpPr>
        <p:grpSpPr>
          <a:xfrm>
            <a:off x="2031735" y="1169195"/>
            <a:ext cx="8126942" cy="5417960"/>
            <a:chOff x="2031735" y="1169195"/>
            <a:chExt cx="8126942" cy="5417960"/>
          </a:xfrm>
        </p:grpSpPr>
        <p:sp>
          <p:nvSpPr>
            <p:cNvPr id="16" name="Kombinationstegning: figur 15">
              <a:extLst>
                <a:ext uri="{FF2B5EF4-FFF2-40B4-BE49-F238E27FC236}">
                  <a16:creationId xmlns:a16="http://schemas.microsoft.com/office/drawing/2014/main" id="{DCB31529-E96A-4CFF-B292-EBE6A956BD18}"/>
                </a:ext>
              </a:extLst>
            </p:cNvPr>
            <p:cNvSpPr/>
            <p:nvPr/>
          </p:nvSpPr>
          <p:spPr>
            <a:xfrm>
              <a:off x="5079338" y="1169195"/>
              <a:ext cx="2031735" cy="1354490"/>
            </a:xfrm>
            <a:custGeom>
              <a:avLst/>
              <a:gdLst>
                <a:gd name="connsiteX0" fmla="*/ 0 w 2031735"/>
                <a:gd name="connsiteY0" fmla="*/ 1354490 h 1354490"/>
                <a:gd name="connsiteX1" fmla="*/ 1015868 w 2031735"/>
                <a:gd name="connsiteY1" fmla="*/ 0 h 1354490"/>
                <a:gd name="connsiteX2" fmla="*/ 1015868 w 2031735"/>
                <a:gd name="connsiteY2" fmla="*/ 0 h 1354490"/>
                <a:gd name="connsiteX3" fmla="*/ 2031735 w 2031735"/>
                <a:gd name="connsiteY3" fmla="*/ 1354490 h 1354490"/>
                <a:gd name="connsiteX4" fmla="*/ 0 w 2031735"/>
                <a:gd name="connsiteY4" fmla="*/ 1354490 h 135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1735" h="1354490">
                  <a:moveTo>
                    <a:pt x="0" y="1354490"/>
                  </a:moveTo>
                  <a:lnTo>
                    <a:pt x="1015868" y="0"/>
                  </a:lnTo>
                  <a:lnTo>
                    <a:pt x="1015868" y="0"/>
                  </a:lnTo>
                  <a:lnTo>
                    <a:pt x="2031735" y="1354490"/>
                  </a:lnTo>
                  <a:lnTo>
                    <a:pt x="0" y="1354490"/>
                  </a:lnTo>
                  <a:close/>
                </a:path>
              </a:pathLst>
            </a:custGeom>
            <a:solidFill>
              <a:schemeClr val="accent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da-DK" sz="2800" kern="1200" dirty="0"/>
            </a:p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a-DK" sz="2800" kern="1200" dirty="0"/>
                <a:t>Vision</a:t>
              </a:r>
            </a:p>
          </p:txBody>
        </p:sp>
        <p:sp>
          <p:nvSpPr>
            <p:cNvPr id="17" name="Kombinationstegning: figur 16">
              <a:extLst>
                <a:ext uri="{FF2B5EF4-FFF2-40B4-BE49-F238E27FC236}">
                  <a16:creationId xmlns:a16="http://schemas.microsoft.com/office/drawing/2014/main" id="{8B65E30B-E46C-4F3B-B166-9D91B0BA4B9A}"/>
                </a:ext>
              </a:extLst>
            </p:cNvPr>
            <p:cNvSpPr/>
            <p:nvPr/>
          </p:nvSpPr>
          <p:spPr>
            <a:xfrm>
              <a:off x="4063470" y="2523685"/>
              <a:ext cx="4063471" cy="1354490"/>
            </a:xfrm>
            <a:custGeom>
              <a:avLst/>
              <a:gdLst>
                <a:gd name="connsiteX0" fmla="*/ 0 w 4063471"/>
                <a:gd name="connsiteY0" fmla="*/ 1354490 h 1354490"/>
                <a:gd name="connsiteX1" fmla="*/ 1015868 w 4063471"/>
                <a:gd name="connsiteY1" fmla="*/ 0 h 1354490"/>
                <a:gd name="connsiteX2" fmla="*/ 3047604 w 4063471"/>
                <a:gd name="connsiteY2" fmla="*/ 0 h 1354490"/>
                <a:gd name="connsiteX3" fmla="*/ 4063471 w 4063471"/>
                <a:gd name="connsiteY3" fmla="*/ 1354490 h 1354490"/>
                <a:gd name="connsiteX4" fmla="*/ 0 w 4063471"/>
                <a:gd name="connsiteY4" fmla="*/ 1354490 h 135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63471" h="1354490">
                  <a:moveTo>
                    <a:pt x="0" y="1354490"/>
                  </a:moveTo>
                  <a:lnTo>
                    <a:pt x="1015868" y="0"/>
                  </a:lnTo>
                  <a:lnTo>
                    <a:pt x="3047604" y="0"/>
                  </a:lnTo>
                  <a:lnTo>
                    <a:pt x="4063471" y="1354490"/>
                  </a:lnTo>
                  <a:lnTo>
                    <a:pt x="0" y="135449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2601714"/>
                <a:satOff val="-23897"/>
                <a:lumOff val="16864"/>
                <a:alphaOff val="0"/>
              </a:schemeClr>
            </a:fillRef>
            <a:effectRef idx="0">
              <a:schemeClr val="accent2">
                <a:hueOff val="-2601714"/>
                <a:satOff val="-23897"/>
                <a:lumOff val="16864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46667" tIns="35560" rIns="746668" bIns="3556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a-DK" sz="2800" kern="1200" dirty="0"/>
                <a:t>Temaer</a:t>
              </a:r>
            </a:p>
          </p:txBody>
        </p:sp>
        <p:sp>
          <p:nvSpPr>
            <p:cNvPr id="18" name="Kombinationstegning: figur 17">
              <a:extLst>
                <a:ext uri="{FF2B5EF4-FFF2-40B4-BE49-F238E27FC236}">
                  <a16:creationId xmlns:a16="http://schemas.microsoft.com/office/drawing/2014/main" id="{6D550D5A-5360-4548-AE42-8669FDABA52D}"/>
                </a:ext>
              </a:extLst>
            </p:cNvPr>
            <p:cNvSpPr/>
            <p:nvPr/>
          </p:nvSpPr>
          <p:spPr>
            <a:xfrm>
              <a:off x="3047602" y="3878175"/>
              <a:ext cx="6095206" cy="1354490"/>
            </a:xfrm>
            <a:custGeom>
              <a:avLst/>
              <a:gdLst>
                <a:gd name="connsiteX0" fmla="*/ 0 w 6095206"/>
                <a:gd name="connsiteY0" fmla="*/ 1354490 h 1354490"/>
                <a:gd name="connsiteX1" fmla="*/ 1015868 w 6095206"/>
                <a:gd name="connsiteY1" fmla="*/ 0 h 1354490"/>
                <a:gd name="connsiteX2" fmla="*/ 5079339 w 6095206"/>
                <a:gd name="connsiteY2" fmla="*/ 0 h 1354490"/>
                <a:gd name="connsiteX3" fmla="*/ 6095206 w 6095206"/>
                <a:gd name="connsiteY3" fmla="*/ 1354490 h 1354490"/>
                <a:gd name="connsiteX4" fmla="*/ 0 w 6095206"/>
                <a:gd name="connsiteY4" fmla="*/ 1354490 h 135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5206" h="1354490">
                  <a:moveTo>
                    <a:pt x="0" y="1354490"/>
                  </a:moveTo>
                  <a:lnTo>
                    <a:pt x="1015868" y="0"/>
                  </a:lnTo>
                  <a:lnTo>
                    <a:pt x="5079339" y="0"/>
                  </a:lnTo>
                  <a:lnTo>
                    <a:pt x="6095206" y="1354490"/>
                  </a:lnTo>
                  <a:lnTo>
                    <a:pt x="0" y="135449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5203429"/>
                <a:satOff val="-47794"/>
                <a:lumOff val="33728"/>
                <a:alphaOff val="0"/>
              </a:schemeClr>
            </a:fillRef>
            <a:effectRef idx="0">
              <a:schemeClr val="accent2">
                <a:hueOff val="-5203429"/>
                <a:satOff val="-47794"/>
                <a:lumOff val="3372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02221" tIns="35560" rIns="1102221" bIns="3556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a-DK" sz="2800" kern="1200" dirty="0"/>
                <a:t>Mål og initiativer</a:t>
              </a:r>
            </a:p>
          </p:txBody>
        </p:sp>
        <p:sp>
          <p:nvSpPr>
            <p:cNvPr id="19" name="Kombinationstegning: figur 18">
              <a:extLst>
                <a:ext uri="{FF2B5EF4-FFF2-40B4-BE49-F238E27FC236}">
                  <a16:creationId xmlns:a16="http://schemas.microsoft.com/office/drawing/2014/main" id="{FCB9C59C-2149-4F3A-A34F-849C6237059C}"/>
                </a:ext>
              </a:extLst>
            </p:cNvPr>
            <p:cNvSpPr/>
            <p:nvPr/>
          </p:nvSpPr>
          <p:spPr>
            <a:xfrm>
              <a:off x="2031735" y="5232665"/>
              <a:ext cx="8126942" cy="1354490"/>
            </a:xfrm>
            <a:custGeom>
              <a:avLst/>
              <a:gdLst>
                <a:gd name="connsiteX0" fmla="*/ 0 w 8126942"/>
                <a:gd name="connsiteY0" fmla="*/ 1354490 h 1354490"/>
                <a:gd name="connsiteX1" fmla="*/ 1015868 w 8126942"/>
                <a:gd name="connsiteY1" fmla="*/ 0 h 1354490"/>
                <a:gd name="connsiteX2" fmla="*/ 7111075 w 8126942"/>
                <a:gd name="connsiteY2" fmla="*/ 0 h 1354490"/>
                <a:gd name="connsiteX3" fmla="*/ 8126942 w 8126942"/>
                <a:gd name="connsiteY3" fmla="*/ 1354490 h 1354490"/>
                <a:gd name="connsiteX4" fmla="*/ 0 w 8126942"/>
                <a:gd name="connsiteY4" fmla="*/ 1354490 h 135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26942" h="1354490">
                  <a:moveTo>
                    <a:pt x="0" y="1354490"/>
                  </a:moveTo>
                  <a:lnTo>
                    <a:pt x="1015868" y="0"/>
                  </a:lnTo>
                  <a:lnTo>
                    <a:pt x="7111075" y="0"/>
                  </a:lnTo>
                  <a:lnTo>
                    <a:pt x="8126942" y="1354490"/>
                  </a:lnTo>
                  <a:lnTo>
                    <a:pt x="0" y="135449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7805143"/>
                <a:satOff val="-71691"/>
                <a:lumOff val="50592"/>
                <a:alphaOff val="0"/>
              </a:schemeClr>
            </a:fillRef>
            <a:effectRef idx="0">
              <a:schemeClr val="accent2">
                <a:hueOff val="-7805143"/>
                <a:satOff val="-71691"/>
                <a:lumOff val="50592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57774" tIns="35560" rIns="1457776" bIns="3556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a-DK" sz="2800" kern="1200" dirty="0"/>
                <a:t>Implementering</a:t>
              </a:r>
            </a:p>
          </p:txBody>
        </p:sp>
      </p:grpSp>
      <p:sp>
        <p:nvSpPr>
          <p:cNvPr id="11" name="Billedforklaring: streg 10">
            <a:extLst>
              <a:ext uri="{FF2B5EF4-FFF2-40B4-BE49-F238E27FC236}">
                <a16:creationId xmlns:a16="http://schemas.microsoft.com/office/drawing/2014/main" id="{76B83675-180D-4C34-8C4C-AA0BAC8BA12F}"/>
              </a:ext>
            </a:extLst>
          </p:cNvPr>
          <p:cNvSpPr/>
          <p:nvPr/>
        </p:nvSpPr>
        <p:spPr>
          <a:xfrm>
            <a:off x="1131735" y="2769159"/>
            <a:ext cx="2160000" cy="864000"/>
          </a:xfrm>
          <a:prstGeom prst="borderCallout1">
            <a:avLst>
              <a:gd name="adj1" fmla="val 52064"/>
              <a:gd name="adj2" fmla="val 100996"/>
              <a:gd name="adj3" fmla="val 54297"/>
              <a:gd name="adj4" fmla="val 192132"/>
            </a:avLst>
          </a:prstGeom>
          <a:solidFill>
            <a:srgbClr val="076471"/>
          </a:solidFill>
          <a:ln>
            <a:solidFill>
              <a:srgbClr val="0764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Hvad vil vi gerne sætte fokus på?</a:t>
            </a:r>
          </a:p>
        </p:txBody>
      </p:sp>
      <p:sp>
        <p:nvSpPr>
          <p:cNvPr id="12" name="Billedforklaring: streg 11">
            <a:extLst>
              <a:ext uri="{FF2B5EF4-FFF2-40B4-BE49-F238E27FC236}">
                <a16:creationId xmlns:a16="http://schemas.microsoft.com/office/drawing/2014/main" id="{9BB8CABB-E00B-4F3F-9C4D-3FB594C4A7EF}"/>
              </a:ext>
            </a:extLst>
          </p:cNvPr>
          <p:cNvSpPr/>
          <p:nvPr/>
        </p:nvSpPr>
        <p:spPr>
          <a:xfrm>
            <a:off x="2107167" y="1715459"/>
            <a:ext cx="2160000" cy="864000"/>
          </a:xfrm>
          <a:prstGeom prst="borderCallout1">
            <a:avLst>
              <a:gd name="adj1" fmla="val 49743"/>
              <a:gd name="adj2" fmla="val 100439"/>
              <a:gd name="adj3" fmla="val 48634"/>
              <a:gd name="adj4" fmla="val 162424"/>
            </a:avLst>
          </a:prstGeom>
          <a:solidFill>
            <a:srgbClr val="076471"/>
          </a:solidFill>
          <a:ln>
            <a:solidFill>
              <a:srgbClr val="0764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Hvor vil vi hen</a:t>
            </a:r>
          </a:p>
        </p:txBody>
      </p:sp>
      <p:sp>
        <p:nvSpPr>
          <p:cNvPr id="14" name="Billedforklaring: streg 13">
            <a:extLst>
              <a:ext uri="{FF2B5EF4-FFF2-40B4-BE49-F238E27FC236}">
                <a16:creationId xmlns:a16="http://schemas.microsoft.com/office/drawing/2014/main" id="{363C3097-D429-4883-BB26-309C4D7A7030}"/>
              </a:ext>
            </a:extLst>
          </p:cNvPr>
          <p:cNvSpPr/>
          <p:nvPr/>
        </p:nvSpPr>
        <p:spPr>
          <a:xfrm>
            <a:off x="9260321" y="4063489"/>
            <a:ext cx="2160000" cy="864000"/>
          </a:xfrm>
          <a:prstGeom prst="borderCallout1">
            <a:avLst>
              <a:gd name="adj1" fmla="val 51228"/>
              <a:gd name="adj2" fmla="val -2052"/>
              <a:gd name="adj3" fmla="val 52626"/>
              <a:gd name="adj4" fmla="val -75348"/>
            </a:avLst>
          </a:prstGeom>
          <a:solidFill>
            <a:srgbClr val="076471"/>
          </a:solidFill>
          <a:ln>
            <a:solidFill>
              <a:srgbClr val="0764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Hvordan vil vi sætte fokus og hvad skal vi gøre?</a:t>
            </a:r>
          </a:p>
        </p:txBody>
      </p:sp>
      <p:sp>
        <p:nvSpPr>
          <p:cNvPr id="21" name="Tankeboble: sky 20">
            <a:extLst>
              <a:ext uri="{FF2B5EF4-FFF2-40B4-BE49-F238E27FC236}">
                <a16:creationId xmlns:a16="http://schemas.microsoft.com/office/drawing/2014/main" id="{A07CBF34-A92D-49C3-8088-4706E04C73BA}"/>
              </a:ext>
            </a:extLst>
          </p:cNvPr>
          <p:cNvSpPr/>
          <p:nvPr/>
        </p:nvSpPr>
        <p:spPr>
          <a:xfrm>
            <a:off x="5139701" y="326207"/>
            <a:ext cx="1946520" cy="972427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832749 w 1944000"/>
              <a:gd name="connsiteY0" fmla="*/ 711728 h 972000"/>
              <a:gd name="connsiteX1" fmla="*/ 805749 w 1944000"/>
              <a:gd name="connsiteY1" fmla="*/ 738728 h 972000"/>
              <a:gd name="connsiteX2" fmla="*/ 778749 w 1944000"/>
              <a:gd name="connsiteY2" fmla="*/ 711728 h 972000"/>
              <a:gd name="connsiteX3" fmla="*/ 805749 w 1944000"/>
              <a:gd name="connsiteY3" fmla="*/ 684728 h 972000"/>
              <a:gd name="connsiteX4" fmla="*/ 832749 w 1944000"/>
              <a:gd name="connsiteY4" fmla="*/ 711728 h 972000"/>
              <a:gd name="connsiteX0" fmla="*/ 813876 w 1944000"/>
              <a:gd name="connsiteY0" fmla="*/ 774011 h 972000"/>
              <a:gd name="connsiteX1" fmla="*/ 759876 w 1944000"/>
              <a:gd name="connsiteY1" fmla="*/ 828011 h 972000"/>
              <a:gd name="connsiteX2" fmla="*/ 705876 w 1944000"/>
              <a:gd name="connsiteY2" fmla="*/ 774011 h 972000"/>
              <a:gd name="connsiteX3" fmla="*/ 759876 w 1944000"/>
              <a:gd name="connsiteY3" fmla="*/ 720011 h 972000"/>
              <a:gd name="connsiteX4" fmla="*/ 813876 w 1944000"/>
              <a:gd name="connsiteY4" fmla="*/ 774011 h 972000"/>
              <a:gd name="connsiteX0" fmla="*/ 762980 w 1944000"/>
              <a:gd name="connsiteY0" fmla="*/ 879775 h 972000"/>
              <a:gd name="connsiteX1" fmla="*/ 681980 w 1944000"/>
              <a:gd name="connsiteY1" fmla="*/ 960775 h 972000"/>
              <a:gd name="connsiteX2" fmla="*/ 600980 w 1944000"/>
              <a:gd name="connsiteY2" fmla="*/ 879775 h 972000"/>
              <a:gd name="connsiteX3" fmla="*/ 681980 w 1944000"/>
              <a:gd name="connsiteY3" fmla="*/ 798775 h 972000"/>
              <a:gd name="connsiteX4" fmla="*/ 762980 w 1944000"/>
              <a:gd name="connsiteY4" fmla="*/ 879775 h 9720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834369 w 1946520"/>
              <a:gd name="connsiteY0" fmla="*/ 708555 h 972427"/>
              <a:gd name="connsiteX1" fmla="*/ 807369 w 1946520"/>
              <a:gd name="connsiteY1" fmla="*/ 735555 h 972427"/>
              <a:gd name="connsiteX2" fmla="*/ 780369 w 1946520"/>
              <a:gd name="connsiteY2" fmla="*/ 708555 h 972427"/>
              <a:gd name="connsiteX3" fmla="*/ 807369 w 1946520"/>
              <a:gd name="connsiteY3" fmla="*/ 681555 h 972427"/>
              <a:gd name="connsiteX4" fmla="*/ 834369 w 1946520"/>
              <a:gd name="connsiteY4" fmla="*/ 708555 h 972427"/>
              <a:gd name="connsiteX0" fmla="*/ 815496 w 1946520"/>
              <a:gd name="connsiteY0" fmla="*/ 770838 h 972427"/>
              <a:gd name="connsiteX1" fmla="*/ 761496 w 1946520"/>
              <a:gd name="connsiteY1" fmla="*/ 824838 h 972427"/>
              <a:gd name="connsiteX2" fmla="*/ 707496 w 1946520"/>
              <a:gd name="connsiteY2" fmla="*/ 770838 h 972427"/>
              <a:gd name="connsiteX3" fmla="*/ 761496 w 1946520"/>
              <a:gd name="connsiteY3" fmla="*/ 716838 h 972427"/>
              <a:gd name="connsiteX4" fmla="*/ 815496 w 1946520"/>
              <a:gd name="connsiteY4" fmla="*/ 770838 h 972427"/>
              <a:gd name="connsiteX0" fmla="*/ 764600 w 1946520"/>
              <a:gd name="connsiteY0" fmla="*/ 876602 h 972427"/>
              <a:gd name="connsiteX1" fmla="*/ 683600 w 1946520"/>
              <a:gd name="connsiteY1" fmla="*/ 957602 h 972427"/>
              <a:gd name="connsiteX2" fmla="*/ 602600 w 1946520"/>
              <a:gd name="connsiteY2" fmla="*/ 876602 h 972427"/>
              <a:gd name="connsiteX3" fmla="*/ 683600 w 1946520"/>
              <a:gd name="connsiteY3" fmla="*/ 795602 h 972427"/>
              <a:gd name="connsiteX4" fmla="*/ 764600 w 1946520"/>
              <a:gd name="connsiteY4" fmla="*/ 876602 h 972427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4165 w 43256"/>
              <a:gd name="connsiteY8" fmla="*/ 22813 h 43219"/>
              <a:gd name="connsiteX9" fmla="*/ 37416 w 43256"/>
              <a:gd name="connsiteY9" fmla="*/ 29949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18" fmla="*/ 14036 w 43256"/>
              <a:gd name="connsiteY18" fmla="*/ 5051 h 43219"/>
              <a:gd name="connsiteX19" fmla="*/ 15336 w 43256"/>
              <a:gd name="connsiteY19" fmla="*/ 6399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834369 w 1946520"/>
              <a:gd name="connsiteY0" fmla="*/ 708555 h 972427"/>
              <a:gd name="connsiteX1" fmla="*/ 807369 w 1946520"/>
              <a:gd name="connsiteY1" fmla="*/ 735555 h 972427"/>
              <a:gd name="connsiteX2" fmla="*/ 780369 w 1946520"/>
              <a:gd name="connsiteY2" fmla="*/ 708555 h 972427"/>
              <a:gd name="connsiteX3" fmla="*/ 807369 w 1946520"/>
              <a:gd name="connsiteY3" fmla="*/ 681555 h 972427"/>
              <a:gd name="connsiteX4" fmla="*/ 834369 w 1946520"/>
              <a:gd name="connsiteY4" fmla="*/ 708555 h 972427"/>
              <a:gd name="connsiteX0" fmla="*/ 815496 w 1946520"/>
              <a:gd name="connsiteY0" fmla="*/ 770838 h 972427"/>
              <a:gd name="connsiteX1" fmla="*/ 761496 w 1946520"/>
              <a:gd name="connsiteY1" fmla="*/ 824838 h 972427"/>
              <a:gd name="connsiteX2" fmla="*/ 707496 w 1946520"/>
              <a:gd name="connsiteY2" fmla="*/ 770838 h 972427"/>
              <a:gd name="connsiteX3" fmla="*/ 761496 w 1946520"/>
              <a:gd name="connsiteY3" fmla="*/ 716838 h 972427"/>
              <a:gd name="connsiteX4" fmla="*/ 815496 w 1946520"/>
              <a:gd name="connsiteY4" fmla="*/ 770838 h 972427"/>
              <a:gd name="connsiteX0" fmla="*/ 764600 w 1946520"/>
              <a:gd name="connsiteY0" fmla="*/ 876602 h 972427"/>
              <a:gd name="connsiteX1" fmla="*/ 683600 w 1946520"/>
              <a:gd name="connsiteY1" fmla="*/ 957602 h 972427"/>
              <a:gd name="connsiteX2" fmla="*/ 602600 w 1946520"/>
              <a:gd name="connsiteY2" fmla="*/ 876602 h 972427"/>
              <a:gd name="connsiteX3" fmla="*/ 683600 w 1946520"/>
              <a:gd name="connsiteY3" fmla="*/ 795602 h 972427"/>
              <a:gd name="connsiteX4" fmla="*/ 764600 w 1946520"/>
              <a:gd name="connsiteY4" fmla="*/ 876602 h 972427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4165 w 43256"/>
              <a:gd name="connsiteY8" fmla="*/ 22813 h 43219"/>
              <a:gd name="connsiteX9" fmla="*/ 37416 w 43256"/>
              <a:gd name="connsiteY9" fmla="*/ 29949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18" fmla="*/ 14036 w 43256"/>
              <a:gd name="connsiteY18" fmla="*/ 5051 h 43219"/>
              <a:gd name="connsiteX19" fmla="*/ 15336 w 43256"/>
              <a:gd name="connsiteY19" fmla="*/ 6399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834369 w 1946520"/>
              <a:gd name="connsiteY0" fmla="*/ 708555 h 972427"/>
              <a:gd name="connsiteX1" fmla="*/ 807369 w 1946520"/>
              <a:gd name="connsiteY1" fmla="*/ 735555 h 972427"/>
              <a:gd name="connsiteX2" fmla="*/ 780369 w 1946520"/>
              <a:gd name="connsiteY2" fmla="*/ 708555 h 972427"/>
              <a:gd name="connsiteX3" fmla="*/ 807369 w 1946520"/>
              <a:gd name="connsiteY3" fmla="*/ 681555 h 972427"/>
              <a:gd name="connsiteX4" fmla="*/ 834369 w 1946520"/>
              <a:gd name="connsiteY4" fmla="*/ 708555 h 972427"/>
              <a:gd name="connsiteX0" fmla="*/ 815496 w 1946520"/>
              <a:gd name="connsiteY0" fmla="*/ 770838 h 972427"/>
              <a:gd name="connsiteX1" fmla="*/ 761496 w 1946520"/>
              <a:gd name="connsiteY1" fmla="*/ 824838 h 972427"/>
              <a:gd name="connsiteX2" fmla="*/ 707496 w 1946520"/>
              <a:gd name="connsiteY2" fmla="*/ 770838 h 972427"/>
              <a:gd name="connsiteX3" fmla="*/ 761496 w 1946520"/>
              <a:gd name="connsiteY3" fmla="*/ 716838 h 972427"/>
              <a:gd name="connsiteX4" fmla="*/ 815496 w 1946520"/>
              <a:gd name="connsiteY4" fmla="*/ 770838 h 972427"/>
              <a:gd name="connsiteX0" fmla="*/ 764600 w 1946520"/>
              <a:gd name="connsiteY0" fmla="*/ 876602 h 972427"/>
              <a:gd name="connsiteX1" fmla="*/ 683600 w 1946520"/>
              <a:gd name="connsiteY1" fmla="*/ 957602 h 972427"/>
              <a:gd name="connsiteX2" fmla="*/ 602600 w 1946520"/>
              <a:gd name="connsiteY2" fmla="*/ 876602 h 972427"/>
              <a:gd name="connsiteX3" fmla="*/ 683600 w 1946520"/>
              <a:gd name="connsiteY3" fmla="*/ 795602 h 972427"/>
              <a:gd name="connsiteX4" fmla="*/ 764600 w 1946520"/>
              <a:gd name="connsiteY4" fmla="*/ 876602 h 972427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4165 w 43256"/>
              <a:gd name="connsiteY8" fmla="*/ 22813 h 43219"/>
              <a:gd name="connsiteX9" fmla="*/ 37416 w 43256"/>
              <a:gd name="connsiteY9" fmla="*/ 29949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18" fmla="*/ 14036 w 43256"/>
              <a:gd name="connsiteY18" fmla="*/ 5051 h 43219"/>
              <a:gd name="connsiteX19" fmla="*/ 15336 w 43256"/>
              <a:gd name="connsiteY19" fmla="*/ 6399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834369 w 1946520"/>
              <a:gd name="connsiteY0" fmla="*/ 708555 h 972427"/>
              <a:gd name="connsiteX1" fmla="*/ 807369 w 1946520"/>
              <a:gd name="connsiteY1" fmla="*/ 735555 h 972427"/>
              <a:gd name="connsiteX2" fmla="*/ 780369 w 1946520"/>
              <a:gd name="connsiteY2" fmla="*/ 708555 h 972427"/>
              <a:gd name="connsiteX3" fmla="*/ 807369 w 1946520"/>
              <a:gd name="connsiteY3" fmla="*/ 681555 h 972427"/>
              <a:gd name="connsiteX4" fmla="*/ 834369 w 1946520"/>
              <a:gd name="connsiteY4" fmla="*/ 708555 h 972427"/>
              <a:gd name="connsiteX0" fmla="*/ 815496 w 1946520"/>
              <a:gd name="connsiteY0" fmla="*/ 770838 h 972427"/>
              <a:gd name="connsiteX1" fmla="*/ 761496 w 1946520"/>
              <a:gd name="connsiteY1" fmla="*/ 824838 h 972427"/>
              <a:gd name="connsiteX2" fmla="*/ 707496 w 1946520"/>
              <a:gd name="connsiteY2" fmla="*/ 770838 h 972427"/>
              <a:gd name="connsiteX3" fmla="*/ 761496 w 1946520"/>
              <a:gd name="connsiteY3" fmla="*/ 716838 h 972427"/>
              <a:gd name="connsiteX4" fmla="*/ 815496 w 1946520"/>
              <a:gd name="connsiteY4" fmla="*/ 770838 h 972427"/>
              <a:gd name="connsiteX0" fmla="*/ 764600 w 1946520"/>
              <a:gd name="connsiteY0" fmla="*/ 876602 h 972427"/>
              <a:gd name="connsiteX1" fmla="*/ 683600 w 1946520"/>
              <a:gd name="connsiteY1" fmla="*/ 957602 h 972427"/>
              <a:gd name="connsiteX2" fmla="*/ 602600 w 1946520"/>
              <a:gd name="connsiteY2" fmla="*/ 876602 h 972427"/>
              <a:gd name="connsiteX3" fmla="*/ 683600 w 1946520"/>
              <a:gd name="connsiteY3" fmla="*/ 795602 h 972427"/>
              <a:gd name="connsiteX4" fmla="*/ 764600 w 1946520"/>
              <a:gd name="connsiteY4" fmla="*/ 876602 h 972427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4165 w 43256"/>
              <a:gd name="connsiteY8" fmla="*/ 22813 h 43219"/>
              <a:gd name="connsiteX9" fmla="*/ 37416 w 43256"/>
              <a:gd name="connsiteY9" fmla="*/ 29949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18" fmla="*/ 14036 w 43256"/>
              <a:gd name="connsiteY18" fmla="*/ 5051 h 43219"/>
              <a:gd name="connsiteX19" fmla="*/ 15336 w 43256"/>
              <a:gd name="connsiteY19" fmla="*/ 6399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834369 w 1946520"/>
              <a:gd name="connsiteY0" fmla="*/ 708555 h 972427"/>
              <a:gd name="connsiteX1" fmla="*/ 807369 w 1946520"/>
              <a:gd name="connsiteY1" fmla="*/ 735555 h 972427"/>
              <a:gd name="connsiteX2" fmla="*/ 780369 w 1946520"/>
              <a:gd name="connsiteY2" fmla="*/ 708555 h 972427"/>
              <a:gd name="connsiteX3" fmla="*/ 807369 w 1946520"/>
              <a:gd name="connsiteY3" fmla="*/ 681555 h 972427"/>
              <a:gd name="connsiteX4" fmla="*/ 834369 w 1946520"/>
              <a:gd name="connsiteY4" fmla="*/ 708555 h 972427"/>
              <a:gd name="connsiteX0" fmla="*/ 815496 w 1946520"/>
              <a:gd name="connsiteY0" fmla="*/ 770838 h 972427"/>
              <a:gd name="connsiteX1" fmla="*/ 761496 w 1946520"/>
              <a:gd name="connsiteY1" fmla="*/ 824838 h 972427"/>
              <a:gd name="connsiteX2" fmla="*/ 707496 w 1946520"/>
              <a:gd name="connsiteY2" fmla="*/ 770838 h 972427"/>
              <a:gd name="connsiteX3" fmla="*/ 761496 w 1946520"/>
              <a:gd name="connsiteY3" fmla="*/ 716838 h 972427"/>
              <a:gd name="connsiteX4" fmla="*/ 815496 w 1946520"/>
              <a:gd name="connsiteY4" fmla="*/ 770838 h 972427"/>
              <a:gd name="connsiteX0" fmla="*/ 764600 w 1946520"/>
              <a:gd name="connsiteY0" fmla="*/ 876602 h 972427"/>
              <a:gd name="connsiteX1" fmla="*/ 683600 w 1946520"/>
              <a:gd name="connsiteY1" fmla="*/ 957602 h 972427"/>
              <a:gd name="connsiteX2" fmla="*/ 602600 w 1946520"/>
              <a:gd name="connsiteY2" fmla="*/ 876602 h 972427"/>
              <a:gd name="connsiteX3" fmla="*/ 683600 w 1946520"/>
              <a:gd name="connsiteY3" fmla="*/ 795602 h 972427"/>
              <a:gd name="connsiteX4" fmla="*/ 764600 w 1946520"/>
              <a:gd name="connsiteY4" fmla="*/ 876602 h 972427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4165 w 43256"/>
              <a:gd name="connsiteY8" fmla="*/ 22813 h 43219"/>
              <a:gd name="connsiteX9" fmla="*/ 37416 w 43256"/>
              <a:gd name="connsiteY9" fmla="*/ 29949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18" fmla="*/ 14036 w 43256"/>
              <a:gd name="connsiteY18" fmla="*/ 5051 h 43219"/>
              <a:gd name="connsiteX19" fmla="*/ 15336 w 43256"/>
              <a:gd name="connsiteY19" fmla="*/ 6399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834369 w 1946520"/>
              <a:gd name="connsiteY0" fmla="*/ 708555 h 972427"/>
              <a:gd name="connsiteX1" fmla="*/ 807369 w 1946520"/>
              <a:gd name="connsiteY1" fmla="*/ 735555 h 972427"/>
              <a:gd name="connsiteX2" fmla="*/ 780369 w 1946520"/>
              <a:gd name="connsiteY2" fmla="*/ 708555 h 972427"/>
              <a:gd name="connsiteX3" fmla="*/ 807369 w 1946520"/>
              <a:gd name="connsiteY3" fmla="*/ 681555 h 972427"/>
              <a:gd name="connsiteX4" fmla="*/ 834369 w 1946520"/>
              <a:gd name="connsiteY4" fmla="*/ 708555 h 972427"/>
              <a:gd name="connsiteX0" fmla="*/ 815496 w 1946520"/>
              <a:gd name="connsiteY0" fmla="*/ 770838 h 972427"/>
              <a:gd name="connsiteX1" fmla="*/ 761496 w 1946520"/>
              <a:gd name="connsiteY1" fmla="*/ 824838 h 972427"/>
              <a:gd name="connsiteX2" fmla="*/ 707496 w 1946520"/>
              <a:gd name="connsiteY2" fmla="*/ 770838 h 972427"/>
              <a:gd name="connsiteX3" fmla="*/ 761496 w 1946520"/>
              <a:gd name="connsiteY3" fmla="*/ 716838 h 972427"/>
              <a:gd name="connsiteX4" fmla="*/ 815496 w 1946520"/>
              <a:gd name="connsiteY4" fmla="*/ 770838 h 972427"/>
              <a:gd name="connsiteX0" fmla="*/ 764600 w 1946520"/>
              <a:gd name="connsiteY0" fmla="*/ 876602 h 972427"/>
              <a:gd name="connsiteX1" fmla="*/ 683600 w 1946520"/>
              <a:gd name="connsiteY1" fmla="*/ 957602 h 972427"/>
              <a:gd name="connsiteX2" fmla="*/ 602600 w 1946520"/>
              <a:gd name="connsiteY2" fmla="*/ 876602 h 972427"/>
              <a:gd name="connsiteX3" fmla="*/ 764600 w 1946520"/>
              <a:gd name="connsiteY3" fmla="*/ 876602 h 972427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4165 w 43256"/>
              <a:gd name="connsiteY8" fmla="*/ 22813 h 43219"/>
              <a:gd name="connsiteX9" fmla="*/ 37416 w 43256"/>
              <a:gd name="connsiteY9" fmla="*/ 29949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18" fmla="*/ 14036 w 43256"/>
              <a:gd name="connsiteY18" fmla="*/ 5051 h 43219"/>
              <a:gd name="connsiteX19" fmla="*/ 15336 w 43256"/>
              <a:gd name="connsiteY19" fmla="*/ 6399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834369 w 1946520"/>
              <a:gd name="connsiteY0" fmla="*/ 708555 h 972427"/>
              <a:gd name="connsiteX1" fmla="*/ 807369 w 1946520"/>
              <a:gd name="connsiteY1" fmla="*/ 735555 h 972427"/>
              <a:gd name="connsiteX2" fmla="*/ 780369 w 1946520"/>
              <a:gd name="connsiteY2" fmla="*/ 708555 h 972427"/>
              <a:gd name="connsiteX3" fmla="*/ 807369 w 1946520"/>
              <a:gd name="connsiteY3" fmla="*/ 681555 h 972427"/>
              <a:gd name="connsiteX4" fmla="*/ 834369 w 1946520"/>
              <a:gd name="connsiteY4" fmla="*/ 708555 h 972427"/>
              <a:gd name="connsiteX0" fmla="*/ 815496 w 1946520"/>
              <a:gd name="connsiteY0" fmla="*/ 770838 h 972427"/>
              <a:gd name="connsiteX1" fmla="*/ 761496 w 1946520"/>
              <a:gd name="connsiteY1" fmla="*/ 824838 h 972427"/>
              <a:gd name="connsiteX2" fmla="*/ 707496 w 1946520"/>
              <a:gd name="connsiteY2" fmla="*/ 770838 h 972427"/>
              <a:gd name="connsiteX3" fmla="*/ 761496 w 1946520"/>
              <a:gd name="connsiteY3" fmla="*/ 716838 h 972427"/>
              <a:gd name="connsiteX4" fmla="*/ 815496 w 1946520"/>
              <a:gd name="connsiteY4" fmla="*/ 770838 h 972427"/>
              <a:gd name="connsiteX0" fmla="*/ 764600 w 1946520"/>
              <a:gd name="connsiteY0" fmla="*/ 876602 h 972427"/>
              <a:gd name="connsiteX1" fmla="*/ 683600 w 1946520"/>
              <a:gd name="connsiteY1" fmla="*/ 957602 h 972427"/>
              <a:gd name="connsiteX2" fmla="*/ 602600 w 1946520"/>
              <a:gd name="connsiteY2" fmla="*/ 876602 h 972427"/>
              <a:gd name="connsiteX3" fmla="*/ 764600 w 1946520"/>
              <a:gd name="connsiteY3" fmla="*/ 876602 h 972427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4165 w 43256"/>
              <a:gd name="connsiteY8" fmla="*/ 22813 h 43219"/>
              <a:gd name="connsiteX9" fmla="*/ 37416 w 43256"/>
              <a:gd name="connsiteY9" fmla="*/ 29949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18" fmla="*/ 14036 w 43256"/>
              <a:gd name="connsiteY18" fmla="*/ 5051 h 43219"/>
              <a:gd name="connsiteX19" fmla="*/ 15336 w 43256"/>
              <a:gd name="connsiteY19" fmla="*/ 6399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834369 w 1946520"/>
              <a:gd name="connsiteY0" fmla="*/ 708555 h 972427"/>
              <a:gd name="connsiteX1" fmla="*/ 807369 w 1946520"/>
              <a:gd name="connsiteY1" fmla="*/ 735555 h 972427"/>
              <a:gd name="connsiteX2" fmla="*/ 780369 w 1946520"/>
              <a:gd name="connsiteY2" fmla="*/ 708555 h 972427"/>
              <a:gd name="connsiteX3" fmla="*/ 807369 w 1946520"/>
              <a:gd name="connsiteY3" fmla="*/ 681555 h 972427"/>
              <a:gd name="connsiteX4" fmla="*/ 834369 w 1946520"/>
              <a:gd name="connsiteY4" fmla="*/ 708555 h 972427"/>
              <a:gd name="connsiteX0" fmla="*/ 815496 w 1946520"/>
              <a:gd name="connsiteY0" fmla="*/ 770838 h 972427"/>
              <a:gd name="connsiteX1" fmla="*/ 761496 w 1946520"/>
              <a:gd name="connsiteY1" fmla="*/ 824838 h 972427"/>
              <a:gd name="connsiteX2" fmla="*/ 707496 w 1946520"/>
              <a:gd name="connsiteY2" fmla="*/ 770838 h 972427"/>
              <a:gd name="connsiteX3" fmla="*/ 815496 w 1946520"/>
              <a:gd name="connsiteY3" fmla="*/ 770838 h 972427"/>
              <a:gd name="connsiteX0" fmla="*/ 764600 w 1946520"/>
              <a:gd name="connsiteY0" fmla="*/ 876602 h 972427"/>
              <a:gd name="connsiteX1" fmla="*/ 683600 w 1946520"/>
              <a:gd name="connsiteY1" fmla="*/ 957602 h 972427"/>
              <a:gd name="connsiteX2" fmla="*/ 602600 w 1946520"/>
              <a:gd name="connsiteY2" fmla="*/ 876602 h 972427"/>
              <a:gd name="connsiteX3" fmla="*/ 764600 w 1946520"/>
              <a:gd name="connsiteY3" fmla="*/ 876602 h 972427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4165 w 43256"/>
              <a:gd name="connsiteY8" fmla="*/ 22813 h 43219"/>
              <a:gd name="connsiteX9" fmla="*/ 37416 w 43256"/>
              <a:gd name="connsiteY9" fmla="*/ 29949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18" fmla="*/ 14036 w 43256"/>
              <a:gd name="connsiteY18" fmla="*/ 5051 h 43219"/>
              <a:gd name="connsiteX19" fmla="*/ 15336 w 43256"/>
              <a:gd name="connsiteY19" fmla="*/ 6399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834369 w 1946520"/>
              <a:gd name="connsiteY0" fmla="*/ 708555 h 972427"/>
              <a:gd name="connsiteX1" fmla="*/ 807369 w 1946520"/>
              <a:gd name="connsiteY1" fmla="*/ 735555 h 972427"/>
              <a:gd name="connsiteX2" fmla="*/ 780369 w 1946520"/>
              <a:gd name="connsiteY2" fmla="*/ 708555 h 972427"/>
              <a:gd name="connsiteX3" fmla="*/ 807369 w 1946520"/>
              <a:gd name="connsiteY3" fmla="*/ 681555 h 972427"/>
              <a:gd name="connsiteX4" fmla="*/ 834369 w 1946520"/>
              <a:gd name="connsiteY4" fmla="*/ 708555 h 972427"/>
              <a:gd name="connsiteX0" fmla="*/ 815496 w 1946520"/>
              <a:gd name="connsiteY0" fmla="*/ 770838 h 972427"/>
              <a:gd name="connsiteX1" fmla="*/ 761496 w 1946520"/>
              <a:gd name="connsiteY1" fmla="*/ 824838 h 972427"/>
              <a:gd name="connsiteX2" fmla="*/ 707496 w 1946520"/>
              <a:gd name="connsiteY2" fmla="*/ 770838 h 972427"/>
              <a:gd name="connsiteX3" fmla="*/ 815496 w 1946520"/>
              <a:gd name="connsiteY3" fmla="*/ 770838 h 972427"/>
              <a:gd name="connsiteX0" fmla="*/ 764600 w 1946520"/>
              <a:gd name="connsiteY0" fmla="*/ 876602 h 972427"/>
              <a:gd name="connsiteX1" fmla="*/ 683600 w 1946520"/>
              <a:gd name="connsiteY1" fmla="*/ 957602 h 972427"/>
              <a:gd name="connsiteX2" fmla="*/ 602600 w 1946520"/>
              <a:gd name="connsiteY2" fmla="*/ 876602 h 972427"/>
              <a:gd name="connsiteX3" fmla="*/ 764600 w 1946520"/>
              <a:gd name="connsiteY3" fmla="*/ 876602 h 972427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4165 w 43256"/>
              <a:gd name="connsiteY8" fmla="*/ 22813 h 43219"/>
              <a:gd name="connsiteX9" fmla="*/ 37416 w 43256"/>
              <a:gd name="connsiteY9" fmla="*/ 29949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18" fmla="*/ 14036 w 43256"/>
              <a:gd name="connsiteY18" fmla="*/ 5051 h 43219"/>
              <a:gd name="connsiteX19" fmla="*/ 15336 w 43256"/>
              <a:gd name="connsiteY19" fmla="*/ 6399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834369 w 1946520"/>
              <a:gd name="connsiteY0" fmla="*/ 708555 h 972427"/>
              <a:gd name="connsiteX1" fmla="*/ 807369 w 1946520"/>
              <a:gd name="connsiteY1" fmla="*/ 735555 h 972427"/>
              <a:gd name="connsiteX2" fmla="*/ 780369 w 1946520"/>
              <a:gd name="connsiteY2" fmla="*/ 708555 h 972427"/>
              <a:gd name="connsiteX3" fmla="*/ 807369 w 1946520"/>
              <a:gd name="connsiteY3" fmla="*/ 681555 h 972427"/>
              <a:gd name="connsiteX4" fmla="*/ 834369 w 1946520"/>
              <a:gd name="connsiteY4" fmla="*/ 708555 h 972427"/>
              <a:gd name="connsiteX0" fmla="*/ 815496 w 1946520"/>
              <a:gd name="connsiteY0" fmla="*/ 770838 h 972427"/>
              <a:gd name="connsiteX1" fmla="*/ 761496 w 1946520"/>
              <a:gd name="connsiteY1" fmla="*/ 824838 h 972427"/>
              <a:gd name="connsiteX2" fmla="*/ 815496 w 1946520"/>
              <a:gd name="connsiteY2" fmla="*/ 770838 h 972427"/>
              <a:gd name="connsiteX0" fmla="*/ 764600 w 1946520"/>
              <a:gd name="connsiteY0" fmla="*/ 876602 h 972427"/>
              <a:gd name="connsiteX1" fmla="*/ 683600 w 1946520"/>
              <a:gd name="connsiteY1" fmla="*/ 957602 h 972427"/>
              <a:gd name="connsiteX2" fmla="*/ 602600 w 1946520"/>
              <a:gd name="connsiteY2" fmla="*/ 876602 h 972427"/>
              <a:gd name="connsiteX3" fmla="*/ 764600 w 1946520"/>
              <a:gd name="connsiteY3" fmla="*/ 876602 h 972427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4165 w 43256"/>
              <a:gd name="connsiteY8" fmla="*/ 22813 h 43219"/>
              <a:gd name="connsiteX9" fmla="*/ 37416 w 43256"/>
              <a:gd name="connsiteY9" fmla="*/ 29949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18" fmla="*/ 14036 w 43256"/>
              <a:gd name="connsiteY18" fmla="*/ 5051 h 43219"/>
              <a:gd name="connsiteX19" fmla="*/ 15336 w 43256"/>
              <a:gd name="connsiteY19" fmla="*/ 6399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834369 w 1946520"/>
              <a:gd name="connsiteY0" fmla="*/ 708555 h 972427"/>
              <a:gd name="connsiteX1" fmla="*/ 807369 w 1946520"/>
              <a:gd name="connsiteY1" fmla="*/ 735555 h 972427"/>
              <a:gd name="connsiteX2" fmla="*/ 780369 w 1946520"/>
              <a:gd name="connsiteY2" fmla="*/ 708555 h 972427"/>
              <a:gd name="connsiteX3" fmla="*/ 834369 w 1946520"/>
              <a:gd name="connsiteY3" fmla="*/ 708555 h 972427"/>
              <a:gd name="connsiteX0" fmla="*/ 815496 w 1946520"/>
              <a:gd name="connsiteY0" fmla="*/ 770838 h 972427"/>
              <a:gd name="connsiteX1" fmla="*/ 761496 w 1946520"/>
              <a:gd name="connsiteY1" fmla="*/ 824838 h 972427"/>
              <a:gd name="connsiteX2" fmla="*/ 815496 w 1946520"/>
              <a:gd name="connsiteY2" fmla="*/ 770838 h 972427"/>
              <a:gd name="connsiteX0" fmla="*/ 764600 w 1946520"/>
              <a:gd name="connsiteY0" fmla="*/ 876602 h 972427"/>
              <a:gd name="connsiteX1" fmla="*/ 683600 w 1946520"/>
              <a:gd name="connsiteY1" fmla="*/ 957602 h 972427"/>
              <a:gd name="connsiteX2" fmla="*/ 602600 w 1946520"/>
              <a:gd name="connsiteY2" fmla="*/ 876602 h 972427"/>
              <a:gd name="connsiteX3" fmla="*/ 764600 w 1946520"/>
              <a:gd name="connsiteY3" fmla="*/ 876602 h 972427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4165 w 43256"/>
              <a:gd name="connsiteY8" fmla="*/ 22813 h 43219"/>
              <a:gd name="connsiteX9" fmla="*/ 37416 w 43256"/>
              <a:gd name="connsiteY9" fmla="*/ 29949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18" fmla="*/ 14036 w 43256"/>
              <a:gd name="connsiteY18" fmla="*/ 5051 h 43219"/>
              <a:gd name="connsiteX19" fmla="*/ 15336 w 43256"/>
              <a:gd name="connsiteY19" fmla="*/ 6399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780369 w 1946520"/>
              <a:gd name="connsiteY0" fmla="*/ 708555 h 972427"/>
              <a:gd name="connsiteX1" fmla="*/ 807369 w 1946520"/>
              <a:gd name="connsiteY1" fmla="*/ 735555 h 972427"/>
              <a:gd name="connsiteX2" fmla="*/ 780369 w 1946520"/>
              <a:gd name="connsiteY2" fmla="*/ 708555 h 972427"/>
              <a:gd name="connsiteX0" fmla="*/ 815496 w 1946520"/>
              <a:gd name="connsiteY0" fmla="*/ 770838 h 972427"/>
              <a:gd name="connsiteX1" fmla="*/ 761496 w 1946520"/>
              <a:gd name="connsiteY1" fmla="*/ 824838 h 972427"/>
              <a:gd name="connsiteX2" fmla="*/ 815496 w 1946520"/>
              <a:gd name="connsiteY2" fmla="*/ 770838 h 972427"/>
              <a:gd name="connsiteX0" fmla="*/ 764600 w 1946520"/>
              <a:gd name="connsiteY0" fmla="*/ 876602 h 972427"/>
              <a:gd name="connsiteX1" fmla="*/ 683600 w 1946520"/>
              <a:gd name="connsiteY1" fmla="*/ 957602 h 972427"/>
              <a:gd name="connsiteX2" fmla="*/ 602600 w 1946520"/>
              <a:gd name="connsiteY2" fmla="*/ 876602 h 972427"/>
              <a:gd name="connsiteX3" fmla="*/ 764600 w 1946520"/>
              <a:gd name="connsiteY3" fmla="*/ 876602 h 972427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4165 w 43256"/>
              <a:gd name="connsiteY8" fmla="*/ 22813 h 43219"/>
              <a:gd name="connsiteX9" fmla="*/ 37416 w 43256"/>
              <a:gd name="connsiteY9" fmla="*/ 29949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18" fmla="*/ 14036 w 43256"/>
              <a:gd name="connsiteY18" fmla="*/ 5051 h 43219"/>
              <a:gd name="connsiteX19" fmla="*/ 15336 w 43256"/>
              <a:gd name="connsiteY19" fmla="*/ 6399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780369 w 1946520"/>
              <a:gd name="connsiteY0" fmla="*/ 708555 h 972427"/>
              <a:gd name="connsiteX1" fmla="*/ 807369 w 1946520"/>
              <a:gd name="connsiteY1" fmla="*/ 735555 h 972427"/>
              <a:gd name="connsiteX2" fmla="*/ 780369 w 1946520"/>
              <a:gd name="connsiteY2" fmla="*/ 708555 h 972427"/>
              <a:gd name="connsiteX0" fmla="*/ 815496 w 1946520"/>
              <a:gd name="connsiteY0" fmla="*/ 770838 h 972427"/>
              <a:gd name="connsiteX1" fmla="*/ 761496 w 1946520"/>
              <a:gd name="connsiteY1" fmla="*/ 824838 h 972427"/>
              <a:gd name="connsiteX2" fmla="*/ 815496 w 1946520"/>
              <a:gd name="connsiteY2" fmla="*/ 770838 h 972427"/>
              <a:gd name="connsiteX0" fmla="*/ 764600 w 1946520"/>
              <a:gd name="connsiteY0" fmla="*/ 876602 h 972427"/>
              <a:gd name="connsiteX1" fmla="*/ 683600 w 1946520"/>
              <a:gd name="connsiteY1" fmla="*/ 957602 h 972427"/>
              <a:gd name="connsiteX2" fmla="*/ 602600 w 1946520"/>
              <a:gd name="connsiteY2" fmla="*/ 876602 h 972427"/>
              <a:gd name="connsiteX3" fmla="*/ 764600 w 1946520"/>
              <a:gd name="connsiteY3" fmla="*/ 876602 h 972427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4165 w 43256"/>
              <a:gd name="connsiteY8" fmla="*/ 22813 h 43219"/>
              <a:gd name="connsiteX9" fmla="*/ 37416 w 43256"/>
              <a:gd name="connsiteY9" fmla="*/ 29949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18" fmla="*/ 14036 w 43256"/>
              <a:gd name="connsiteY18" fmla="*/ 5051 h 43219"/>
              <a:gd name="connsiteX19" fmla="*/ 15336 w 43256"/>
              <a:gd name="connsiteY19" fmla="*/ 6399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780369 w 1946520"/>
              <a:gd name="connsiteY0" fmla="*/ 708555 h 972427"/>
              <a:gd name="connsiteX1" fmla="*/ 807369 w 1946520"/>
              <a:gd name="connsiteY1" fmla="*/ 735555 h 972427"/>
              <a:gd name="connsiteX2" fmla="*/ 780369 w 1946520"/>
              <a:gd name="connsiteY2" fmla="*/ 708555 h 972427"/>
              <a:gd name="connsiteX0" fmla="*/ 815496 w 1946520"/>
              <a:gd name="connsiteY0" fmla="*/ 770838 h 972427"/>
              <a:gd name="connsiteX1" fmla="*/ 761496 w 1946520"/>
              <a:gd name="connsiteY1" fmla="*/ 824838 h 972427"/>
              <a:gd name="connsiteX2" fmla="*/ 815496 w 1946520"/>
              <a:gd name="connsiteY2" fmla="*/ 770838 h 972427"/>
              <a:gd name="connsiteX0" fmla="*/ 764600 w 1946520"/>
              <a:gd name="connsiteY0" fmla="*/ 876602 h 972427"/>
              <a:gd name="connsiteX1" fmla="*/ 683600 w 1946520"/>
              <a:gd name="connsiteY1" fmla="*/ 957602 h 972427"/>
              <a:gd name="connsiteX2" fmla="*/ 602600 w 1946520"/>
              <a:gd name="connsiteY2" fmla="*/ 876602 h 972427"/>
              <a:gd name="connsiteX3" fmla="*/ 764600 w 1946520"/>
              <a:gd name="connsiteY3" fmla="*/ 876602 h 972427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4165 w 43256"/>
              <a:gd name="connsiteY8" fmla="*/ 22813 h 43219"/>
              <a:gd name="connsiteX9" fmla="*/ 37416 w 43256"/>
              <a:gd name="connsiteY9" fmla="*/ 29949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18" fmla="*/ 14036 w 43256"/>
              <a:gd name="connsiteY18" fmla="*/ 5051 h 43219"/>
              <a:gd name="connsiteX19" fmla="*/ 15336 w 43256"/>
              <a:gd name="connsiteY19" fmla="*/ 6399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780369 w 1946520"/>
              <a:gd name="connsiteY0" fmla="*/ 708555 h 972427"/>
              <a:gd name="connsiteX1" fmla="*/ 807369 w 1946520"/>
              <a:gd name="connsiteY1" fmla="*/ 735555 h 972427"/>
              <a:gd name="connsiteX2" fmla="*/ 780369 w 1946520"/>
              <a:gd name="connsiteY2" fmla="*/ 708555 h 972427"/>
              <a:gd name="connsiteX0" fmla="*/ 815496 w 1946520"/>
              <a:gd name="connsiteY0" fmla="*/ 770838 h 972427"/>
              <a:gd name="connsiteX1" fmla="*/ 761496 w 1946520"/>
              <a:gd name="connsiteY1" fmla="*/ 824838 h 972427"/>
              <a:gd name="connsiteX2" fmla="*/ 815496 w 1946520"/>
              <a:gd name="connsiteY2" fmla="*/ 770838 h 972427"/>
              <a:gd name="connsiteX0" fmla="*/ 764600 w 1946520"/>
              <a:gd name="connsiteY0" fmla="*/ 876602 h 972427"/>
              <a:gd name="connsiteX1" fmla="*/ 683600 w 1946520"/>
              <a:gd name="connsiteY1" fmla="*/ 957602 h 972427"/>
              <a:gd name="connsiteX2" fmla="*/ 602600 w 1946520"/>
              <a:gd name="connsiteY2" fmla="*/ 876602 h 972427"/>
              <a:gd name="connsiteX3" fmla="*/ 764600 w 1946520"/>
              <a:gd name="connsiteY3" fmla="*/ 876602 h 972427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4165 w 43256"/>
              <a:gd name="connsiteY8" fmla="*/ 22813 h 43219"/>
              <a:gd name="connsiteX9" fmla="*/ 37416 w 43256"/>
              <a:gd name="connsiteY9" fmla="*/ 29949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18" fmla="*/ 14036 w 43256"/>
              <a:gd name="connsiteY18" fmla="*/ 5051 h 43219"/>
              <a:gd name="connsiteX19" fmla="*/ 15336 w 43256"/>
              <a:gd name="connsiteY19" fmla="*/ 6399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780369 w 1946520"/>
              <a:gd name="connsiteY0" fmla="*/ 708555 h 972427"/>
              <a:gd name="connsiteX1" fmla="*/ 787634 w 1946520"/>
              <a:gd name="connsiteY1" fmla="*/ 712530 h 972427"/>
              <a:gd name="connsiteX2" fmla="*/ 780369 w 1946520"/>
              <a:gd name="connsiteY2" fmla="*/ 708555 h 972427"/>
              <a:gd name="connsiteX0" fmla="*/ 815496 w 1946520"/>
              <a:gd name="connsiteY0" fmla="*/ 770838 h 972427"/>
              <a:gd name="connsiteX1" fmla="*/ 761496 w 1946520"/>
              <a:gd name="connsiteY1" fmla="*/ 824838 h 972427"/>
              <a:gd name="connsiteX2" fmla="*/ 815496 w 1946520"/>
              <a:gd name="connsiteY2" fmla="*/ 770838 h 972427"/>
              <a:gd name="connsiteX0" fmla="*/ 764600 w 1946520"/>
              <a:gd name="connsiteY0" fmla="*/ 876602 h 972427"/>
              <a:gd name="connsiteX1" fmla="*/ 683600 w 1946520"/>
              <a:gd name="connsiteY1" fmla="*/ 957602 h 972427"/>
              <a:gd name="connsiteX2" fmla="*/ 602600 w 1946520"/>
              <a:gd name="connsiteY2" fmla="*/ 876602 h 972427"/>
              <a:gd name="connsiteX3" fmla="*/ 764600 w 1946520"/>
              <a:gd name="connsiteY3" fmla="*/ 876602 h 972427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4165 w 43256"/>
              <a:gd name="connsiteY8" fmla="*/ 22813 h 43219"/>
              <a:gd name="connsiteX9" fmla="*/ 37416 w 43256"/>
              <a:gd name="connsiteY9" fmla="*/ 29949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18" fmla="*/ 14036 w 43256"/>
              <a:gd name="connsiteY18" fmla="*/ 5051 h 43219"/>
              <a:gd name="connsiteX19" fmla="*/ 15336 w 43256"/>
              <a:gd name="connsiteY19" fmla="*/ 6399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780369 w 1946520"/>
              <a:gd name="connsiteY0" fmla="*/ 708555 h 972427"/>
              <a:gd name="connsiteX1" fmla="*/ 787634 w 1946520"/>
              <a:gd name="connsiteY1" fmla="*/ 712530 h 972427"/>
              <a:gd name="connsiteX2" fmla="*/ 780369 w 1946520"/>
              <a:gd name="connsiteY2" fmla="*/ 708555 h 972427"/>
              <a:gd name="connsiteX0" fmla="*/ 815496 w 1946520"/>
              <a:gd name="connsiteY0" fmla="*/ 770838 h 972427"/>
              <a:gd name="connsiteX1" fmla="*/ 761496 w 1946520"/>
              <a:gd name="connsiteY1" fmla="*/ 824838 h 972427"/>
              <a:gd name="connsiteX2" fmla="*/ 815496 w 1946520"/>
              <a:gd name="connsiteY2" fmla="*/ 770838 h 972427"/>
              <a:gd name="connsiteX0" fmla="*/ 764600 w 1946520"/>
              <a:gd name="connsiteY0" fmla="*/ 876602 h 972427"/>
              <a:gd name="connsiteX1" fmla="*/ 683600 w 1946520"/>
              <a:gd name="connsiteY1" fmla="*/ 957602 h 972427"/>
              <a:gd name="connsiteX2" fmla="*/ 602600 w 1946520"/>
              <a:gd name="connsiteY2" fmla="*/ 876602 h 972427"/>
              <a:gd name="connsiteX3" fmla="*/ 764600 w 1946520"/>
              <a:gd name="connsiteY3" fmla="*/ 876602 h 972427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4165 w 43256"/>
              <a:gd name="connsiteY8" fmla="*/ 22813 h 43219"/>
              <a:gd name="connsiteX9" fmla="*/ 37416 w 43256"/>
              <a:gd name="connsiteY9" fmla="*/ 29949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18" fmla="*/ 14036 w 43256"/>
              <a:gd name="connsiteY18" fmla="*/ 5051 h 43219"/>
              <a:gd name="connsiteX19" fmla="*/ 15336 w 43256"/>
              <a:gd name="connsiteY19" fmla="*/ 6399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780369 w 1946520"/>
              <a:gd name="connsiteY0" fmla="*/ 708555 h 972427"/>
              <a:gd name="connsiteX1" fmla="*/ 787634 w 1946520"/>
              <a:gd name="connsiteY1" fmla="*/ 712530 h 972427"/>
              <a:gd name="connsiteX2" fmla="*/ 780369 w 1946520"/>
              <a:gd name="connsiteY2" fmla="*/ 708555 h 972427"/>
              <a:gd name="connsiteX0" fmla="*/ 815496 w 1946520"/>
              <a:gd name="connsiteY0" fmla="*/ 770838 h 972427"/>
              <a:gd name="connsiteX1" fmla="*/ 761496 w 1946520"/>
              <a:gd name="connsiteY1" fmla="*/ 824838 h 972427"/>
              <a:gd name="connsiteX2" fmla="*/ 815496 w 1946520"/>
              <a:gd name="connsiteY2" fmla="*/ 770838 h 972427"/>
              <a:gd name="connsiteX0" fmla="*/ 764600 w 1946520"/>
              <a:gd name="connsiteY0" fmla="*/ 876602 h 972427"/>
              <a:gd name="connsiteX1" fmla="*/ 683600 w 1946520"/>
              <a:gd name="connsiteY1" fmla="*/ 957602 h 972427"/>
              <a:gd name="connsiteX2" fmla="*/ 602600 w 1946520"/>
              <a:gd name="connsiteY2" fmla="*/ 876602 h 972427"/>
              <a:gd name="connsiteX3" fmla="*/ 764600 w 1946520"/>
              <a:gd name="connsiteY3" fmla="*/ 876602 h 972427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4165 w 43256"/>
              <a:gd name="connsiteY8" fmla="*/ 22813 h 43219"/>
              <a:gd name="connsiteX9" fmla="*/ 37416 w 43256"/>
              <a:gd name="connsiteY9" fmla="*/ 29949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18" fmla="*/ 14036 w 43256"/>
              <a:gd name="connsiteY18" fmla="*/ 5051 h 43219"/>
              <a:gd name="connsiteX19" fmla="*/ 15336 w 43256"/>
              <a:gd name="connsiteY19" fmla="*/ 6399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780369 w 1946520"/>
              <a:gd name="connsiteY0" fmla="*/ 708555 h 972427"/>
              <a:gd name="connsiteX1" fmla="*/ 787634 w 1946520"/>
              <a:gd name="connsiteY1" fmla="*/ 712530 h 972427"/>
              <a:gd name="connsiteX2" fmla="*/ 780369 w 1946520"/>
              <a:gd name="connsiteY2" fmla="*/ 708555 h 972427"/>
              <a:gd name="connsiteX0" fmla="*/ 815496 w 1946520"/>
              <a:gd name="connsiteY0" fmla="*/ 770838 h 972427"/>
              <a:gd name="connsiteX1" fmla="*/ 817413 w 1946520"/>
              <a:gd name="connsiteY1" fmla="*/ 778789 h 972427"/>
              <a:gd name="connsiteX2" fmla="*/ 815496 w 1946520"/>
              <a:gd name="connsiteY2" fmla="*/ 770838 h 972427"/>
              <a:gd name="connsiteX0" fmla="*/ 764600 w 1946520"/>
              <a:gd name="connsiteY0" fmla="*/ 876602 h 972427"/>
              <a:gd name="connsiteX1" fmla="*/ 683600 w 1946520"/>
              <a:gd name="connsiteY1" fmla="*/ 957602 h 972427"/>
              <a:gd name="connsiteX2" fmla="*/ 602600 w 1946520"/>
              <a:gd name="connsiteY2" fmla="*/ 876602 h 972427"/>
              <a:gd name="connsiteX3" fmla="*/ 764600 w 1946520"/>
              <a:gd name="connsiteY3" fmla="*/ 876602 h 972427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4165 w 43256"/>
              <a:gd name="connsiteY8" fmla="*/ 22813 h 43219"/>
              <a:gd name="connsiteX9" fmla="*/ 37416 w 43256"/>
              <a:gd name="connsiteY9" fmla="*/ 29949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18" fmla="*/ 14036 w 43256"/>
              <a:gd name="connsiteY18" fmla="*/ 5051 h 43219"/>
              <a:gd name="connsiteX19" fmla="*/ 15336 w 43256"/>
              <a:gd name="connsiteY19" fmla="*/ 6399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780369 w 1946520"/>
              <a:gd name="connsiteY0" fmla="*/ 708555 h 972427"/>
              <a:gd name="connsiteX1" fmla="*/ 787634 w 1946520"/>
              <a:gd name="connsiteY1" fmla="*/ 712530 h 972427"/>
              <a:gd name="connsiteX2" fmla="*/ 780369 w 1946520"/>
              <a:gd name="connsiteY2" fmla="*/ 708555 h 972427"/>
              <a:gd name="connsiteX0" fmla="*/ 815496 w 1946520"/>
              <a:gd name="connsiteY0" fmla="*/ 770838 h 972427"/>
              <a:gd name="connsiteX1" fmla="*/ 817413 w 1946520"/>
              <a:gd name="connsiteY1" fmla="*/ 778789 h 972427"/>
              <a:gd name="connsiteX2" fmla="*/ 815496 w 1946520"/>
              <a:gd name="connsiteY2" fmla="*/ 770838 h 972427"/>
              <a:gd name="connsiteX0" fmla="*/ 764600 w 1946520"/>
              <a:gd name="connsiteY0" fmla="*/ 876602 h 972427"/>
              <a:gd name="connsiteX1" fmla="*/ 683600 w 1946520"/>
              <a:gd name="connsiteY1" fmla="*/ 957602 h 972427"/>
              <a:gd name="connsiteX2" fmla="*/ 602600 w 1946520"/>
              <a:gd name="connsiteY2" fmla="*/ 876602 h 972427"/>
              <a:gd name="connsiteX3" fmla="*/ 764600 w 1946520"/>
              <a:gd name="connsiteY3" fmla="*/ 876602 h 972427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4165 w 43256"/>
              <a:gd name="connsiteY8" fmla="*/ 22813 h 43219"/>
              <a:gd name="connsiteX9" fmla="*/ 37416 w 43256"/>
              <a:gd name="connsiteY9" fmla="*/ 29949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18" fmla="*/ 14036 w 43256"/>
              <a:gd name="connsiteY18" fmla="*/ 5051 h 43219"/>
              <a:gd name="connsiteX19" fmla="*/ 15336 w 43256"/>
              <a:gd name="connsiteY19" fmla="*/ 6399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780369 w 1946520"/>
              <a:gd name="connsiteY0" fmla="*/ 708555 h 972427"/>
              <a:gd name="connsiteX1" fmla="*/ 787634 w 1946520"/>
              <a:gd name="connsiteY1" fmla="*/ 712530 h 972427"/>
              <a:gd name="connsiteX2" fmla="*/ 780369 w 1946520"/>
              <a:gd name="connsiteY2" fmla="*/ 708555 h 972427"/>
              <a:gd name="connsiteX0" fmla="*/ 815496 w 1946520"/>
              <a:gd name="connsiteY0" fmla="*/ 770838 h 972427"/>
              <a:gd name="connsiteX1" fmla="*/ 817413 w 1946520"/>
              <a:gd name="connsiteY1" fmla="*/ 778789 h 972427"/>
              <a:gd name="connsiteX2" fmla="*/ 815496 w 1946520"/>
              <a:gd name="connsiteY2" fmla="*/ 770838 h 972427"/>
              <a:gd name="connsiteX0" fmla="*/ 764600 w 1946520"/>
              <a:gd name="connsiteY0" fmla="*/ 876602 h 972427"/>
              <a:gd name="connsiteX1" fmla="*/ 683600 w 1946520"/>
              <a:gd name="connsiteY1" fmla="*/ 957602 h 972427"/>
              <a:gd name="connsiteX2" fmla="*/ 602600 w 1946520"/>
              <a:gd name="connsiteY2" fmla="*/ 876602 h 972427"/>
              <a:gd name="connsiteX3" fmla="*/ 764600 w 1946520"/>
              <a:gd name="connsiteY3" fmla="*/ 876602 h 972427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4165 w 43256"/>
              <a:gd name="connsiteY8" fmla="*/ 22813 h 43219"/>
              <a:gd name="connsiteX9" fmla="*/ 37416 w 43256"/>
              <a:gd name="connsiteY9" fmla="*/ 29949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18" fmla="*/ 14036 w 43256"/>
              <a:gd name="connsiteY18" fmla="*/ 5051 h 43219"/>
              <a:gd name="connsiteX19" fmla="*/ 15336 w 43256"/>
              <a:gd name="connsiteY19" fmla="*/ 6399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780369 w 1946520"/>
              <a:gd name="connsiteY0" fmla="*/ 708555 h 972427"/>
              <a:gd name="connsiteX1" fmla="*/ 787634 w 1946520"/>
              <a:gd name="connsiteY1" fmla="*/ 712530 h 972427"/>
              <a:gd name="connsiteX2" fmla="*/ 780369 w 1946520"/>
              <a:gd name="connsiteY2" fmla="*/ 708555 h 972427"/>
              <a:gd name="connsiteX0" fmla="*/ 815496 w 1946520"/>
              <a:gd name="connsiteY0" fmla="*/ 770838 h 972427"/>
              <a:gd name="connsiteX1" fmla="*/ 817413 w 1946520"/>
              <a:gd name="connsiteY1" fmla="*/ 778789 h 972427"/>
              <a:gd name="connsiteX2" fmla="*/ 815496 w 1946520"/>
              <a:gd name="connsiteY2" fmla="*/ 770838 h 972427"/>
              <a:gd name="connsiteX0" fmla="*/ 764600 w 1946520"/>
              <a:gd name="connsiteY0" fmla="*/ 876602 h 972427"/>
              <a:gd name="connsiteX1" fmla="*/ 683600 w 1946520"/>
              <a:gd name="connsiteY1" fmla="*/ 957602 h 972427"/>
              <a:gd name="connsiteX2" fmla="*/ 602600 w 1946520"/>
              <a:gd name="connsiteY2" fmla="*/ 876602 h 972427"/>
              <a:gd name="connsiteX3" fmla="*/ 764600 w 1946520"/>
              <a:gd name="connsiteY3" fmla="*/ 876602 h 972427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28863 w 43256"/>
              <a:gd name="connsiteY4" fmla="*/ 34610 h 43219"/>
              <a:gd name="connsiteX5" fmla="*/ 28596 w 43256"/>
              <a:gd name="connsiteY5" fmla="*/ 36519 h 43219"/>
              <a:gd name="connsiteX6" fmla="*/ 34165 w 43256"/>
              <a:gd name="connsiteY6" fmla="*/ 22813 h 43219"/>
              <a:gd name="connsiteX7" fmla="*/ 37416 w 43256"/>
              <a:gd name="connsiteY7" fmla="*/ 2994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780369 w 1946520"/>
              <a:gd name="connsiteY0" fmla="*/ 708555 h 972427"/>
              <a:gd name="connsiteX1" fmla="*/ 787634 w 1946520"/>
              <a:gd name="connsiteY1" fmla="*/ 712530 h 972427"/>
              <a:gd name="connsiteX2" fmla="*/ 780369 w 1946520"/>
              <a:gd name="connsiteY2" fmla="*/ 708555 h 972427"/>
              <a:gd name="connsiteX0" fmla="*/ 815496 w 1946520"/>
              <a:gd name="connsiteY0" fmla="*/ 770838 h 972427"/>
              <a:gd name="connsiteX1" fmla="*/ 817413 w 1946520"/>
              <a:gd name="connsiteY1" fmla="*/ 778789 h 972427"/>
              <a:gd name="connsiteX2" fmla="*/ 815496 w 1946520"/>
              <a:gd name="connsiteY2" fmla="*/ 770838 h 972427"/>
              <a:gd name="connsiteX0" fmla="*/ 602600 w 1946520"/>
              <a:gd name="connsiteY0" fmla="*/ 876602 h 972427"/>
              <a:gd name="connsiteX1" fmla="*/ 683600 w 1946520"/>
              <a:gd name="connsiteY1" fmla="*/ 957602 h 972427"/>
              <a:gd name="connsiteX2" fmla="*/ 602600 w 1946520"/>
              <a:gd name="connsiteY2" fmla="*/ 876602 h 972427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28863 w 43256"/>
              <a:gd name="connsiteY4" fmla="*/ 34610 h 43219"/>
              <a:gd name="connsiteX5" fmla="*/ 28596 w 43256"/>
              <a:gd name="connsiteY5" fmla="*/ 36519 h 43219"/>
              <a:gd name="connsiteX6" fmla="*/ 34165 w 43256"/>
              <a:gd name="connsiteY6" fmla="*/ 22813 h 43219"/>
              <a:gd name="connsiteX7" fmla="*/ 37416 w 43256"/>
              <a:gd name="connsiteY7" fmla="*/ 2994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780369 w 1946520"/>
              <a:gd name="connsiteY0" fmla="*/ 708555 h 972427"/>
              <a:gd name="connsiteX1" fmla="*/ 787634 w 1946520"/>
              <a:gd name="connsiteY1" fmla="*/ 712530 h 972427"/>
              <a:gd name="connsiteX2" fmla="*/ 780369 w 1946520"/>
              <a:gd name="connsiteY2" fmla="*/ 708555 h 972427"/>
              <a:gd name="connsiteX0" fmla="*/ 815496 w 1946520"/>
              <a:gd name="connsiteY0" fmla="*/ 770838 h 972427"/>
              <a:gd name="connsiteX1" fmla="*/ 817413 w 1946520"/>
              <a:gd name="connsiteY1" fmla="*/ 778789 h 972427"/>
              <a:gd name="connsiteX2" fmla="*/ 815496 w 1946520"/>
              <a:gd name="connsiteY2" fmla="*/ 770838 h 972427"/>
              <a:gd name="connsiteX0" fmla="*/ 602600 w 1946520"/>
              <a:gd name="connsiteY0" fmla="*/ 876602 h 972427"/>
              <a:gd name="connsiteX1" fmla="*/ 667154 w 1946520"/>
              <a:gd name="connsiteY1" fmla="*/ 927999 h 972427"/>
              <a:gd name="connsiteX2" fmla="*/ 602600 w 1946520"/>
              <a:gd name="connsiteY2" fmla="*/ 876602 h 972427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28863 w 43256"/>
              <a:gd name="connsiteY4" fmla="*/ 34610 h 43219"/>
              <a:gd name="connsiteX5" fmla="*/ 28596 w 43256"/>
              <a:gd name="connsiteY5" fmla="*/ 36519 h 43219"/>
              <a:gd name="connsiteX6" fmla="*/ 34165 w 43256"/>
              <a:gd name="connsiteY6" fmla="*/ 22813 h 43219"/>
              <a:gd name="connsiteX7" fmla="*/ 37416 w 43256"/>
              <a:gd name="connsiteY7" fmla="*/ 2994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780369 w 1946520"/>
              <a:gd name="connsiteY0" fmla="*/ 708555 h 972427"/>
              <a:gd name="connsiteX1" fmla="*/ 787634 w 1946520"/>
              <a:gd name="connsiteY1" fmla="*/ 712530 h 972427"/>
              <a:gd name="connsiteX2" fmla="*/ 780369 w 1946520"/>
              <a:gd name="connsiteY2" fmla="*/ 708555 h 972427"/>
              <a:gd name="connsiteX0" fmla="*/ 815496 w 1946520"/>
              <a:gd name="connsiteY0" fmla="*/ 770838 h 972427"/>
              <a:gd name="connsiteX1" fmla="*/ 817413 w 1946520"/>
              <a:gd name="connsiteY1" fmla="*/ 778789 h 972427"/>
              <a:gd name="connsiteX2" fmla="*/ 815496 w 1946520"/>
              <a:gd name="connsiteY2" fmla="*/ 770838 h 972427"/>
              <a:gd name="connsiteX0" fmla="*/ 602600 w 1946520"/>
              <a:gd name="connsiteY0" fmla="*/ 876602 h 972427"/>
              <a:gd name="connsiteX1" fmla="*/ 693468 w 1946520"/>
              <a:gd name="connsiteY1" fmla="*/ 898397 h 972427"/>
              <a:gd name="connsiteX2" fmla="*/ 602600 w 1946520"/>
              <a:gd name="connsiteY2" fmla="*/ 876602 h 972427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28863 w 43256"/>
              <a:gd name="connsiteY4" fmla="*/ 34610 h 43219"/>
              <a:gd name="connsiteX5" fmla="*/ 28596 w 43256"/>
              <a:gd name="connsiteY5" fmla="*/ 36519 h 43219"/>
              <a:gd name="connsiteX6" fmla="*/ 34165 w 43256"/>
              <a:gd name="connsiteY6" fmla="*/ 22813 h 43219"/>
              <a:gd name="connsiteX7" fmla="*/ 37416 w 43256"/>
              <a:gd name="connsiteY7" fmla="*/ 2994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780369 w 1946520"/>
              <a:gd name="connsiteY0" fmla="*/ 708555 h 972427"/>
              <a:gd name="connsiteX1" fmla="*/ 787634 w 1946520"/>
              <a:gd name="connsiteY1" fmla="*/ 712530 h 972427"/>
              <a:gd name="connsiteX2" fmla="*/ 780369 w 1946520"/>
              <a:gd name="connsiteY2" fmla="*/ 708555 h 972427"/>
              <a:gd name="connsiteX0" fmla="*/ 815496 w 1946520"/>
              <a:gd name="connsiteY0" fmla="*/ 770838 h 972427"/>
              <a:gd name="connsiteX1" fmla="*/ 817413 w 1946520"/>
              <a:gd name="connsiteY1" fmla="*/ 778789 h 972427"/>
              <a:gd name="connsiteX2" fmla="*/ 815496 w 1946520"/>
              <a:gd name="connsiteY2" fmla="*/ 770838 h 972427"/>
              <a:gd name="connsiteX0" fmla="*/ 658517 w 1946520"/>
              <a:gd name="connsiteY0" fmla="*/ 896337 h 972427"/>
              <a:gd name="connsiteX1" fmla="*/ 693468 w 1946520"/>
              <a:gd name="connsiteY1" fmla="*/ 898397 h 972427"/>
              <a:gd name="connsiteX2" fmla="*/ 658517 w 1946520"/>
              <a:gd name="connsiteY2" fmla="*/ 896337 h 972427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28863 w 43256"/>
              <a:gd name="connsiteY4" fmla="*/ 34610 h 43219"/>
              <a:gd name="connsiteX5" fmla="*/ 28596 w 43256"/>
              <a:gd name="connsiteY5" fmla="*/ 36519 h 43219"/>
              <a:gd name="connsiteX6" fmla="*/ 34165 w 43256"/>
              <a:gd name="connsiteY6" fmla="*/ 22813 h 43219"/>
              <a:gd name="connsiteX7" fmla="*/ 37416 w 43256"/>
              <a:gd name="connsiteY7" fmla="*/ 2994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256" h="43219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1946520" h="972427">
                <a:moveTo>
                  <a:pt x="780369" y="708555"/>
                </a:moveTo>
                <a:lnTo>
                  <a:pt x="787634" y="712530"/>
                </a:lnTo>
                <a:cubicBezTo>
                  <a:pt x="772722" y="712530"/>
                  <a:pt x="780369" y="723467"/>
                  <a:pt x="780369" y="708555"/>
                </a:cubicBezTo>
                <a:close/>
              </a:path>
              <a:path w="1946520" h="972427">
                <a:moveTo>
                  <a:pt x="815496" y="770838"/>
                </a:moveTo>
                <a:lnTo>
                  <a:pt x="817413" y="778789"/>
                </a:lnTo>
                <a:lnTo>
                  <a:pt x="815496" y="770838"/>
                </a:lnTo>
                <a:close/>
              </a:path>
              <a:path w="1946520" h="972427">
                <a:moveTo>
                  <a:pt x="658517" y="896337"/>
                </a:moveTo>
                <a:lnTo>
                  <a:pt x="693468" y="898397"/>
                </a:lnTo>
                <a:cubicBezTo>
                  <a:pt x="693468" y="898397"/>
                  <a:pt x="658517" y="941072"/>
                  <a:pt x="658517" y="896337"/>
                </a:cubicBezTo>
                <a:close/>
              </a:path>
              <a:path w="43256" h="43219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34165" y="22813"/>
                </a:moveTo>
                <a:cubicBezTo>
                  <a:pt x="36169" y="24141"/>
                  <a:pt x="37434" y="26917"/>
                  <a:pt x="37416" y="2994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a-DK" sz="2800" dirty="0">
                <a:solidFill>
                  <a:srgbClr val="72CDF6"/>
                </a:solidFill>
              </a:rPr>
              <a:t>Mission</a:t>
            </a:r>
          </a:p>
        </p:txBody>
      </p:sp>
      <p:sp>
        <p:nvSpPr>
          <p:cNvPr id="13" name="Billedforklaring: streg 12">
            <a:extLst>
              <a:ext uri="{FF2B5EF4-FFF2-40B4-BE49-F238E27FC236}">
                <a16:creationId xmlns:a16="http://schemas.microsoft.com/office/drawing/2014/main" id="{5DB6C2B7-2F86-4F8E-8CF5-FDB980283DE0}"/>
              </a:ext>
            </a:extLst>
          </p:cNvPr>
          <p:cNvSpPr/>
          <p:nvPr/>
        </p:nvSpPr>
        <p:spPr>
          <a:xfrm>
            <a:off x="7714247" y="304740"/>
            <a:ext cx="2160000" cy="864000"/>
          </a:xfrm>
          <a:prstGeom prst="borderCallout1">
            <a:avLst>
              <a:gd name="adj1" fmla="val 46772"/>
              <a:gd name="adj2" fmla="val -1161"/>
              <a:gd name="adj3" fmla="val 49539"/>
              <a:gd name="adj4" fmla="val -35029"/>
            </a:avLst>
          </a:prstGeom>
          <a:solidFill>
            <a:srgbClr val="076471"/>
          </a:solidFill>
          <a:ln>
            <a:solidFill>
              <a:srgbClr val="0764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Hvad er kerneopgaven </a:t>
            </a:r>
          </a:p>
        </p:txBody>
      </p:sp>
    </p:spTree>
    <p:extLst>
      <p:ext uri="{BB962C8B-B14F-4D97-AF65-F5344CB8AC3E}">
        <p14:creationId xmlns:p14="http://schemas.microsoft.com/office/powerpoint/2010/main" val="6824554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23C771-AE4B-4BBF-988A-588218032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Strategiens Rolle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F32D73E-C017-4341-972A-BEE9C14D054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CD90F998-EF27-4EF6-A4FF-379CF0C804F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da-DK"/>
          </a:p>
        </p:txBody>
      </p:sp>
      <p:grpSp>
        <p:nvGrpSpPr>
          <p:cNvPr id="20" name="Gruppe 19">
            <a:extLst>
              <a:ext uri="{FF2B5EF4-FFF2-40B4-BE49-F238E27FC236}">
                <a16:creationId xmlns:a16="http://schemas.microsoft.com/office/drawing/2014/main" id="{F15357B8-E835-47E2-AE29-B87857F4B790}"/>
              </a:ext>
            </a:extLst>
          </p:cNvPr>
          <p:cNvGrpSpPr/>
          <p:nvPr/>
        </p:nvGrpSpPr>
        <p:grpSpPr>
          <a:xfrm>
            <a:off x="2031735" y="1169195"/>
            <a:ext cx="8126942" cy="5417960"/>
            <a:chOff x="2031735" y="1169195"/>
            <a:chExt cx="8126942" cy="5417960"/>
          </a:xfrm>
        </p:grpSpPr>
        <p:sp>
          <p:nvSpPr>
            <p:cNvPr id="16" name="Kombinationstegning: figur 15">
              <a:extLst>
                <a:ext uri="{FF2B5EF4-FFF2-40B4-BE49-F238E27FC236}">
                  <a16:creationId xmlns:a16="http://schemas.microsoft.com/office/drawing/2014/main" id="{DCB31529-E96A-4CFF-B292-EBE6A956BD18}"/>
                </a:ext>
              </a:extLst>
            </p:cNvPr>
            <p:cNvSpPr/>
            <p:nvPr/>
          </p:nvSpPr>
          <p:spPr>
            <a:xfrm>
              <a:off x="5079338" y="1169195"/>
              <a:ext cx="2031735" cy="1354490"/>
            </a:xfrm>
            <a:custGeom>
              <a:avLst/>
              <a:gdLst>
                <a:gd name="connsiteX0" fmla="*/ 0 w 2031735"/>
                <a:gd name="connsiteY0" fmla="*/ 1354490 h 1354490"/>
                <a:gd name="connsiteX1" fmla="*/ 1015868 w 2031735"/>
                <a:gd name="connsiteY1" fmla="*/ 0 h 1354490"/>
                <a:gd name="connsiteX2" fmla="*/ 1015868 w 2031735"/>
                <a:gd name="connsiteY2" fmla="*/ 0 h 1354490"/>
                <a:gd name="connsiteX3" fmla="*/ 2031735 w 2031735"/>
                <a:gd name="connsiteY3" fmla="*/ 1354490 h 1354490"/>
                <a:gd name="connsiteX4" fmla="*/ 0 w 2031735"/>
                <a:gd name="connsiteY4" fmla="*/ 1354490 h 135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31735" h="1354490">
                  <a:moveTo>
                    <a:pt x="0" y="1354490"/>
                  </a:moveTo>
                  <a:lnTo>
                    <a:pt x="1015868" y="0"/>
                  </a:lnTo>
                  <a:lnTo>
                    <a:pt x="1015868" y="0"/>
                  </a:lnTo>
                  <a:lnTo>
                    <a:pt x="2031735" y="1354490"/>
                  </a:lnTo>
                  <a:lnTo>
                    <a:pt x="0" y="1354490"/>
                  </a:lnTo>
                  <a:close/>
                </a:path>
              </a:pathLst>
            </a:custGeom>
            <a:solidFill>
              <a:schemeClr val="accent6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da-DK" sz="2800" kern="1200" dirty="0"/>
            </a:p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a-DK" sz="2800" kern="1200" dirty="0"/>
                <a:t>Vision</a:t>
              </a:r>
            </a:p>
          </p:txBody>
        </p:sp>
        <p:sp>
          <p:nvSpPr>
            <p:cNvPr id="17" name="Kombinationstegning: figur 16">
              <a:extLst>
                <a:ext uri="{FF2B5EF4-FFF2-40B4-BE49-F238E27FC236}">
                  <a16:creationId xmlns:a16="http://schemas.microsoft.com/office/drawing/2014/main" id="{8B65E30B-E46C-4F3B-B166-9D91B0BA4B9A}"/>
                </a:ext>
              </a:extLst>
            </p:cNvPr>
            <p:cNvSpPr/>
            <p:nvPr/>
          </p:nvSpPr>
          <p:spPr>
            <a:xfrm>
              <a:off x="4063470" y="2523685"/>
              <a:ext cx="4063471" cy="1354490"/>
            </a:xfrm>
            <a:custGeom>
              <a:avLst/>
              <a:gdLst>
                <a:gd name="connsiteX0" fmla="*/ 0 w 4063471"/>
                <a:gd name="connsiteY0" fmla="*/ 1354490 h 1354490"/>
                <a:gd name="connsiteX1" fmla="*/ 1015868 w 4063471"/>
                <a:gd name="connsiteY1" fmla="*/ 0 h 1354490"/>
                <a:gd name="connsiteX2" fmla="*/ 3047604 w 4063471"/>
                <a:gd name="connsiteY2" fmla="*/ 0 h 1354490"/>
                <a:gd name="connsiteX3" fmla="*/ 4063471 w 4063471"/>
                <a:gd name="connsiteY3" fmla="*/ 1354490 h 1354490"/>
                <a:gd name="connsiteX4" fmla="*/ 0 w 4063471"/>
                <a:gd name="connsiteY4" fmla="*/ 1354490 h 135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63471" h="1354490">
                  <a:moveTo>
                    <a:pt x="0" y="1354490"/>
                  </a:moveTo>
                  <a:lnTo>
                    <a:pt x="1015868" y="0"/>
                  </a:lnTo>
                  <a:lnTo>
                    <a:pt x="3047604" y="0"/>
                  </a:lnTo>
                  <a:lnTo>
                    <a:pt x="4063471" y="1354490"/>
                  </a:lnTo>
                  <a:lnTo>
                    <a:pt x="0" y="135449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2601714"/>
                <a:satOff val="-23897"/>
                <a:lumOff val="16864"/>
                <a:alphaOff val="0"/>
              </a:schemeClr>
            </a:fillRef>
            <a:effectRef idx="0">
              <a:schemeClr val="accent2">
                <a:hueOff val="-2601714"/>
                <a:satOff val="-23897"/>
                <a:lumOff val="16864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46667" tIns="35560" rIns="746668" bIns="3556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a-DK" sz="2800" kern="1200" dirty="0"/>
                <a:t>Temaer</a:t>
              </a:r>
            </a:p>
          </p:txBody>
        </p:sp>
        <p:sp>
          <p:nvSpPr>
            <p:cNvPr id="18" name="Kombinationstegning: figur 17">
              <a:extLst>
                <a:ext uri="{FF2B5EF4-FFF2-40B4-BE49-F238E27FC236}">
                  <a16:creationId xmlns:a16="http://schemas.microsoft.com/office/drawing/2014/main" id="{6D550D5A-5360-4548-AE42-8669FDABA52D}"/>
                </a:ext>
              </a:extLst>
            </p:cNvPr>
            <p:cNvSpPr/>
            <p:nvPr/>
          </p:nvSpPr>
          <p:spPr>
            <a:xfrm>
              <a:off x="3047602" y="3878175"/>
              <a:ext cx="6095206" cy="1354490"/>
            </a:xfrm>
            <a:custGeom>
              <a:avLst/>
              <a:gdLst>
                <a:gd name="connsiteX0" fmla="*/ 0 w 6095206"/>
                <a:gd name="connsiteY0" fmla="*/ 1354490 h 1354490"/>
                <a:gd name="connsiteX1" fmla="*/ 1015868 w 6095206"/>
                <a:gd name="connsiteY1" fmla="*/ 0 h 1354490"/>
                <a:gd name="connsiteX2" fmla="*/ 5079339 w 6095206"/>
                <a:gd name="connsiteY2" fmla="*/ 0 h 1354490"/>
                <a:gd name="connsiteX3" fmla="*/ 6095206 w 6095206"/>
                <a:gd name="connsiteY3" fmla="*/ 1354490 h 1354490"/>
                <a:gd name="connsiteX4" fmla="*/ 0 w 6095206"/>
                <a:gd name="connsiteY4" fmla="*/ 1354490 h 135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95206" h="1354490">
                  <a:moveTo>
                    <a:pt x="0" y="1354490"/>
                  </a:moveTo>
                  <a:lnTo>
                    <a:pt x="1015868" y="0"/>
                  </a:lnTo>
                  <a:lnTo>
                    <a:pt x="5079339" y="0"/>
                  </a:lnTo>
                  <a:lnTo>
                    <a:pt x="6095206" y="1354490"/>
                  </a:lnTo>
                  <a:lnTo>
                    <a:pt x="0" y="135449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5203429"/>
                <a:satOff val="-47794"/>
                <a:lumOff val="33728"/>
                <a:alphaOff val="0"/>
              </a:schemeClr>
            </a:fillRef>
            <a:effectRef idx="0">
              <a:schemeClr val="accent2">
                <a:hueOff val="-5203429"/>
                <a:satOff val="-47794"/>
                <a:lumOff val="3372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02221" tIns="35560" rIns="1102221" bIns="3556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a-DK" sz="2800" kern="1200" dirty="0"/>
                <a:t>Mål og initiativer</a:t>
              </a:r>
            </a:p>
          </p:txBody>
        </p:sp>
        <p:sp>
          <p:nvSpPr>
            <p:cNvPr id="19" name="Kombinationstegning: figur 18">
              <a:extLst>
                <a:ext uri="{FF2B5EF4-FFF2-40B4-BE49-F238E27FC236}">
                  <a16:creationId xmlns:a16="http://schemas.microsoft.com/office/drawing/2014/main" id="{FCB9C59C-2149-4F3A-A34F-849C6237059C}"/>
                </a:ext>
              </a:extLst>
            </p:cNvPr>
            <p:cNvSpPr/>
            <p:nvPr/>
          </p:nvSpPr>
          <p:spPr>
            <a:xfrm>
              <a:off x="2031735" y="5232665"/>
              <a:ext cx="8126942" cy="1354490"/>
            </a:xfrm>
            <a:custGeom>
              <a:avLst/>
              <a:gdLst>
                <a:gd name="connsiteX0" fmla="*/ 0 w 8126942"/>
                <a:gd name="connsiteY0" fmla="*/ 1354490 h 1354490"/>
                <a:gd name="connsiteX1" fmla="*/ 1015868 w 8126942"/>
                <a:gd name="connsiteY1" fmla="*/ 0 h 1354490"/>
                <a:gd name="connsiteX2" fmla="*/ 7111075 w 8126942"/>
                <a:gd name="connsiteY2" fmla="*/ 0 h 1354490"/>
                <a:gd name="connsiteX3" fmla="*/ 8126942 w 8126942"/>
                <a:gd name="connsiteY3" fmla="*/ 1354490 h 1354490"/>
                <a:gd name="connsiteX4" fmla="*/ 0 w 8126942"/>
                <a:gd name="connsiteY4" fmla="*/ 1354490 h 1354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26942" h="1354490">
                  <a:moveTo>
                    <a:pt x="0" y="1354490"/>
                  </a:moveTo>
                  <a:lnTo>
                    <a:pt x="1015868" y="0"/>
                  </a:lnTo>
                  <a:lnTo>
                    <a:pt x="7111075" y="0"/>
                  </a:lnTo>
                  <a:lnTo>
                    <a:pt x="8126942" y="1354490"/>
                  </a:lnTo>
                  <a:lnTo>
                    <a:pt x="0" y="135449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-7805143"/>
                <a:satOff val="-71691"/>
                <a:lumOff val="50592"/>
                <a:alphaOff val="0"/>
              </a:schemeClr>
            </a:fillRef>
            <a:effectRef idx="0">
              <a:schemeClr val="accent2">
                <a:hueOff val="-7805143"/>
                <a:satOff val="-71691"/>
                <a:lumOff val="50592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57774" tIns="35560" rIns="1457776" bIns="3556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a-DK" sz="2800" kern="1200" dirty="0"/>
                <a:t>Implementering</a:t>
              </a:r>
            </a:p>
          </p:txBody>
        </p:sp>
      </p:grpSp>
      <p:sp>
        <p:nvSpPr>
          <p:cNvPr id="21" name="Tankeboble: sky 20">
            <a:extLst>
              <a:ext uri="{FF2B5EF4-FFF2-40B4-BE49-F238E27FC236}">
                <a16:creationId xmlns:a16="http://schemas.microsoft.com/office/drawing/2014/main" id="{A07CBF34-A92D-49C3-8088-4706E04C73BA}"/>
              </a:ext>
            </a:extLst>
          </p:cNvPr>
          <p:cNvSpPr/>
          <p:nvPr/>
        </p:nvSpPr>
        <p:spPr>
          <a:xfrm>
            <a:off x="5139701" y="326207"/>
            <a:ext cx="1946520" cy="972427"/>
          </a:xfrm>
          <a:custGeom>
            <a:avLst/>
            <a:gdLst>
              <a:gd name="connsiteX0" fmla="*/ 3900 w 43200"/>
              <a:gd name="connsiteY0" fmla="*/ 14370 h 43200"/>
              <a:gd name="connsiteX1" fmla="*/ 5623 w 43200"/>
              <a:gd name="connsiteY1" fmla="*/ 6907 h 43200"/>
              <a:gd name="connsiteX2" fmla="*/ 14005 w 43200"/>
              <a:gd name="connsiteY2" fmla="*/ 5202 h 43200"/>
              <a:gd name="connsiteX3" fmla="*/ 22456 w 43200"/>
              <a:gd name="connsiteY3" fmla="*/ 3432 h 43200"/>
              <a:gd name="connsiteX4" fmla="*/ 25749 w 43200"/>
              <a:gd name="connsiteY4" fmla="*/ 200 h 43200"/>
              <a:gd name="connsiteX5" fmla="*/ 29833 w 43200"/>
              <a:gd name="connsiteY5" fmla="*/ 2481 h 43200"/>
              <a:gd name="connsiteX6" fmla="*/ 35463 w 43200"/>
              <a:gd name="connsiteY6" fmla="*/ 690 h 43200"/>
              <a:gd name="connsiteX7" fmla="*/ 38318 w 43200"/>
              <a:gd name="connsiteY7" fmla="*/ 5576 h 43200"/>
              <a:gd name="connsiteX8" fmla="*/ 41982 w 43200"/>
              <a:gd name="connsiteY8" fmla="*/ 10318 h 43200"/>
              <a:gd name="connsiteX9" fmla="*/ 41818 w 43200"/>
              <a:gd name="connsiteY9" fmla="*/ 15460 h 43200"/>
              <a:gd name="connsiteX10" fmla="*/ 43016 w 43200"/>
              <a:gd name="connsiteY10" fmla="*/ 23322 h 43200"/>
              <a:gd name="connsiteX11" fmla="*/ 37404 w 43200"/>
              <a:gd name="connsiteY11" fmla="*/ 30204 h 43200"/>
              <a:gd name="connsiteX12" fmla="*/ 35395 w 43200"/>
              <a:gd name="connsiteY12" fmla="*/ 36101 h 43200"/>
              <a:gd name="connsiteX13" fmla="*/ 28555 w 43200"/>
              <a:gd name="connsiteY13" fmla="*/ 36815 h 43200"/>
              <a:gd name="connsiteX14" fmla="*/ 23667 w 43200"/>
              <a:gd name="connsiteY14" fmla="*/ 43106 h 43200"/>
              <a:gd name="connsiteX15" fmla="*/ 16480 w 43200"/>
              <a:gd name="connsiteY15" fmla="*/ 39266 h 43200"/>
              <a:gd name="connsiteX16" fmla="*/ 5804 w 43200"/>
              <a:gd name="connsiteY16" fmla="*/ 35472 h 43200"/>
              <a:gd name="connsiteX17" fmla="*/ 1110 w 43200"/>
              <a:gd name="connsiteY17" fmla="*/ 31250 h 43200"/>
              <a:gd name="connsiteX18" fmla="*/ 2113 w 43200"/>
              <a:gd name="connsiteY18" fmla="*/ 25551 h 43200"/>
              <a:gd name="connsiteX19" fmla="*/ -5 w 43200"/>
              <a:gd name="connsiteY19" fmla="*/ 19704 h 43200"/>
              <a:gd name="connsiteX20" fmla="*/ 3863 w 43200"/>
              <a:gd name="connsiteY20" fmla="*/ 14507 h 43200"/>
              <a:gd name="connsiteX21" fmla="*/ 3900 w 43200"/>
              <a:gd name="connsiteY21" fmla="*/ 14370 h 43200"/>
              <a:gd name="connsiteX0" fmla="*/ 832749 w 1944000"/>
              <a:gd name="connsiteY0" fmla="*/ 711728 h 972000"/>
              <a:gd name="connsiteX1" fmla="*/ 805749 w 1944000"/>
              <a:gd name="connsiteY1" fmla="*/ 738728 h 972000"/>
              <a:gd name="connsiteX2" fmla="*/ 778749 w 1944000"/>
              <a:gd name="connsiteY2" fmla="*/ 711728 h 972000"/>
              <a:gd name="connsiteX3" fmla="*/ 805749 w 1944000"/>
              <a:gd name="connsiteY3" fmla="*/ 684728 h 972000"/>
              <a:gd name="connsiteX4" fmla="*/ 832749 w 1944000"/>
              <a:gd name="connsiteY4" fmla="*/ 711728 h 972000"/>
              <a:gd name="connsiteX0" fmla="*/ 813876 w 1944000"/>
              <a:gd name="connsiteY0" fmla="*/ 774011 h 972000"/>
              <a:gd name="connsiteX1" fmla="*/ 759876 w 1944000"/>
              <a:gd name="connsiteY1" fmla="*/ 828011 h 972000"/>
              <a:gd name="connsiteX2" fmla="*/ 705876 w 1944000"/>
              <a:gd name="connsiteY2" fmla="*/ 774011 h 972000"/>
              <a:gd name="connsiteX3" fmla="*/ 759876 w 1944000"/>
              <a:gd name="connsiteY3" fmla="*/ 720011 h 972000"/>
              <a:gd name="connsiteX4" fmla="*/ 813876 w 1944000"/>
              <a:gd name="connsiteY4" fmla="*/ 774011 h 972000"/>
              <a:gd name="connsiteX0" fmla="*/ 762980 w 1944000"/>
              <a:gd name="connsiteY0" fmla="*/ 879775 h 972000"/>
              <a:gd name="connsiteX1" fmla="*/ 681980 w 1944000"/>
              <a:gd name="connsiteY1" fmla="*/ 960775 h 972000"/>
              <a:gd name="connsiteX2" fmla="*/ 600980 w 1944000"/>
              <a:gd name="connsiteY2" fmla="*/ 879775 h 972000"/>
              <a:gd name="connsiteX3" fmla="*/ 681980 w 1944000"/>
              <a:gd name="connsiteY3" fmla="*/ 798775 h 972000"/>
              <a:gd name="connsiteX4" fmla="*/ 762980 w 1944000"/>
              <a:gd name="connsiteY4" fmla="*/ 879775 h 972000"/>
              <a:gd name="connsiteX0" fmla="*/ 4693 w 43200"/>
              <a:gd name="connsiteY0" fmla="*/ 26177 h 43200"/>
              <a:gd name="connsiteX1" fmla="*/ 2160 w 43200"/>
              <a:gd name="connsiteY1" fmla="*/ 25380 h 43200"/>
              <a:gd name="connsiteX2" fmla="*/ 6928 w 43200"/>
              <a:gd name="connsiteY2" fmla="*/ 34899 h 43200"/>
              <a:gd name="connsiteX3" fmla="*/ 5820 w 43200"/>
              <a:gd name="connsiteY3" fmla="*/ 35280 h 43200"/>
              <a:gd name="connsiteX4" fmla="*/ 16478 w 43200"/>
              <a:gd name="connsiteY4" fmla="*/ 39090 h 43200"/>
              <a:gd name="connsiteX5" fmla="*/ 15810 w 43200"/>
              <a:gd name="connsiteY5" fmla="*/ 37350 h 43200"/>
              <a:gd name="connsiteX6" fmla="*/ 28827 w 43200"/>
              <a:gd name="connsiteY6" fmla="*/ 34751 h 43200"/>
              <a:gd name="connsiteX7" fmla="*/ 28560 w 43200"/>
              <a:gd name="connsiteY7" fmla="*/ 36660 h 43200"/>
              <a:gd name="connsiteX8" fmla="*/ 34129 w 43200"/>
              <a:gd name="connsiteY8" fmla="*/ 22954 h 43200"/>
              <a:gd name="connsiteX9" fmla="*/ 37380 w 43200"/>
              <a:gd name="connsiteY9" fmla="*/ 30090 h 43200"/>
              <a:gd name="connsiteX10" fmla="*/ 41798 w 43200"/>
              <a:gd name="connsiteY10" fmla="*/ 15354 h 43200"/>
              <a:gd name="connsiteX11" fmla="*/ 40350 w 43200"/>
              <a:gd name="connsiteY11" fmla="*/ 18030 h 43200"/>
              <a:gd name="connsiteX12" fmla="*/ 38324 w 43200"/>
              <a:gd name="connsiteY12" fmla="*/ 5426 h 43200"/>
              <a:gd name="connsiteX13" fmla="*/ 38400 w 43200"/>
              <a:gd name="connsiteY13" fmla="*/ 6690 h 43200"/>
              <a:gd name="connsiteX14" fmla="*/ 29078 w 43200"/>
              <a:gd name="connsiteY14" fmla="*/ 3952 h 43200"/>
              <a:gd name="connsiteX15" fmla="*/ 29820 w 43200"/>
              <a:gd name="connsiteY15" fmla="*/ 2340 h 43200"/>
              <a:gd name="connsiteX16" fmla="*/ 22141 w 43200"/>
              <a:gd name="connsiteY16" fmla="*/ 4720 h 43200"/>
              <a:gd name="connsiteX17" fmla="*/ 22500 w 43200"/>
              <a:gd name="connsiteY17" fmla="*/ 3330 h 43200"/>
              <a:gd name="connsiteX18" fmla="*/ 14000 w 43200"/>
              <a:gd name="connsiteY18" fmla="*/ 5192 h 43200"/>
              <a:gd name="connsiteX19" fmla="*/ 15300 w 43200"/>
              <a:gd name="connsiteY19" fmla="*/ 6540 h 43200"/>
              <a:gd name="connsiteX20" fmla="*/ 4127 w 43200"/>
              <a:gd name="connsiteY20" fmla="*/ 15789 h 43200"/>
              <a:gd name="connsiteX21" fmla="*/ 3900 w 43200"/>
              <a:gd name="connsiteY21" fmla="*/ 14370 h 43200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834369 w 1946520"/>
              <a:gd name="connsiteY0" fmla="*/ 708555 h 972427"/>
              <a:gd name="connsiteX1" fmla="*/ 807369 w 1946520"/>
              <a:gd name="connsiteY1" fmla="*/ 735555 h 972427"/>
              <a:gd name="connsiteX2" fmla="*/ 780369 w 1946520"/>
              <a:gd name="connsiteY2" fmla="*/ 708555 h 972427"/>
              <a:gd name="connsiteX3" fmla="*/ 807369 w 1946520"/>
              <a:gd name="connsiteY3" fmla="*/ 681555 h 972427"/>
              <a:gd name="connsiteX4" fmla="*/ 834369 w 1946520"/>
              <a:gd name="connsiteY4" fmla="*/ 708555 h 972427"/>
              <a:gd name="connsiteX0" fmla="*/ 815496 w 1946520"/>
              <a:gd name="connsiteY0" fmla="*/ 770838 h 972427"/>
              <a:gd name="connsiteX1" fmla="*/ 761496 w 1946520"/>
              <a:gd name="connsiteY1" fmla="*/ 824838 h 972427"/>
              <a:gd name="connsiteX2" fmla="*/ 707496 w 1946520"/>
              <a:gd name="connsiteY2" fmla="*/ 770838 h 972427"/>
              <a:gd name="connsiteX3" fmla="*/ 761496 w 1946520"/>
              <a:gd name="connsiteY3" fmla="*/ 716838 h 972427"/>
              <a:gd name="connsiteX4" fmla="*/ 815496 w 1946520"/>
              <a:gd name="connsiteY4" fmla="*/ 770838 h 972427"/>
              <a:gd name="connsiteX0" fmla="*/ 764600 w 1946520"/>
              <a:gd name="connsiteY0" fmla="*/ 876602 h 972427"/>
              <a:gd name="connsiteX1" fmla="*/ 683600 w 1946520"/>
              <a:gd name="connsiteY1" fmla="*/ 957602 h 972427"/>
              <a:gd name="connsiteX2" fmla="*/ 602600 w 1946520"/>
              <a:gd name="connsiteY2" fmla="*/ 876602 h 972427"/>
              <a:gd name="connsiteX3" fmla="*/ 683600 w 1946520"/>
              <a:gd name="connsiteY3" fmla="*/ 795602 h 972427"/>
              <a:gd name="connsiteX4" fmla="*/ 764600 w 1946520"/>
              <a:gd name="connsiteY4" fmla="*/ 876602 h 972427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4165 w 43256"/>
              <a:gd name="connsiteY8" fmla="*/ 22813 h 43219"/>
              <a:gd name="connsiteX9" fmla="*/ 37416 w 43256"/>
              <a:gd name="connsiteY9" fmla="*/ 29949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18" fmla="*/ 14036 w 43256"/>
              <a:gd name="connsiteY18" fmla="*/ 5051 h 43219"/>
              <a:gd name="connsiteX19" fmla="*/ 15336 w 43256"/>
              <a:gd name="connsiteY19" fmla="*/ 6399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834369 w 1946520"/>
              <a:gd name="connsiteY0" fmla="*/ 708555 h 972427"/>
              <a:gd name="connsiteX1" fmla="*/ 807369 w 1946520"/>
              <a:gd name="connsiteY1" fmla="*/ 735555 h 972427"/>
              <a:gd name="connsiteX2" fmla="*/ 780369 w 1946520"/>
              <a:gd name="connsiteY2" fmla="*/ 708555 h 972427"/>
              <a:gd name="connsiteX3" fmla="*/ 807369 w 1946520"/>
              <a:gd name="connsiteY3" fmla="*/ 681555 h 972427"/>
              <a:gd name="connsiteX4" fmla="*/ 834369 w 1946520"/>
              <a:gd name="connsiteY4" fmla="*/ 708555 h 972427"/>
              <a:gd name="connsiteX0" fmla="*/ 815496 w 1946520"/>
              <a:gd name="connsiteY0" fmla="*/ 770838 h 972427"/>
              <a:gd name="connsiteX1" fmla="*/ 761496 w 1946520"/>
              <a:gd name="connsiteY1" fmla="*/ 824838 h 972427"/>
              <a:gd name="connsiteX2" fmla="*/ 707496 w 1946520"/>
              <a:gd name="connsiteY2" fmla="*/ 770838 h 972427"/>
              <a:gd name="connsiteX3" fmla="*/ 761496 w 1946520"/>
              <a:gd name="connsiteY3" fmla="*/ 716838 h 972427"/>
              <a:gd name="connsiteX4" fmla="*/ 815496 w 1946520"/>
              <a:gd name="connsiteY4" fmla="*/ 770838 h 972427"/>
              <a:gd name="connsiteX0" fmla="*/ 764600 w 1946520"/>
              <a:gd name="connsiteY0" fmla="*/ 876602 h 972427"/>
              <a:gd name="connsiteX1" fmla="*/ 683600 w 1946520"/>
              <a:gd name="connsiteY1" fmla="*/ 957602 h 972427"/>
              <a:gd name="connsiteX2" fmla="*/ 602600 w 1946520"/>
              <a:gd name="connsiteY2" fmla="*/ 876602 h 972427"/>
              <a:gd name="connsiteX3" fmla="*/ 683600 w 1946520"/>
              <a:gd name="connsiteY3" fmla="*/ 795602 h 972427"/>
              <a:gd name="connsiteX4" fmla="*/ 764600 w 1946520"/>
              <a:gd name="connsiteY4" fmla="*/ 876602 h 972427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4165 w 43256"/>
              <a:gd name="connsiteY8" fmla="*/ 22813 h 43219"/>
              <a:gd name="connsiteX9" fmla="*/ 37416 w 43256"/>
              <a:gd name="connsiteY9" fmla="*/ 29949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18" fmla="*/ 14036 w 43256"/>
              <a:gd name="connsiteY18" fmla="*/ 5051 h 43219"/>
              <a:gd name="connsiteX19" fmla="*/ 15336 w 43256"/>
              <a:gd name="connsiteY19" fmla="*/ 6399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834369 w 1946520"/>
              <a:gd name="connsiteY0" fmla="*/ 708555 h 972427"/>
              <a:gd name="connsiteX1" fmla="*/ 807369 w 1946520"/>
              <a:gd name="connsiteY1" fmla="*/ 735555 h 972427"/>
              <a:gd name="connsiteX2" fmla="*/ 780369 w 1946520"/>
              <a:gd name="connsiteY2" fmla="*/ 708555 h 972427"/>
              <a:gd name="connsiteX3" fmla="*/ 807369 w 1946520"/>
              <a:gd name="connsiteY3" fmla="*/ 681555 h 972427"/>
              <a:gd name="connsiteX4" fmla="*/ 834369 w 1946520"/>
              <a:gd name="connsiteY4" fmla="*/ 708555 h 972427"/>
              <a:gd name="connsiteX0" fmla="*/ 815496 w 1946520"/>
              <a:gd name="connsiteY0" fmla="*/ 770838 h 972427"/>
              <a:gd name="connsiteX1" fmla="*/ 761496 w 1946520"/>
              <a:gd name="connsiteY1" fmla="*/ 824838 h 972427"/>
              <a:gd name="connsiteX2" fmla="*/ 707496 w 1946520"/>
              <a:gd name="connsiteY2" fmla="*/ 770838 h 972427"/>
              <a:gd name="connsiteX3" fmla="*/ 761496 w 1946520"/>
              <a:gd name="connsiteY3" fmla="*/ 716838 h 972427"/>
              <a:gd name="connsiteX4" fmla="*/ 815496 w 1946520"/>
              <a:gd name="connsiteY4" fmla="*/ 770838 h 972427"/>
              <a:gd name="connsiteX0" fmla="*/ 764600 w 1946520"/>
              <a:gd name="connsiteY0" fmla="*/ 876602 h 972427"/>
              <a:gd name="connsiteX1" fmla="*/ 683600 w 1946520"/>
              <a:gd name="connsiteY1" fmla="*/ 957602 h 972427"/>
              <a:gd name="connsiteX2" fmla="*/ 602600 w 1946520"/>
              <a:gd name="connsiteY2" fmla="*/ 876602 h 972427"/>
              <a:gd name="connsiteX3" fmla="*/ 683600 w 1946520"/>
              <a:gd name="connsiteY3" fmla="*/ 795602 h 972427"/>
              <a:gd name="connsiteX4" fmla="*/ 764600 w 1946520"/>
              <a:gd name="connsiteY4" fmla="*/ 876602 h 972427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4165 w 43256"/>
              <a:gd name="connsiteY8" fmla="*/ 22813 h 43219"/>
              <a:gd name="connsiteX9" fmla="*/ 37416 w 43256"/>
              <a:gd name="connsiteY9" fmla="*/ 29949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18" fmla="*/ 14036 w 43256"/>
              <a:gd name="connsiteY18" fmla="*/ 5051 h 43219"/>
              <a:gd name="connsiteX19" fmla="*/ 15336 w 43256"/>
              <a:gd name="connsiteY19" fmla="*/ 6399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834369 w 1946520"/>
              <a:gd name="connsiteY0" fmla="*/ 708555 h 972427"/>
              <a:gd name="connsiteX1" fmla="*/ 807369 w 1946520"/>
              <a:gd name="connsiteY1" fmla="*/ 735555 h 972427"/>
              <a:gd name="connsiteX2" fmla="*/ 780369 w 1946520"/>
              <a:gd name="connsiteY2" fmla="*/ 708555 h 972427"/>
              <a:gd name="connsiteX3" fmla="*/ 807369 w 1946520"/>
              <a:gd name="connsiteY3" fmla="*/ 681555 h 972427"/>
              <a:gd name="connsiteX4" fmla="*/ 834369 w 1946520"/>
              <a:gd name="connsiteY4" fmla="*/ 708555 h 972427"/>
              <a:gd name="connsiteX0" fmla="*/ 815496 w 1946520"/>
              <a:gd name="connsiteY0" fmla="*/ 770838 h 972427"/>
              <a:gd name="connsiteX1" fmla="*/ 761496 w 1946520"/>
              <a:gd name="connsiteY1" fmla="*/ 824838 h 972427"/>
              <a:gd name="connsiteX2" fmla="*/ 707496 w 1946520"/>
              <a:gd name="connsiteY2" fmla="*/ 770838 h 972427"/>
              <a:gd name="connsiteX3" fmla="*/ 761496 w 1946520"/>
              <a:gd name="connsiteY3" fmla="*/ 716838 h 972427"/>
              <a:gd name="connsiteX4" fmla="*/ 815496 w 1946520"/>
              <a:gd name="connsiteY4" fmla="*/ 770838 h 972427"/>
              <a:gd name="connsiteX0" fmla="*/ 764600 w 1946520"/>
              <a:gd name="connsiteY0" fmla="*/ 876602 h 972427"/>
              <a:gd name="connsiteX1" fmla="*/ 683600 w 1946520"/>
              <a:gd name="connsiteY1" fmla="*/ 957602 h 972427"/>
              <a:gd name="connsiteX2" fmla="*/ 602600 w 1946520"/>
              <a:gd name="connsiteY2" fmla="*/ 876602 h 972427"/>
              <a:gd name="connsiteX3" fmla="*/ 683600 w 1946520"/>
              <a:gd name="connsiteY3" fmla="*/ 795602 h 972427"/>
              <a:gd name="connsiteX4" fmla="*/ 764600 w 1946520"/>
              <a:gd name="connsiteY4" fmla="*/ 876602 h 972427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4165 w 43256"/>
              <a:gd name="connsiteY8" fmla="*/ 22813 h 43219"/>
              <a:gd name="connsiteX9" fmla="*/ 37416 w 43256"/>
              <a:gd name="connsiteY9" fmla="*/ 29949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18" fmla="*/ 14036 w 43256"/>
              <a:gd name="connsiteY18" fmla="*/ 5051 h 43219"/>
              <a:gd name="connsiteX19" fmla="*/ 15336 w 43256"/>
              <a:gd name="connsiteY19" fmla="*/ 6399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834369 w 1946520"/>
              <a:gd name="connsiteY0" fmla="*/ 708555 h 972427"/>
              <a:gd name="connsiteX1" fmla="*/ 807369 w 1946520"/>
              <a:gd name="connsiteY1" fmla="*/ 735555 h 972427"/>
              <a:gd name="connsiteX2" fmla="*/ 780369 w 1946520"/>
              <a:gd name="connsiteY2" fmla="*/ 708555 h 972427"/>
              <a:gd name="connsiteX3" fmla="*/ 807369 w 1946520"/>
              <a:gd name="connsiteY3" fmla="*/ 681555 h 972427"/>
              <a:gd name="connsiteX4" fmla="*/ 834369 w 1946520"/>
              <a:gd name="connsiteY4" fmla="*/ 708555 h 972427"/>
              <a:gd name="connsiteX0" fmla="*/ 815496 w 1946520"/>
              <a:gd name="connsiteY0" fmla="*/ 770838 h 972427"/>
              <a:gd name="connsiteX1" fmla="*/ 761496 w 1946520"/>
              <a:gd name="connsiteY1" fmla="*/ 824838 h 972427"/>
              <a:gd name="connsiteX2" fmla="*/ 707496 w 1946520"/>
              <a:gd name="connsiteY2" fmla="*/ 770838 h 972427"/>
              <a:gd name="connsiteX3" fmla="*/ 761496 w 1946520"/>
              <a:gd name="connsiteY3" fmla="*/ 716838 h 972427"/>
              <a:gd name="connsiteX4" fmla="*/ 815496 w 1946520"/>
              <a:gd name="connsiteY4" fmla="*/ 770838 h 972427"/>
              <a:gd name="connsiteX0" fmla="*/ 764600 w 1946520"/>
              <a:gd name="connsiteY0" fmla="*/ 876602 h 972427"/>
              <a:gd name="connsiteX1" fmla="*/ 683600 w 1946520"/>
              <a:gd name="connsiteY1" fmla="*/ 957602 h 972427"/>
              <a:gd name="connsiteX2" fmla="*/ 602600 w 1946520"/>
              <a:gd name="connsiteY2" fmla="*/ 876602 h 972427"/>
              <a:gd name="connsiteX3" fmla="*/ 683600 w 1946520"/>
              <a:gd name="connsiteY3" fmla="*/ 795602 h 972427"/>
              <a:gd name="connsiteX4" fmla="*/ 764600 w 1946520"/>
              <a:gd name="connsiteY4" fmla="*/ 876602 h 972427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4165 w 43256"/>
              <a:gd name="connsiteY8" fmla="*/ 22813 h 43219"/>
              <a:gd name="connsiteX9" fmla="*/ 37416 w 43256"/>
              <a:gd name="connsiteY9" fmla="*/ 29949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18" fmla="*/ 14036 w 43256"/>
              <a:gd name="connsiteY18" fmla="*/ 5051 h 43219"/>
              <a:gd name="connsiteX19" fmla="*/ 15336 w 43256"/>
              <a:gd name="connsiteY19" fmla="*/ 6399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834369 w 1946520"/>
              <a:gd name="connsiteY0" fmla="*/ 708555 h 972427"/>
              <a:gd name="connsiteX1" fmla="*/ 807369 w 1946520"/>
              <a:gd name="connsiteY1" fmla="*/ 735555 h 972427"/>
              <a:gd name="connsiteX2" fmla="*/ 780369 w 1946520"/>
              <a:gd name="connsiteY2" fmla="*/ 708555 h 972427"/>
              <a:gd name="connsiteX3" fmla="*/ 807369 w 1946520"/>
              <a:gd name="connsiteY3" fmla="*/ 681555 h 972427"/>
              <a:gd name="connsiteX4" fmla="*/ 834369 w 1946520"/>
              <a:gd name="connsiteY4" fmla="*/ 708555 h 972427"/>
              <a:gd name="connsiteX0" fmla="*/ 815496 w 1946520"/>
              <a:gd name="connsiteY0" fmla="*/ 770838 h 972427"/>
              <a:gd name="connsiteX1" fmla="*/ 761496 w 1946520"/>
              <a:gd name="connsiteY1" fmla="*/ 824838 h 972427"/>
              <a:gd name="connsiteX2" fmla="*/ 707496 w 1946520"/>
              <a:gd name="connsiteY2" fmla="*/ 770838 h 972427"/>
              <a:gd name="connsiteX3" fmla="*/ 761496 w 1946520"/>
              <a:gd name="connsiteY3" fmla="*/ 716838 h 972427"/>
              <a:gd name="connsiteX4" fmla="*/ 815496 w 1946520"/>
              <a:gd name="connsiteY4" fmla="*/ 770838 h 972427"/>
              <a:gd name="connsiteX0" fmla="*/ 764600 w 1946520"/>
              <a:gd name="connsiteY0" fmla="*/ 876602 h 972427"/>
              <a:gd name="connsiteX1" fmla="*/ 683600 w 1946520"/>
              <a:gd name="connsiteY1" fmla="*/ 957602 h 972427"/>
              <a:gd name="connsiteX2" fmla="*/ 602600 w 1946520"/>
              <a:gd name="connsiteY2" fmla="*/ 876602 h 972427"/>
              <a:gd name="connsiteX3" fmla="*/ 764600 w 1946520"/>
              <a:gd name="connsiteY3" fmla="*/ 876602 h 972427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4165 w 43256"/>
              <a:gd name="connsiteY8" fmla="*/ 22813 h 43219"/>
              <a:gd name="connsiteX9" fmla="*/ 37416 w 43256"/>
              <a:gd name="connsiteY9" fmla="*/ 29949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18" fmla="*/ 14036 w 43256"/>
              <a:gd name="connsiteY18" fmla="*/ 5051 h 43219"/>
              <a:gd name="connsiteX19" fmla="*/ 15336 w 43256"/>
              <a:gd name="connsiteY19" fmla="*/ 6399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834369 w 1946520"/>
              <a:gd name="connsiteY0" fmla="*/ 708555 h 972427"/>
              <a:gd name="connsiteX1" fmla="*/ 807369 w 1946520"/>
              <a:gd name="connsiteY1" fmla="*/ 735555 h 972427"/>
              <a:gd name="connsiteX2" fmla="*/ 780369 w 1946520"/>
              <a:gd name="connsiteY2" fmla="*/ 708555 h 972427"/>
              <a:gd name="connsiteX3" fmla="*/ 807369 w 1946520"/>
              <a:gd name="connsiteY3" fmla="*/ 681555 h 972427"/>
              <a:gd name="connsiteX4" fmla="*/ 834369 w 1946520"/>
              <a:gd name="connsiteY4" fmla="*/ 708555 h 972427"/>
              <a:gd name="connsiteX0" fmla="*/ 815496 w 1946520"/>
              <a:gd name="connsiteY0" fmla="*/ 770838 h 972427"/>
              <a:gd name="connsiteX1" fmla="*/ 761496 w 1946520"/>
              <a:gd name="connsiteY1" fmla="*/ 824838 h 972427"/>
              <a:gd name="connsiteX2" fmla="*/ 707496 w 1946520"/>
              <a:gd name="connsiteY2" fmla="*/ 770838 h 972427"/>
              <a:gd name="connsiteX3" fmla="*/ 761496 w 1946520"/>
              <a:gd name="connsiteY3" fmla="*/ 716838 h 972427"/>
              <a:gd name="connsiteX4" fmla="*/ 815496 w 1946520"/>
              <a:gd name="connsiteY4" fmla="*/ 770838 h 972427"/>
              <a:gd name="connsiteX0" fmla="*/ 764600 w 1946520"/>
              <a:gd name="connsiteY0" fmla="*/ 876602 h 972427"/>
              <a:gd name="connsiteX1" fmla="*/ 683600 w 1946520"/>
              <a:gd name="connsiteY1" fmla="*/ 957602 h 972427"/>
              <a:gd name="connsiteX2" fmla="*/ 602600 w 1946520"/>
              <a:gd name="connsiteY2" fmla="*/ 876602 h 972427"/>
              <a:gd name="connsiteX3" fmla="*/ 764600 w 1946520"/>
              <a:gd name="connsiteY3" fmla="*/ 876602 h 972427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4165 w 43256"/>
              <a:gd name="connsiteY8" fmla="*/ 22813 h 43219"/>
              <a:gd name="connsiteX9" fmla="*/ 37416 w 43256"/>
              <a:gd name="connsiteY9" fmla="*/ 29949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18" fmla="*/ 14036 w 43256"/>
              <a:gd name="connsiteY18" fmla="*/ 5051 h 43219"/>
              <a:gd name="connsiteX19" fmla="*/ 15336 w 43256"/>
              <a:gd name="connsiteY19" fmla="*/ 6399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834369 w 1946520"/>
              <a:gd name="connsiteY0" fmla="*/ 708555 h 972427"/>
              <a:gd name="connsiteX1" fmla="*/ 807369 w 1946520"/>
              <a:gd name="connsiteY1" fmla="*/ 735555 h 972427"/>
              <a:gd name="connsiteX2" fmla="*/ 780369 w 1946520"/>
              <a:gd name="connsiteY2" fmla="*/ 708555 h 972427"/>
              <a:gd name="connsiteX3" fmla="*/ 807369 w 1946520"/>
              <a:gd name="connsiteY3" fmla="*/ 681555 h 972427"/>
              <a:gd name="connsiteX4" fmla="*/ 834369 w 1946520"/>
              <a:gd name="connsiteY4" fmla="*/ 708555 h 972427"/>
              <a:gd name="connsiteX0" fmla="*/ 815496 w 1946520"/>
              <a:gd name="connsiteY0" fmla="*/ 770838 h 972427"/>
              <a:gd name="connsiteX1" fmla="*/ 761496 w 1946520"/>
              <a:gd name="connsiteY1" fmla="*/ 824838 h 972427"/>
              <a:gd name="connsiteX2" fmla="*/ 707496 w 1946520"/>
              <a:gd name="connsiteY2" fmla="*/ 770838 h 972427"/>
              <a:gd name="connsiteX3" fmla="*/ 815496 w 1946520"/>
              <a:gd name="connsiteY3" fmla="*/ 770838 h 972427"/>
              <a:gd name="connsiteX0" fmla="*/ 764600 w 1946520"/>
              <a:gd name="connsiteY0" fmla="*/ 876602 h 972427"/>
              <a:gd name="connsiteX1" fmla="*/ 683600 w 1946520"/>
              <a:gd name="connsiteY1" fmla="*/ 957602 h 972427"/>
              <a:gd name="connsiteX2" fmla="*/ 602600 w 1946520"/>
              <a:gd name="connsiteY2" fmla="*/ 876602 h 972427"/>
              <a:gd name="connsiteX3" fmla="*/ 764600 w 1946520"/>
              <a:gd name="connsiteY3" fmla="*/ 876602 h 972427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4165 w 43256"/>
              <a:gd name="connsiteY8" fmla="*/ 22813 h 43219"/>
              <a:gd name="connsiteX9" fmla="*/ 37416 w 43256"/>
              <a:gd name="connsiteY9" fmla="*/ 29949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18" fmla="*/ 14036 w 43256"/>
              <a:gd name="connsiteY18" fmla="*/ 5051 h 43219"/>
              <a:gd name="connsiteX19" fmla="*/ 15336 w 43256"/>
              <a:gd name="connsiteY19" fmla="*/ 6399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834369 w 1946520"/>
              <a:gd name="connsiteY0" fmla="*/ 708555 h 972427"/>
              <a:gd name="connsiteX1" fmla="*/ 807369 w 1946520"/>
              <a:gd name="connsiteY1" fmla="*/ 735555 h 972427"/>
              <a:gd name="connsiteX2" fmla="*/ 780369 w 1946520"/>
              <a:gd name="connsiteY2" fmla="*/ 708555 h 972427"/>
              <a:gd name="connsiteX3" fmla="*/ 807369 w 1946520"/>
              <a:gd name="connsiteY3" fmla="*/ 681555 h 972427"/>
              <a:gd name="connsiteX4" fmla="*/ 834369 w 1946520"/>
              <a:gd name="connsiteY4" fmla="*/ 708555 h 972427"/>
              <a:gd name="connsiteX0" fmla="*/ 815496 w 1946520"/>
              <a:gd name="connsiteY0" fmla="*/ 770838 h 972427"/>
              <a:gd name="connsiteX1" fmla="*/ 761496 w 1946520"/>
              <a:gd name="connsiteY1" fmla="*/ 824838 h 972427"/>
              <a:gd name="connsiteX2" fmla="*/ 707496 w 1946520"/>
              <a:gd name="connsiteY2" fmla="*/ 770838 h 972427"/>
              <a:gd name="connsiteX3" fmla="*/ 815496 w 1946520"/>
              <a:gd name="connsiteY3" fmla="*/ 770838 h 972427"/>
              <a:gd name="connsiteX0" fmla="*/ 764600 w 1946520"/>
              <a:gd name="connsiteY0" fmla="*/ 876602 h 972427"/>
              <a:gd name="connsiteX1" fmla="*/ 683600 w 1946520"/>
              <a:gd name="connsiteY1" fmla="*/ 957602 h 972427"/>
              <a:gd name="connsiteX2" fmla="*/ 602600 w 1946520"/>
              <a:gd name="connsiteY2" fmla="*/ 876602 h 972427"/>
              <a:gd name="connsiteX3" fmla="*/ 764600 w 1946520"/>
              <a:gd name="connsiteY3" fmla="*/ 876602 h 972427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4165 w 43256"/>
              <a:gd name="connsiteY8" fmla="*/ 22813 h 43219"/>
              <a:gd name="connsiteX9" fmla="*/ 37416 w 43256"/>
              <a:gd name="connsiteY9" fmla="*/ 29949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18" fmla="*/ 14036 w 43256"/>
              <a:gd name="connsiteY18" fmla="*/ 5051 h 43219"/>
              <a:gd name="connsiteX19" fmla="*/ 15336 w 43256"/>
              <a:gd name="connsiteY19" fmla="*/ 6399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834369 w 1946520"/>
              <a:gd name="connsiteY0" fmla="*/ 708555 h 972427"/>
              <a:gd name="connsiteX1" fmla="*/ 807369 w 1946520"/>
              <a:gd name="connsiteY1" fmla="*/ 735555 h 972427"/>
              <a:gd name="connsiteX2" fmla="*/ 780369 w 1946520"/>
              <a:gd name="connsiteY2" fmla="*/ 708555 h 972427"/>
              <a:gd name="connsiteX3" fmla="*/ 807369 w 1946520"/>
              <a:gd name="connsiteY3" fmla="*/ 681555 h 972427"/>
              <a:gd name="connsiteX4" fmla="*/ 834369 w 1946520"/>
              <a:gd name="connsiteY4" fmla="*/ 708555 h 972427"/>
              <a:gd name="connsiteX0" fmla="*/ 815496 w 1946520"/>
              <a:gd name="connsiteY0" fmla="*/ 770838 h 972427"/>
              <a:gd name="connsiteX1" fmla="*/ 761496 w 1946520"/>
              <a:gd name="connsiteY1" fmla="*/ 824838 h 972427"/>
              <a:gd name="connsiteX2" fmla="*/ 815496 w 1946520"/>
              <a:gd name="connsiteY2" fmla="*/ 770838 h 972427"/>
              <a:gd name="connsiteX0" fmla="*/ 764600 w 1946520"/>
              <a:gd name="connsiteY0" fmla="*/ 876602 h 972427"/>
              <a:gd name="connsiteX1" fmla="*/ 683600 w 1946520"/>
              <a:gd name="connsiteY1" fmla="*/ 957602 h 972427"/>
              <a:gd name="connsiteX2" fmla="*/ 602600 w 1946520"/>
              <a:gd name="connsiteY2" fmla="*/ 876602 h 972427"/>
              <a:gd name="connsiteX3" fmla="*/ 764600 w 1946520"/>
              <a:gd name="connsiteY3" fmla="*/ 876602 h 972427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4165 w 43256"/>
              <a:gd name="connsiteY8" fmla="*/ 22813 h 43219"/>
              <a:gd name="connsiteX9" fmla="*/ 37416 w 43256"/>
              <a:gd name="connsiteY9" fmla="*/ 29949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18" fmla="*/ 14036 w 43256"/>
              <a:gd name="connsiteY18" fmla="*/ 5051 h 43219"/>
              <a:gd name="connsiteX19" fmla="*/ 15336 w 43256"/>
              <a:gd name="connsiteY19" fmla="*/ 6399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834369 w 1946520"/>
              <a:gd name="connsiteY0" fmla="*/ 708555 h 972427"/>
              <a:gd name="connsiteX1" fmla="*/ 807369 w 1946520"/>
              <a:gd name="connsiteY1" fmla="*/ 735555 h 972427"/>
              <a:gd name="connsiteX2" fmla="*/ 780369 w 1946520"/>
              <a:gd name="connsiteY2" fmla="*/ 708555 h 972427"/>
              <a:gd name="connsiteX3" fmla="*/ 834369 w 1946520"/>
              <a:gd name="connsiteY3" fmla="*/ 708555 h 972427"/>
              <a:gd name="connsiteX0" fmla="*/ 815496 w 1946520"/>
              <a:gd name="connsiteY0" fmla="*/ 770838 h 972427"/>
              <a:gd name="connsiteX1" fmla="*/ 761496 w 1946520"/>
              <a:gd name="connsiteY1" fmla="*/ 824838 h 972427"/>
              <a:gd name="connsiteX2" fmla="*/ 815496 w 1946520"/>
              <a:gd name="connsiteY2" fmla="*/ 770838 h 972427"/>
              <a:gd name="connsiteX0" fmla="*/ 764600 w 1946520"/>
              <a:gd name="connsiteY0" fmla="*/ 876602 h 972427"/>
              <a:gd name="connsiteX1" fmla="*/ 683600 w 1946520"/>
              <a:gd name="connsiteY1" fmla="*/ 957602 h 972427"/>
              <a:gd name="connsiteX2" fmla="*/ 602600 w 1946520"/>
              <a:gd name="connsiteY2" fmla="*/ 876602 h 972427"/>
              <a:gd name="connsiteX3" fmla="*/ 764600 w 1946520"/>
              <a:gd name="connsiteY3" fmla="*/ 876602 h 972427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4165 w 43256"/>
              <a:gd name="connsiteY8" fmla="*/ 22813 h 43219"/>
              <a:gd name="connsiteX9" fmla="*/ 37416 w 43256"/>
              <a:gd name="connsiteY9" fmla="*/ 29949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18" fmla="*/ 14036 w 43256"/>
              <a:gd name="connsiteY18" fmla="*/ 5051 h 43219"/>
              <a:gd name="connsiteX19" fmla="*/ 15336 w 43256"/>
              <a:gd name="connsiteY19" fmla="*/ 6399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780369 w 1946520"/>
              <a:gd name="connsiteY0" fmla="*/ 708555 h 972427"/>
              <a:gd name="connsiteX1" fmla="*/ 807369 w 1946520"/>
              <a:gd name="connsiteY1" fmla="*/ 735555 h 972427"/>
              <a:gd name="connsiteX2" fmla="*/ 780369 w 1946520"/>
              <a:gd name="connsiteY2" fmla="*/ 708555 h 972427"/>
              <a:gd name="connsiteX0" fmla="*/ 815496 w 1946520"/>
              <a:gd name="connsiteY0" fmla="*/ 770838 h 972427"/>
              <a:gd name="connsiteX1" fmla="*/ 761496 w 1946520"/>
              <a:gd name="connsiteY1" fmla="*/ 824838 h 972427"/>
              <a:gd name="connsiteX2" fmla="*/ 815496 w 1946520"/>
              <a:gd name="connsiteY2" fmla="*/ 770838 h 972427"/>
              <a:gd name="connsiteX0" fmla="*/ 764600 w 1946520"/>
              <a:gd name="connsiteY0" fmla="*/ 876602 h 972427"/>
              <a:gd name="connsiteX1" fmla="*/ 683600 w 1946520"/>
              <a:gd name="connsiteY1" fmla="*/ 957602 h 972427"/>
              <a:gd name="connsiteX2" fmla="*/ 602600 w 1946520"/>
              <a:gd name="connsiteY2" fmla="*/ 876602 h 972427"/>
              <a:gd name="connsiteX3" fmla="*/ 764600 w 1946520"/>
              <a:gd name="connsiteY3" fmla="*/ 876602 h 972427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4165 w 43256"/>
              <a:gd name="connsiteY8" fmla="*/ 22813 h 43219"/>
              <a:gd name="connsiteX9" fmla="*/ 37416 w 43256"/>
              <a:gd name="connsiteY9" fmla="*/ 29949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18" fmla="*/ 14036 w 43256"/>
              <a:gd name="connsiteY18" fmla="*/ 5051 h 43219"/>
              <a:gd name="connsiteX19" fmla="*/ 15336 w 43256"/>
              <a:gd name="connsiteY19" fmla="*/ 6399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780369 w 1946520"/>
              <a:gd name="connsiteY0" fmla="*/ 708555 h 972427"/>
              <a:gd name="connsiteX1" fmla="*/ 807369 w 1946520"/>
              <a:gd name="connsiteY1" fmla="*/ 735555 h 972427"/>
              <a:gd name="connsiteX2" fmla="*/ 780369 w 1946520"/>
              <a:gd name="connsiteY2" fmla="*/ 708555 h 972427"/>
              <a:gd name="connsiteX0" fmla="*/ 815496 w 1946520"/>
              <a:gd name="connsiteY0" fmla="*/ 770838 h 972427"/>
              <a:gd name="connsiteX1" fmla="*/ 761496 w 1946520"/>
              <a:gd name="connsiteY1" fmla="*/ 824838 h 972427"/>
              <a:gd name="connsiteX2" fmla="*/ 815496 w 1946520"/>
              <a:gd name="connsiteY2" fmla="*/ 770838 h 972427"/>
              <a:gd name="connsiteX0" fmla="*/ 764600 w 1946520"/>
              <a:gd name="connsiteY0" fmla="*/ 876602 h 972427"/>
              <a:gd name="connsiteX1" fmla="*/ 683600 w 1946520"/>
              <a:gd name="connsiteY1" fmla="*/ 957602 h 972427"/>
              <a:gd name="connsiteX2" fmla="*/ 602600 w 1946520"/>
              <a:gd name="connsiteY2" fmla="*/ 876602 h 972427"/>
              <a:gd name="connsiteX3" fmla="*/ 764600 w 1946520"/>
              <a:gd name="connsiteY3" fmla="*/ 876602 h 972427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4165 w 43256"/>
              <a:gd name="connsiteY8" fmla="*/ 22813 h 43219"/>
              <a:gd name="connsiteX9" fmla="*/ 37416 w 43256"/>
              <a:gd name="connsiteY9" fmla="*/ 29949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18" fmla="*/ 14036 w 43256"/>
              <a:gd name="connsiteY18" fmla="*/ 5051 h 43219"/>
              <a:gd name="connsiteX19" fmla="*/ 15336 w 43256"/>
              <a:gd name="connsiteY19" fmla="*/ 6399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780369 w 1946520"/>
              <a:gd name="connsiteY0" fmla="*/ 708555 h 972427"/>
              <a:gd name="connsiteX1" fmla="*/ 807369 w 1946520"/>
              <a:gd name="connsiteY1" fmla="*/ 735555 h 972427"/>
              <a:gd name="connsiteX2" fmla="*/ 780369 w 1946520"/>
              <a:gd name="connsiteY2" fmla="*/ 708555 h 972427"/>
              <a:gd name="connsiteX0" fmla="*/ 815496 w 1946520"/>
              <a:gd name="connsiteY0" fmla="*/ 770838 h 972427"/>
              <a:gd name="connsiteX1" fmla="*/ 761496 w 1946520"/>
              <a:gd name="connsiteY1" fmla="*/ 824838 h 972427"/>
              <a:gd name="connsiteX2" fmla="*/ 815496 w 1946520"/>
              <a:gd name="connsiteY2" fmla="*/ 770838 h 972427"/>
              <a:gd name="connsiteX0" fmla="*/ 764600 w 1946520"/>
              <a:gd name="connsiteY0" fmla="*/ 876602 h 972427"/>
              <a:gd name="connsiteX1" fmla="*/ 683600 w 1946520"/>
              <a:gd name="connsiteY1" fmla="*/ 957602 h 972427"/>
              <a:gd name="connsiteX2" fmla="*/ 602600 w 1946520"/>
              <a:gd name="connsiteY2" fmla="*/ 876602 h 972427"/>
              <a:gd name="connsiteX3" fmla="*/ 764600 w 1946520"/>
              <a:gd name="connsiteY3" fmla="*/ 876602 h 972427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4165 w 43256"/>
              <a:gd name="connsiteY8" fmla="*/ 22813 h 43219"/>
              <a:gd name="connsiteX9" fmla="*/ 37416 w 43256"/>
              <a:gd name="connsiteY9" fmla="*/ 29949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18" fmla="*/ 14036 w 43256"/>
              <a:gd name="connsiteY18" fmla="*/ 5051 h 43219"/>
              <a:gd name="connsiteX19" fmla="*/ 15336 w 43256"/>
              <a:gd name="connsiteY19" fmla="*/ 6399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780369 w 1946520"/>
              <a:gd name="connsiteY0" fmla="*/ 708555 h 972427"/>
              <a:gd name="connsiteX1" fmla="*/ 807369 w 1946520"/>
              <a:gd name="connsiteY1" fmla="*/ 735555 h 972427"/>
              <a:gd name="connsiteX2" fmla="*/ 780369 w 1946520"/>
              <a:gd name="connsiteY2" fmla="*/ 708555 h 972427"/>
              <a:gd name="connsiteX0" fmla="*/ 815496 w 1946520"/>
              <a:gd name="connsiteY0" fmla="*/ 770838 h 972427"/>
              <a:gd name="connsiteX1" fmla="*/ 761496 w 1946520"/>
              <a:gd name="connsiteY1" fmla="*/ 824838 h 972427"/>
              <a:gd name="connsiteX2" fmla="*/ 815496 w 1946520"/>
              <a:gd name="connsiteY2" fmla="*/ 770838 h 972427"/>
              <a:gd name="connsiteX0" fmla="*/ 764600 w 1946520"/>
              <a:gd name="connsiteY0" fmla="*/ 876602 h 972427"/>
              <a:gd name="connsiteX1" fmla="*/ 683600 w 1946520"/>
              <a:gd name="connsiteY1" fmla="*/ 957602 h 972427"/>
              <a:gd name="connsiteX2" fmla="*/ 602600 w 1946520"/>
              <a:gd name="connsiteY2" fmla="*/ 876602 h 972427"/>
              <a:gd name="connsiteX3" fmla="*/ 764600 w 1946520"/>
              <a:gd name="connsiteY3" fmla="*/ 876602 h 972427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4165 w 43256"/>
              <a:gd name="connsiteY8" fmla="*/ 22813 h 43219"/>
              <a:gd name="connsiteX9" fmla="*/ 37416 w 43256"/>
              <a:gd name="connsiteY9" fmla="*/ 29949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18" fmla="*/ 14036 w 43256"/>
              <a:gd name="connsiteY18" fmla="*/ 5051 h 43219"/>
              <a:gd name="connsiteX19" fmla="*/ 15336 w 43256"/>
              <a:gd name="connsiteY19" fmla="*/ 6399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780369 w 1946520"/>
              <a:gd name="connsiteY0" fmla="*/ 708555 h 972427"/>
              <a:gd name="connsiteX1" fmla="*/ 787634 w 1946520"/>
              <a:gd name="connsiteY1" fmla="*/ 712530 h 972427"/>
              <a:gd name="connsiteX2" fmla="*/ 780369 w 1946520"/>
              <a:gd name="connsiteY2" fmla="*/ 708555 h 972427"/>
              <a:gd name="connsiteX0" fmla="*/ 815496 w 1946520"/>
              <a:gd name="connsiteY0" fmla="*/ 770838 h 972427"/>
              <a:gd name="connsiteX1" fmla="*/ 761496 w 1946520"/>
              <a:gd name="connsiteY1" fmla="*/ 824838 h 972427"/>
              <a:gd name="connsiteX2" fmla="*/ 815496 w 1946520"/>
              <a:gd name="connsiteY2" fmla="*/ 770838 h 972427"/>
              <a:gd name="connsiteX0" fmla="*/ 764600 w 1946520"/>
              <a:gd name="connsiteY0" fmla="*/ 876602 h 972427"/>
              <a:gd name="connsiteX1" fmla="*/ 683600 w 1946520"/>
              <a:gd name="connsiteY1" fmla="*/ 957602 h 972427"/>
              <a:gd name="connsiteX2" fmla="*/ 602600 w 1946520"/>
              <a:gd name="connsiteY2" fmla="*/ 876602 h 972427"/>
              <a:gd name="connsiteX3" fmla="*/ 764600 w 1946520"/>
              <a:gd name="connsiteY3" fmla="*/ 876602 h 972427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4165 w 43256"/>
              <a:gd name="connsiteY8" fmla="*/ 22813 h 43219"/>
              <a:gd name="connsiteX9" fmla="*/ 37416 w 43256"/>
              <a:gd name="connsiteY9" fmla="*/ 29949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18" fmla="*/ 14036 w 43256"/>
              <a:gd name="connsiteY18" fmla="*/ 5051 h 43219"/>
              <a:gd name="connsiteX19" fmla="*/ 15336 w 43256"/>
              <a:gd name="connsiteY19" fmla="*/ 6399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780369 w 1946520"/>
              <a:gd name="connsiteY0" fmla="*/ 708555 h 972427"/>
              <a:gd name="connsiteX1" fmla="*/ 787634 w 1946520"/>
              <a:gd name="connsiteY1" fmla="*/ 712530 h 972427"/>
              <a:gd name="connsiteX2" fmla="*/ 780369 w 1946520"/>
              <a:gd name="connsiteY2" fmla="*/ 708555 h 972427"/>
              <a:gd name="connsiteX0" fmla="*/ 815496 w 1946520"/>
              <a:gd name="connsiteY0" fmla="*/ 770838 h 972427"/>
              <a:gd name="connsiteX1" fmla="*/ 761496 w 1946520"/>
              <a:gd name="connsiteY1" fmla="*/ 824838 h 972427"/>
              <a:gd name="connsiteX2" fmla="*/ 815496 w 1946520"/>
              <a:gd name="connsiteY2" fmla="*/ 770838 h 972427"/>
              <a:gd name="connsiteX0" fmla="*/ 764600 w 1946520"/>
              <a:gd name="connsiteY0" fmla="*/ 876602 h 972427"/>
              <a:gd name="connsiteX1" fmla="*/ 683600 w 1946520"/>
              <a:gd name="connsiteY1" fmla="*/ 957602 h 972427"/>
              <a:gd name="connsiteX2" fmla="*/ 602600 w 1946520"/>
              <a:gd name="connsiteY2" fmla="*/ 876602 h 972427"/>
              <a:gd name="connsiteX3" fmla="*/ 764600 w 1946520"/>
              <a:gd name="connsiteY3" fmla="*/ 876602 h 972427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4165 w 43256"/>
              <a:gd name="connsiteY8" fmla="*/ 22813 h 43219"/>
              <a:gd name="connsiteX9" fmla="*/ 37416 w 43256"/>
              <a:gd name="connsiteY9" fmla="*/ 29949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18" fmla="*/ 14036 w 43256"/>
              <a:gd name="connsiteY18" fmla="*/ 5051 h 43219"/>
              <a:gd name="connsiteX19" fmla="*/ 15336 w 43256"/>
              <a:gd name="connsiteY19" fmla="*/ 6399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780369 w 1946520"/>
              <a:gd name="connsiteY0" fmla="*/ 708555 h 972427"/>
              <a:gd name="connsiteX1" fmla="*/ 787634 w 1946520"/>
              <a:gd name="connsiteY1" fmla="*/ 712530 h 972427"/>
              <a:gd name="connsiteX2" fmla="*/ 780369 w 1946520"/>
              <a:gd name="connsiteY2" fmla="*/ 708555 h 972427"/>
              <a:gd name="connsiteX0" fmla="*/ 815496 w 1946520"/>
              <a:gd name="connsiteY0" fmla="*/ 770838 h 972427"/>
              <a:gd name="connsiteX1" fmla="*/ 761496 w 1946520"/>
              <a:gd name="connsiteY1" fmla="*/ 824838 h 972427"/>
              <a:gd name="connsiteX2" fmla="*/ 815496 w 1946520"/>
              <a:gd name="connsiteY2" fmla="*/ 770838 h 972427"/>
              <a:gd name="connsiteX0" fmla="*/ 764600 w 1946520"/>
              <a:gd name="connsiteY0" fmla="*/ 876602 h 972427"/>
              <a:gd name="connsiteX1" fmla="*/ 683600 w 1946520"/>
              <a:gd name="connsiteY1" fmla="*/ 957602 h 972427"/>
              <a:gd name="connsiteX2" fmla="*/ 602600 w 1946520"/>
              <a:gd name="connsiteY2" fmla="*/ 876602 h 972427"/>
              <a:gd name="connsiteX3" fmla="*/ 764600 w 1946520"/>
              <a:gd name="connsiteY3" fmla="*/ 876602 h 972427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4165 w 43256"/>
              <a:gd name="connsiteY8" fmla="*/ 22813 h 43219"/>
              <a:gd name="connsiteX9" fmla="*/ 37416 w 43256"/>
              <a:gd name="connsiteY9" fmla="*/ 29949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18" fmla="*/ 14036 w 43256"/>
              <a:gd name="connsiteY18" fmla="*/ 5051 h 43219"/>
              <a:gd name="connsiteX19" fmla="*/ 15336 w 43256"/>
              <a:gd name="connsiteY19" fmla="*/ 6399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780369 w 1946520"/>
              <a:gd name="connsiteY0" fmla="*/ 708555 h 972427"/>
              <a:gd name="connsiteX1" fmla="*/ 787634 w 1946520"/>
              <a:gd name="connsiteY1" fmla="*/ 712530 h 972427"/>
              <a:gd name="connsiteX2" fmla="*/ 780369 w 1946520"/>
              <a:gd name="connsiteY2" fmla="*/ 708555 h 972427"/>
              <a:gd name="connsiteX0" fmla="*/ 815496 w 1946520"/>
              <a:gd name="connsiteY0" fmla="*/ 770838 h 972427"/>
              <a:gd name="connsiteX1" fmla="*/ 817413 w 1946520"/>
              <a:gd name="connsiteY1" fmla="*/ 778789 h 972427"/>
              <a:gd name="connsiteX2" fmla="*/ 815496 w 1946520"/>
              <a:gd name="connsiteY2" fmla="*/ 770838 h 972427"/>
              <a:gd name="connsiteX0" fmla="*/ 764600 w 1946520"/>
              <a:gd name="connsiteY0" fmla="*/ 876602 h 972427"/>
              <a:gd name="connsiteX1" fmla="*/ 683600 w 1946520"/>
              <a:gd name="connsiteY1" fmla="*/ 957602 h 972427"/>
              <a:gd name="connsiteX2" fmla="*/ 602600 w 1946520"/>
              <a:gd name="connsiteY2" fmla="*/ 876602 h 972427"/>
              <a:gd name="connsiteX3" fmla="*/ 764600 w 1946520"/>
              <a:gd name="connsiteY3" fmla="*/ 876602 h 972427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4165 w 43256"/>
              <a:gd name="connsiteY8" fmla="*/ 22813 h 43219"/>
              <a:gd name="connsiteX9" fmla="*/ 37416 w 43256"/>
              <a:gd name="connsiteY9" fmla="*/ 29949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18" fmla="*/ 14036 w 43256"/>
              <a:gd name="connsiteY18" fmla="*/ 5051 h 43219"/>
              <a:gd name="connsiteX19" fmla="*/ 15336 w 43256"/>
              <a:gd name="connsiteY19" fmla="*/ 6399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780369 w 1946520"/>
              <a:gd name="connsiteY0" fmla="*/ 708555 h 972427"/>
              <a:gd name="connsiteX1" fmla="*/ 787634 w 1946520"/>
              <a:gd name="connsiteY1" fmla="*/ 712530 h 972427"/>
              <a:gd name="connsiteX2" fmla="*/ 780369 w 1946520"/>
              <a:gd name="connsiteY2" fmla="*/ 708555 h 972427"/>
              <a:gd name="connsiteX0" fmla="*/ 815496 w 1946520"/>
              <a:gd name="connsiteY0" fmla="*/ 770838 h 972427"/>
              <a:gd name="connsiteX1" fmla="*/ 817413 w 1946520"/>
              <a:gd name="connsiteY1" fmla="*/ 778789 h 972427"/>
              <a:gd name="connsiteX2" fmla="*/ 815496 w 1946520"/>
              <a:gd name="connsiteY2" fmla="*/ 770838 h 972427"/>
              <a:gd name="connsiteX0" fmla="*/ 764600 w 1946520"/>
              <a:gd name="connsiteY0" fmla="*/ 876602 h 972427"/>
              <a:gd name="connsiteX1" fmla="*/ 683600 w 1946520"/>
              <a:gd name="connsiteY1" fmla="*/ 957602 h 972427"/>
              <a:gd name="connsiteX2" fmla="*/ 602600 w 1946520"/>
              <a:gd name="connsiteY2" fmla="*/ 876602 h 972427"/>
              <a:gd name="connsiteX3" fmla="*/ 764600 w 1946520"/>
              <a:gd name="connsiteY3" fmla="*/ 876602 h 972427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4165 w 43256"/>
              <a:gd name="connsiteY8" fmla="*/ 22813 h 43219"/>
              <a:gd name="connsiteX9" fmla="*/ 37416 w 43256"/>
              <a:gd name="connsiteY9" fmla="*/ 29949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18" fmla="*/ 14036 w 43256"/>
              <a:gd name="connsiteY18" fmla="*/ 5051 h 43219"/>
              <a:gd name="connsiteX19" fmla="*/ 15336 w 43256"/>
              <a:gd name="connsiteY19" fmla="*/ 6399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780369 w 1946520"/>
              <a:gd name="connsiteY0" fmla="*/ 708555 h 972427"/>
              <a:gd name="connsiteX1" fmla="*/ 787634 w 1946520"/>
              <a:gd name="connsiteY1" fmla="*/ 712530 h 972427"/>
              <a:gd name="connsiteX2" fmla="*/ 780369 w 1946520"/>
              <a:gd name="connsiteY2" fmla="*/ 708555 h 972427"/>
              <a:gd name="connsiteX0" fmla="*/ 815496 w 1946520"/>
              <a:gd name="connsiteY0" fmla="*/ 770838 h 972427"/>
              <a:gd name="connsiteX1" fmla="*/ 817413 w 1946520"/>
              <a:gd name="connsiteY1" fmla="*/ 778789 h 972427"/>
              <a:gd name="connsiteX2" fmla="*/ 815496 w 1946520"/>
              <a:gd name="connsiteY2" fmla="*/ 770838 h 972427"/>
              <a:gd name="connsiteX0" fmla="*/ 764600 w 1946520"/>
              <a:gd name="connsiteY0" fmla="*/ 876602 h 972427"/>
              <a:gd name="connsiteX1" fmla="*/ 683600 w 1946520"/>
              <a:gd name="connsiteY1" fmla="*/ 957602 h 972427"/>
              <a:gd name="connsiteX2" fmla="*/ 602600 w 1946520"/>
              <a:gd name="connsiteY2" fmla="*/ 876602 h 972427"/>
              <a:gd name="connsiteX3" fmla="*/ 764600 w 1946520"/>
              <a:gd name="connsiteY3" fmla="*/ 876602 h 972427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16514 w 43256"/>
              <a:gd name="connsiteY4" fmla="*/ 38949 h 43219"/>
              <a:gd name="connsiteX5" fmla="*/ 15846 w 43256"/>
              <a:gd name="connsiteY5" fmla="*/ 37209 h 43219"/>
              <a:gd name="connsiteX6" fmla="*/ 28863 w 43256"/>
              <a:gd name="connsiteY6" fmla="*/ 34610 h 43219"/>
              <a:gd name="connsiteX7" fmla="*/ 28596 w 43256"/>
              <a:gd name="connsiteY7" fmla="*/ 36519 h 43219"/>
              <a:gd name="connsiteX8" fmla="*/ 34165 w 43256"/>
              <a:gd name="connsiteY8" fmla="*/ 22813 h 43219"/>
              <a:gd name="connsiteX9" fmla="*/ 37416 w 43256"/>
              <a:gd name="connsiteY9" fmla="*/ 29949 h 43219"/>
              <a:gd name="connsiteX10" fmla="*/ 41834 w 43256"/>
              <a:gd name="connsiteY10" fmla="*/ 15213 h 43219"/>
              <a:gd name="connsiteX11" fmla="*/ 40386 w 43256"/>
              <a:gd name="connsiteY11" fmla="*/ 17889 h 43219"/>
              <a:gd name="connsiteX12" fmla="*/ 38360 w 43256"/>
              <a:gd name="connsiteY12" fmla="*/ 5285 h 43219"/>
              <a:gd name="connsiteX13" fmla="*/ 38436 w 43256"/>
              <a:gd name="connsiteY13" fmla="*/ 6549 h 43219"/>
              <a:gd name="connsiteX14" fmla="*/ 29114 w 43256"/>
              <a:gd name="connsiteY14" fmla="*/ 3811 h 43219"/>
              <a:gd name="connsiteX15" fmla="*/ 29856 w 43256"/>
              <a:gd name="connsiteY15" fmla="*/ 2199 h 43219"/>
              <a:gd name="connsiteX16" fmla="*/ 22177 w 43256"/>
              <a:gd name="connsiteY16" fmla="*/ 4579 h 43219"/>
              <a:gd name="connsiteX17" fmla="*/ 22536 w 43256"/>
              <a:gd name="connsiteY17" fmla="*/ 3189 h 43219"/>
              <a:gd name="connsiteX18" fmla="*/ 14036 w 43256"/>
              <a:gd name="connsiteY18" fmla="*/ 5051 h 43219"/>
              <a:gd name="connsiteX19" fmla="*/ 15336 w 43256"/>
              <a:gd name="connsiteY19" fmla="*/ 6399 h 43219"/>
              <a:gd name="connsiteX20" fmla="*/ 4163 w 43256"/>
              <a:gd name="connsiteY20" fmla="*/ 15648 h 43219"/>
              <a:gd name="connsiteX21" fmla="*/ 3936 w 43256"/>
              <a:gd name="connsiteY21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780369 w 1946520"/>
              <a:gd name="connsiteY0" fmla="*/ 708555 h 972427"/>
              <a:gd name="connsiteX1" fmla="*/ 787634 w 1946520"/>
              <a:gd name="connsiteY1" fmla="*/ 712530 h 972427"/>
              <a:gd name="connsiteX2" fmla="*/ 780369 w 1946520"/>
              <a:gd name="connsiteY2" fmla="*/ 708555 h 972427"/>
              <a:gd name="connsiteX0" fmla="*/ 815496 w 1946520"/>
              <a:gd name="connsiteY0" fmla="*/ 770838 h 972427"/>
              <a:gd name="connsiteX1" fmla="*/ 817413 w 1946520"/>
              <a:gd name="connsiteY1" fmla="*/ 778789 h 972427"/>
              <a:gd name="connsiteX2" fmla="*/ 815496 w 1946520"/>
              <a:gd name="connsiteY2" fmla="*/ 770838 h 972427"/>
              <a:gd name="connsiteX0" fmla="*/ 764600 w 1946520"/>
              <a:gd name="connsiteY0" fmla="*/ 876602 h 972427"/>
              <a:gd name="connsiteX1" fmla="*/ 683600 w 1946520"/>
              <a:gd name="connsiteY1" fmla="*/ 957602 h 972427"/>
              <a:gd name="connsiteX2" fmla="*/ 602600 w 1946520"/>
              <a:gd name="connsiteY2" fmla="*/ 876602 h 972427"/>
              <a:gd name="connsiteX3" fmla="*/ 764600 w 1946520"/>
              <a:gd name="connsiteY3" fmla="*/ 876602 h 972427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28863 w 43256"/>
              <a:gd name="connsiteY4" fmla="*/ 34610 h 43219"/>
              <a:gd name="connsiteX5" fmla="*/ 28596 w 43256"/>
              <a:gd name="connsiteY5" fmla="*/ 36519 h 43219"/>
              <a:gd name="connsiteX6" fmla="*/ 34165 w 43256"/>
              <a:gd name="connsiteY6" fmla="*/ 22813 h 43219"/>
              <a:gd name="connsiteX7" fmla="*/ 37416 w 43256"/>
              <a:gd name="connsiteY7" fmla="*/ 2994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780369 w 1946520"/>
              <a:gd name="connsiteY0" fmla="*/ 708555 h 972427"/>
              <a:gd name="connsiteX1" fmla="*/ 787634 w 1946520"/>
              <a:gd name="connsiteY1" fmla="*/ 712530 h 972427"/>
              <a:gd name="connsiteX2" fmla="*/ 780369 w 1946520"/>
              <a:gd name="connsiteY2" fmla="*/ 708555 h 972427"/>
              <a:gd name="connsiteX0" fmla="*/ 815496 w 1946520"/>
              <a:gd name="connsiteY0" fmla="*/ 770838 h 972427"/>
              <a:gd name="connsiteX1" fmla="*/ 817413 w 1946520"/>
              <a:gd name="connsiteY1" fmla="*/ 778789 h 972427"/>
              <a:gd name="connsiteX2" fmla="*/ 815496 w 1946520"/>
              <a:gd name="connsiteY2" fmla="*/ 770838 h 972427"/>
              <a:gd name="connsiteX0" fmla="*/ 602600 w 1946520"/>
              <a:gd name="connsiteY0" fmla="*/ 876602 h 972427"/>
              <a:gd name="connsiteX1" fmla="*/ 683600 w 1946520"/>
              <a:gd name="connsiteY1" fmla="*/ 957602 h 972427"/>
              <a:gd name="connsiteX2" fmla="*/ 602600 w 1946520"/>
              <a:gd name="connsiteY2" fmla="*/ 876602 h 972427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28863 w 43256"/>
              <a:gd name="connsiteY4" fmla="*/ 34610 h 43219"/>
              <a:gd name="connsiteX5" fmla="*/ 28596 w 43256"/>
              <a:gd name="connsiteY5" fmla="*/ 36519 h 43219"/>
              <a:gd name="connsiteX6" fmla="*/ 34165 w 43256"/>
              <a:gd name="connsiteY6" fmla="*/ 22813 h 43219"/>
              <a:gd name="connsiteX7" fmla="*/ 37416 w 43256"/>
              <a:gd name="connsiteY7" fmla="*/ 2994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780369 w 1946520"/>
              <a:gd name="connsiteY0" fmla="*/ 708555 h 972427"/>
              <a:gd name="connsiteX1" fmla="*/ 787634 w 1946520"/>
              <a:gd name="connsiteY1" fmla="*/ 712530 h 972427"/>
              <a:gd name="connsiteX2" fmla="*/ 780369 w 1946520"/>
              <a:gd name="connsiteY2" fmla="*/ 708555 h 972427"/>
              <a:gd name="connsiteX0" fmla="*/ 815496 w 1946520"/>
              <a:gd name="connsiteY0" fmla="*/ 770838 h 972427"/>
              <a:gd name="connsiteX1" fmla="*/ 817413 w 1946520"/>
              <a:gd name="connsiteY1" fmla="*/ 778789 h 972427"/>
              <a:gd name="connsiteX2" fmla="*/ 815496 w 1946520"/>
              <a:gd name="connsiteY2" fmla="*/ 770838 h 972427"/>
              <a:gd name="connsiteX0" fmla="*/ 602600 w 1946520"/>
              <a:gd name="connsiteY0" fmla="*/ 876602 h 972427"/>
              <a:gd name="connsiteX1" fmla="*/ 667154 w 1946520"/>
              <a:gd name="connsiteY1" fmla="*/ 927999 h 972427"/>
              <a:gd name="connsiteX2" fmla="*/ 602600 w 1946520"/>
              <a:gd name="connsiteY2" fmla="*/ 876602 h 972427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28863 w 43256"/>
              <a:gd name="connsiteY4" fmla="*/ 34610 h 43219"/>
              <a:gd name="connsiteX5" fmla="*/ 28596 w 43256"/>
              <a:gd name="connsiteY5" fmla="*/ 36519 h 43219"/>
              <a:gd name="connsiteX6" fmla="*/ 34165 w 43256"/>
              <a:gd name="connsiteY6" fmla="*/ 22813 h 43219"/>
              <a:gd name="connsiteX7" fmla="*/ 37416 w 43256"/>
              <a:gd name="connsiteY7" fmla="*/ 2994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780369 w 1946520"/>
              <a:gd name="connsiteY0" fmla="*/ 708555 h 972427"/>
              <a:gd name="connsiteX1" fmla="*/ 787634 w 1946520"/>
              <a:gd name="connsiteY1" fmla="*/ 712530 h 972427"/>
              <a:gd name="connsiteX2" fmla="*/ 780369 w 1946520"/>
              <a:gd name="connsiteY2" fmla="*/ 708555 h 972427"/>
              <a:gd name="connsiteX0" fmla="*/ 815496 w 1946520"/>
              <a:gd name="connsiteY0" fmla="*/ 770838 h 972427"/>
              <a:gd name="connsiteX1" fmla="*/ 817413 w 1946520"/>
              <a:gd name="connsiteY1" fmla="*/ 778789 h 972427"/>
              <a:gd name="connsiteX2" fmla="*/ 815496 w 1946520"/>
              <a:gd name="connsiteY2" fmla="*/ 770838 h 972427"/>
              <a:gd name="connsiteX0" fmla="*/ 602600 w 1946520"/>
              <a:gd name="connsiteY0" fmla="*/ 876602 h 972427"/>
              <a:gd name="connsiteX1" fmla="*/ 693468 w 1946520"/>
              <a:gd name="connsiteY1" fmla="*/ 898397 h 972427"/>
              <a:gd name="connsiteX2" fmla="*/ 602600 w 1946520"/>
              <a:gd name="connsiteY2" fmla="*/ 876602 h 972427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28863 w 43256"/>
              <a:gd name="connsiteY4" fmla="*/ 34610 h 43219"/>
              <a:gd name="connsiteX5" fmla="*/ 28596 w 43256"/>
              <a:gd name="connsiteY5" fmla="*/ 36519 h 43219"/>
              <a:gd name="connsiteX6" fmla="*/ 34165 w 43256"/>
              <a:gd name="connsiteY6" fmla="*/ 22813 h 43219"/>
              <a:gd name="connsiteX7" fmla="*/ 37416 w 43256"/>
              <a:gd name="connsiteY7" fmla="*/ 2994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  <a:gd name="connsiteX0" fmla="*/ 3936 w 43256"/>
              <a:gd name="connsiteY0" fmla="*/ 14229 h 43219"/>
              <a:gd name="connsiteX1" fmla="*/ 5659 w 43256"/>
              <a:gd name="connsiteY1" fmla="*/ 6766 h 43219"/>
              <a:gd name="connsiteX2" fmla="*/ 14041 w 43256"/>
              <a:gd name="connsiteY2" fmla="*/ 5061 h 43219"/>
              <a:gd name="connsiteX3" fmla="*/ 22492 w 43256"/>
              <a:gd name="connsiteY3" fmla="*/ 3291 h 43219"/>
              <a:gd name="connsiteX4" fmla="*/ 25785 w 43256"/>
              <a:gd name="connsiteY4" fmla="*/ 59 h 43219"/>
              <a:gd name="connsiteX5" fmla="*/ 29869 w 43256"/>
              <a:gd name="connsiteY5" fmla="*/ 2340 h 43219"/>
              <a:gd name="connsiteX6" fmla="*/ 35499 w 43256"/>
              <a:gd name="connsiteY6" fmla="*/ 549 h 43219"/>
              <a:gd name="connsiteX7" fmla="*/ 38354 w 43256"/>
              <a:gd name="connsiteY7" fmla="*/ 5435 h 43219"/>
              <a:gd name="connsiteX8" fmla="*/ 42018 w 43256"/>
              <a:gd name="connsiteY8" fmla="*/ 10177 h 43219"/>
              <a:gd name="connsiteX9" fmla="*/ 41854 w 43256"/>
              <a:gd name="connsiteY9" fmla="*/ 15319 h 43219"/>
              <a:gd name="connsiteX10" fmla="*/ 43052 w 43256"/>
              <a:gd name="connsiteY10" fmla="*/ 23181 h 43219"/>
              <a:gd name="connsiteX11" fmla="*/ 37440 w 43256"/>
              <a:gd name="connsiteY11" fmla="*/ 30063 h 43219"/>
              <a:gd name="connsiteX12" fmla="*/ 35431 w 43256"/>
              <a:gd name="connsiteY12" fmla="*/ 35960 h 43219"/>
              <a:gd name="connsiteX13" fmla="*/ 28591 w 43256"/>
              <a:gd name="connsiteY13" fmla="*/ 36674 h 43219"/>
              <a:gd name="connsiteX14" fmla="*/ 23703 w 43256"/>
              <a:gd name="connsiteY14" fmla="*/ 42965 h 43219"/>
              <a:gd name="connsiteX15" fmla="*/ 16516 w 43256"/>
              <a:gd name="connsiteY15" fmla="*/ 39125 h 43219"/>
              <a:gd name="connsiteX16" fmla="*/ 5840 w 43256"/>
              <a:gd name="connsiteY16" fmla="*/ 35331 h 43219"/>
              <a:gd name="connsiteX17" fmla="*/ 1146 w 43256"/>
              <a:gd name="connsiteY17" fmla="*/ 31109 h 43219"/>
              <a:gd name="connsiteX18" fmla="*/ 2149 w 43256"/>
              <a:gd name="connsiteY18" fmla="*/ 25410 h 43219"/>
              <a:gd name="connsiteX19" fmla="*/ 31 w 43256"/>
              <a:gd name="connsiteY19" fmla="*/ 19563 h 43219"/>
              <a:gd name="connsiteX20" fmla="*/ 3899 w 43256"/>
              <a:gd name="connsiteY20" fmla="*/ 14366 h 43219"/>
              <a:gd name="connsiteX21" fmla="*/ 3936 w 43256"/>
              <a:gd name="connsiteY21" fmla="*/ 14229 h 43219"/>
              <a:gd name="connsiteX0" fmla="*/ 780369 w 1946520"/>
              <a:gd name="connsiteY0" fmla="*/ 708555 h 972427"/>
              <a:gd name="connsiteX1" fmla="*/ 787634 w 1946520"/>
              <a:gd name="connsiteY1" fmla="*/ 712530 h 972427"/>
              <a:gd name="connsiteX2" fmla="*/ 780369 w 1946520"/>
              <a:gd name="connsiteY2" fmla="*/ 708555 h 972427"/>
              <a:gd name="connsiteX0" fmla="*/ 815496 w 1946520"/>
              <a:gd name="connsiteY0" fmla="*/ 770838 h 972427"/>
              <a:gd name="connsiteX1" fmla="*/ 817413 w 1946520"/>
              <a:gd name="connsiteY1" fmla="*/ 778789 h 972427"/>
              <a:gd name="connsiteX2" fmla="*/ 815496 w 1946520"/>
              <a:gd name="connsiteY2" fmla="*/ 770838 h 972427"/>
              <a:gd name="connsiteX0" fmla="*/ 658517 w 1946520"/>
              <a:gd name="connsiteY0" fmla="*/ 896337 h 972427"/>
              <a:gd name="connsiteX1" fmla="*/ 693468 w 1946520"/>
              <a:gd name="connsiteY1" fmla="*/ 898397 h 972427"/>
              <a:gd name="connsiteX2" fmla="*/ 658517 w 1946520"/>
              <a:gd name="connsiteY2" fmla="*/ 896337 h 972427"/>
              <a:gd name="connsiteX0" fmla="*/ 4729 w 43256"/>
              <a:gd name="connsiteY0" fmla="*/ 26036 h 43219"/>
              <a:gd name="connsiteX1" fmla="*/ 2196 w 43256"/>
              <a:gd name="connsiteY1" fmla="*/ 25239 h 43219"/>
              <a:gd name="connsiteX2" fmla="*/ 6964 w 43256"/>
              <a:gd name="connsiteY2" fmla="*/ 34758 h 43219"/>
              <a:gd name="connsiteX3" fmla="*/ 5856 w 43256"/>
              <a:gd name="connsiteY3" fmla="*/ 35139 h 43219"/>
              <a:gd name="connsiteX4" fmla="*/ 28863 w 43256"/>
              <a:gd name="connsiteY4" fmla="*/ 34610 h 43219"/>
              <a:gd name="connsiteX5" fmla="*/ 28596 w 43256"/>
              <a:gd name="connsiteY5" fmla="*/ 36519 h 43219"/>
              <a:gd name="connsiteX6" fmla="*/ 34165 w 43256"/>
              <a:gd name="connsiteY6" fmla="*/ 22813 h 43219"/>
              <a:gd name="connsiteX7" fmla="*/ 37416 w 43256"/>
              <a:gd name="connsiteY7" fmla="*/ 29949 h 43219"/>
              <a:gd name="connsiteX8" fmla="*/ 41834 w 43256"/>
              <a:gd name="connsiteY8" fmla="*/ 15213 h 43219"/>
              <a:gd name="connsiteX9" fmla="*/ 40386 w 43256"/>
              <a:gd name="connsiteY9" fmla="*/ 17889 h 43219"/>
              <a:gd name="connsiteX10" fmla="*/ 38360 w 43256"/>
              <a:gd name="connsiteY10" fmla="*/ 5285 h 43219"/>
              <a:gd name="connsiteX11" fmla="*/ 38436 w 43256"/>
              <a:gd name="connsiteY11" fmla="*/ 6549 h 43219"/>
              <a:gd name="connsiteX12" fmla="*/ 29114 w 43256"/>
              <a:gd name="connsiteY12" fmla="*/ 3811 h 43219"/>
              <a:gd name="connsiteX13" fmla="*/ 29856 w 43256"/>
              <a:gd name="connsiteY13" fmla="*/ 2199 h 43219"/>
              <a:gd name="connsiteX14" fmla="*/ 22177 w 43256"/>
              <a:gd name="connsiteY14" fmla="*/ 4579 h 43219"/>
              <a:gd name="connsiteX15" fmla="*/ 22536 w 43256"/>
              <a:gd name="connsiteY15" fmla="*/ 3189 h 43219"/>
              <a:gd name="connsiteX16" fmla="*/ 14036 w 43256"/>
              <a:gd name="connsiteY16" fmla="*/ 5051 h 43219"/>
              <a:gd name="connsiteX17" fmla="*/ 15336 w 43256"/>
              <a:gd name="connsiteY17" fmla="*/ 6399 h 43219"/>
              <a:gd name="connsiteX18" fmla="*/ 4163 w 43256"/>
              <a:gd name="connsiteY18" fmla="*/ 15648 h 43219"/>
              <a:gd name="connsiteX19" fmla="*/ 3936 w 43256"/>
              <a:gd name="connsiteY19" fmla="*/ 14229 h 4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3256" h="43219">
                <a:moveTo>
                  <a:pt x="3936" y="14229"/>
                </a:moveTo>
                <a:cubicBezTo>
                  <a:pt x="3665" y="11516"/>
                  <a:pt x="4297" y="8780"/>
                  <a:pt x="5659" y="6766"/>
                </a:cubicBezTo>
                <a:cubicBezTo>
                  <a:pt x="7811" y="3585"/>
                  <a:pt x="11300" y="2876"/>
                  <a:pt x="14041" y="5061"/>
                </a:cubicBezTo>
                <a:cubicBezTo>
                  <a:pt x="15714" y="768"/>
                  <a:pt x="19950" y="-119"/>
                  <a:pt x="22492" y="3291"/>
                </a:cubicBezTo>
                <a:cubicBezTo>
                  <a:pt x="23133" y="1542"/>
                  <a:pt x="24364" y="333"/>
                  <a:pt x="25785" y="59"/>
                </a:cubicBezTo>
                <a:cubicBezTo>
                  <a:pt x="27349" y="-243"/>
                  <a:pt x="28911" y="629"/>
                  <a:pt x="29869" y="2340"/>
                </a:cubicBezTo>
                <a:cubicBezTo>
                  <a:pt x="31251" y="126"/>
                  <a:pt x="33537" y="-601"/>
                  <a:pt x="35499" y="549"/>
                </a:cubicBezTo>
                <a:cubicBezTo>
                  <a:pt x="36994" y="1425"/>
                  <a:pt x="38066" y="3259"/>
                  <a:pt x="38354" y="5435"/>
                </a:cubicBezTo>
                <a:cubicBezTo>
                  <a:pt x="40082" y="6077"/>
                  <a:pt x="41458" y="7857"/>
                  <a:pt x="42018" y="10177"/>
                </a:cubicBezTo>
                <a:cubicBezTo>
                  <a:pt x="42425" y="11861"/>
                  <a:pt x="42367" y="13690"/>
                  <a:pt x="41854" y="15319"/>
                </a:cubicBezTo>
                <a:cubicBezTo>
                  <a:pt x="43115" y="17553"/>
                  <a:pt x="43556" y="20449"/>
                  <a:pt x="43052" y="23181"/>
                </a:cubicBezTo>
                <a:cubicBezTo>
                  <a:pt x="42382" y="26813"/>
                  <a:pt x="40164" y="29533"/>
                  <a:pt x="37440" y="30063"/>
                </a:cubicBezTo>
                <a:cubicBezTo>
                  <a:pt x="37427" y="32330"/>
                  <a:pt x="36694" y="34480"/>
                  <a:pt x="35431" y="35960"/>
                </a:cubicBezTo>
                <a:cubicBezTo>
                  <a:pt x="33512" y="38209"/>
                  <a:pt x="30740" y="38498"/>
                  <a:pt x="28591" y="36674"/>
                </a:cubicBezTo>
                <a:cubicBezTo>
                  <a:pt x="27896" y="39807"/>
                  <a:pt x="26035" y="42202"/>
                  <a:pt x="23703" y="42965"/>
                </a:cubicBezTo>
                <a:cubicBezTo>
                  <a:pt x="20955" y="43864"/>
                  <a:pt x="18087" y="42332"/>
                  <a:pt x="16516" y="39125"/>
                </a:cubicBezTo>
                <a:cubicBezTo>
                  <a:pt x="12808" y="42169"/>
                  <a:pt x="7992" y="40458"/>
                  <a:pt x="5840" y="35331"/>
                </a:cubicBezTo>
                <a:cubicBezTo>
                  <a:pt x="3726" y="35668"/>
                  <a:pt x="1741" y="33883"/>
                  <a:pt x="1146" y="31109"/>
                </a:cubicBezTo>
                <a:cubicBezTo>
                  <a:pt x="715" y="29102"/>
                  <a:pt x="1096" y="26936"/>
                  <a:pt x="2149" y="25410"/>
                </a:cubicBezTo>
                <a:cubicBezTo>
                  <a:pt x="655" y="24213"/>
                  <a:pt x="-177" y="21916"/>
                  <a:pt x="31" y="19563"/>
                </a:cubicBezTo>
                <a:cubicBezTo>
                  <a:pt x="275" y="16808"/>
                  <a:pt x="1881" y="14650"/>
                  <a:pt x="3899" y="14366"/>
                </a:cubicBezTo>
                <a:cubicBezTo>
                  <a:pt x="3911" y="14320"/>
                  <a:pt x="3924" y="14275"/>
                  <a:pt x="3936" y="14229"/>
                </a:cubicBezTo>
                <a:close/>
              </a:path>
              <a:path w="1946520" h="972427">
                <a:moveTo>
                  <a:pt x="780369" y="708555"/>
                </a:moveTo>
                <a:lnTo>
                  <a:pt x="787634" y="712530"/>
                </a:lnTo>
                <a:cubicBezTo>
                  <a:pt x="772722" y="712530"/>
                  <a:pt x="780369" y="723467"/>
                  <a:pt x="780369" y="708555"/>
                </a:cubicBezTo>
                <a:close/>
              </a:path>
              <a:path w="1946520" h="972427">
                <a:moveTo>
                  <a:pt x="815496" y="770838"/>
                </a:moveTo>
                <a:lnTo>
                  <a:pt x="817413" y="778789"/>
                </a:lnTo>
                <a:lnTo>
                  <a:pt x="815496" y="770838"/>
                </a:lnTo>
                <a:close/>
              </a:path>
              <a:path w="1946520" h="972427">
                <a:moveTo>
                  <a:pt x="658517" y="896337"/>
                </a:moveTo>
                <a:lnTo>
                  <a:pt x="693468" y="898397"/>
                </a:lnTo>
                <a:cubicBezTo>
                  <a:pt x="693468" y="898397"/>
                  <a:pt x="658517" y="941072"/>
                  <a:pt x="658517" y="896337"/>
                </a:cubicBezTo>
                <a:close/>
              </a:path>
              <a:path w="43256" h="43219" fill="none" extrusionOk="0">
                <a:moveTo>
                  <a:pt x="4729" y="26036"/>
                </a:moveTo>
                <a:cubicBezTo>
                  <a:pt x="3845" y="26130"/>
                  <a:pt x="2961" y="25852"/>
                  <a:pt x="2196" y="25239"/>
                </a:cubicBezTo>
                <a:moveTo>
                  <a:pt x="6964" y="34758"/>
                </a:moveTo>
                <a:cubicBezTo>
                  <a:pt x="6609" y="34951"/>
                  <a:pt x="6236" y="35079"/>
                  <a:pt x="5856" y="35139"/>
                </a:cubicBezTo>
                <a:moveTo>
                  <a:pt x="28863" y="34610"/>
                </a:moveTo>
                <a:cubicBezTo>
                  <a:pt x="28824" y="35257"/>
                  <a:pt x="28734" y="35897"/>
                  <a:pt x="28596" y="36519"/>
                </a:cubicBezTo>
                <a:moveTo>
                  <a:pt x="34165" y="22813"/>
                </a:moveTo>
                <a:cubicBezTo>
                  <a:pt x="36169" y="24141"/>
                  <a:pt x="37434" y="26917"/>
                  <a:pt x="37416" y="29949"/>
                </a:cubicBezTo>
                <a:moveTo>
                  <a:pt x="41834" y="15213"/>
                </a:moveTo>
                <a:cubicBezTo>
                  <a:pt x="41509" y="16245"/>
                  <a:pt x="41014" y="17161"/>
                  <a:pt x="40386" y="17889"/>
                </a:cubicBezTo>
                <a:moveTo>
                  <a:pt x="38360" y="5285"/>
                </a:moveTo>
                <a:cubicBezTo>
                  <a:pt x="38415" y="5702"/>
                  <a:pt x="38441" y="6125"/>
                  <a:pt x="38436" y="6549"/>
                </a:cubicBezTo>
                <a:moveTo>
                  <a:pt x="29114" y="3811"/>
                </a:moveTo>
                <a:cubicBezTo>
                  <a:pt x="29303" y="3228"/>
                  <a:pt x="29552" y="2685"/>
                  <a:pt x="29856" y="2199"/>
                </a:cubicBezTo>
                <a:moveTo>
                  <a:pt x="22177" y="4579"/>
                </a:moveTo>
                <a:cubicBezTo>
                  <a:pt x="22254" y="4097"/>
                  <a:pt x="22375" y="3630"/>
                  <a:pt x="22536" y="3189"/>
                </a:cubicBezTo>
                <a:moveTo>
                  <a:pt x="14036" y="5051"/>
                </a:moveTo>
                <a:cubicBezTo>
                  <a:pt x="14508" y="5427"/>
                  <a:pt x="14944" y="5880"/>
                  <a:pt x="15336" y="6399"/>
                </a:cubicBezTo>
                <a:moveTo>
                  <a:pt x="4163" y="15648"/>
                </a:moveTo>
                <a:cubicBezTo>
                  <a:pt x="4060" y="15184"/>
                  <a:pt x="3984" y="14710"/>
                  <a:pt x="3936" y="14229"/>
                </a:cubicBezTo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a-DK" sz="2800" dirty="0">
                <a:solidFill>
                  <a:srgbClr val="72CDF6"/>
                </a:solidFill>
              </a:rPr>
              <a:t>Mission</a:t>
            </a:r>
          </a:p>
        </p:txBody>
      </p:sp>
      <p:sp>
        <p:nvSpPr>
          <p:cNvPr id="5" name="Eksplosion: 8 pkt 4">
            <a:extLst>
              <a:ext uri="{FF2B5EF4-FFF2-40B4-BE49-F238E27FC236}">
                <a16:creationId xmlns:a16="http://schemas.microsoft.com/office/drawing/2014/main" id="{557AF70B-21D4-4F6C-835B-9E0B8BD6F998}"/>
              </a:ext>
            </a:extLst>
          </p:cNvPr>
          <p:cNvSpPr/>
          <p:nvPr/>
        </p:nvSpPr>
        <p:spPr>
          <a:xfrm rot="3396318">
            <a:off x="8351581" y="1357841"/>
            <a:ext cx="3245322" cy="3621505"/>
          </a:xfrm>
          <a:prstGeom prst="irregularSeal1">
            <a:avLst/>
          </a:prstGeom>
          <a:solidFill>
            <a:srgbClr val="076471"/>
          </a:solidFill>
          <a:ln w="76200">
            <a:solidFill>
              <a:srgbClr val="0764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3200" dirty="0"/>
              <a:t>Strategi</a:t>
            </a:r>
          </a:p>
        </p:txBody>
      </p:sp>
      <p:cxnSp>
        <p:nvCxnSpPr>
          <p:cNvPr id="7" name="Lige pilforbindelse 6">
            <a:extLst>
              <a:ext uri="{FF2B5EF4-FFF2-40B4-BE49-F238E27FC236}">
                <a16:creationId xmlns:a16="http://schemas.microsoft.com/office/drawing/2014/main" id="{8C527E39-91FB-4E2C-BD3F-52C52FD82813}"/>
              </a:ext>
            </a:extLst>
          </p:cNvPr>
          <p:cNvCxnSpPr>
            <a:cxnSpLocks/>
          </p:cNvCxnSpPr>
          <p:nvPr/>
        </p:nvCxnSpPr>
        <p:spPr>
          <a:xfrm flipH="1" flipV="1">
            <a:off x="6845968" y="866150"/>
            <a:ext cx="2296840" cy="1555710"/>
          </a:xfrm>
          <a:prstGeom prst="straightConnector1">
            <a:avLst/>
          </a:prstGeom>
          <a:ln w="76200">
            <a:solidFill>
              <a:srgbClr val="07647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Lige pilforbindelse 21">
            <a:extLst>
              <a:ext uri="{FF2B5EF4-FFF2-40B4-BE49-F238E27FC236}">
                <a16:creationId xmlns:a16="http://schemas.microsoft.com/office/drawing/2014/main" id="{B0BCBDBA-D96C-4CCE-B05E-05A7AF089F22}"/>
              </a:ext>
            </a:extLst>
          </p:cNvPr>
          <p:cNvCxnSpPr>
            <a:cxnSpLocks/>
          </p:cNvCxnSpPr>
          <p:nvPr/>
        </p:nvCxnSpPr>
        <p:spPr>
          <a:xfrm flipH="1" flipV="1">
            <a:off x="6605338" y="2133005"/>
            <a:ext cx="2537470" cy="807912"/>
          </a:xfrm>
          <a:prstGeom prst="straightConnector1">
            <a:avLst/>
          </a:prstGeom>
          <a:ln w="76200">
            <a:solidFill>
              <a:srgbClr val="07647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Lige pilforbindelse 24">
            <a:extLst>
              <a:ext uri="{FF2B5EF4-FFF2-40B4-BE49-F238E27FC236}">
                <a16:creationId xmlns:a16="http://schemas.microsoft.com/office/drawing/2014/main" id="{D42C03F4-98AB-415D-92BC-9209DB689781}"/>
              </a:ext>
            </a:extLst>
          </p:cNvPr>
          <p:cNvCxnSpPr>
            <a:cxnSpLocks/>
          </p:cNvCxnSpPr>
          <p:nvPr/>
        </p:nvCxnSpPr>
        <p:spPr>
          <a:xfrm flipH="1" flipV="1">
            <a:off x="7040798" y="3183744"/>
            <a:ext cx="2102010" cy="99044"/>
          </a:xfrm>
          <a:prstGeom prst="straightConnector1">
            <a:avLst/>
          </a:prstGeom>
          <a:ln w="76200">
            <a:solidFill>
              <a:srgbClr val="07647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Lige pilforbindelse 28">
            <a:extLst>
              <a:ext uri="{FF2B5EF4-FFF2-40B4-BE49-F238E27FC236}">
                <a16:creationId xmlns:a16="http://schemas.microsoft.com/office/drawing/2014/main" id="{57696261-2726-42E4-92CF-9F2B014D789F}"/>
              </a:ext>
            </a:extLst>
          </p:cNvPr>
          <p:cNvCxnSpPr>
            <a:cxnSpLocks/>
          </p:cNvCxnSpPr>
          <p:nvPr/>
        </p:nvCxnSpPr>
        <p:spPr>
          <a:xfrm flipH="1">
            <a:off x="7784432" y="3813408"/>
            <a:ext cx="1816631" cy="774348"/>
          </a:xfrm>
          <a:prstGeom prst="straightConnector1">
            <a:avLst/>
          </a:prstGeom>
          <a:ln w="76200">
            <a:solidFill>
              <a:srgbClr val="07647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Lige pilforbindelse 32">
            <a:extLst>
              <a:ext uri="{FF2B5EF4-FFF2-40B4-BE49-F238E27FC236}">
                <a16:creationId xmlns:a16="http://schemas.microsoft.com/office/drawing/2014/main" id="{BDC03154-5618-49B8-9BDF-367BA94082EC}"/>
              </a:ext>
            </a:extLst>
          </p:cNvPr>
          <p:cNvCxnSpPr>
            <a:cxnSpLocks/>
          </p:cNvCxnSpPr>
          <p:nvPr/>
        </p:nvCxnSpPr>
        <p:spPr>
          <a:xfrm flipH="1">
            <a:off x="8792488" y="4109439"/>
            <a:ext cx="1040161" cy="1641821"/>
          </a:xfrm>
          <a:prstGeom prst="straightConnector1">
            <a:avLst/>
          </a:prstGeom>
          <a:ln w="76200">
            <a:solidFill>
              <a:srgbClr val="07647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4722931"/>
      </p:ext>
    </p:extLst>
  </p:cSld>
  <p:clrMapOvr>
    <a:masterClrMapping/>
  </p:clrMapOvr>
</p:sld>
</file>

<file path=ppt/theme/theme1.xml><?xml version="1.0" encoding="utf-8"?>
<a:theme xmlns:a="http://schemas.openxmlformats.org/drawingml/2006/main" name="LF PPT - Noget af det bedste i verden.">
  <a:themeElements>
    <a:clrScheme name="Landbrug &amp; Fødevarer">
      <a:dk1>
        <a:srgbClr val="000000"/>
      </a:dk1>
      <a:lt1>
        <a:sysClr val="window" lastClr="FFFFFF"/>
      </a:lt1>
      <a:dk2>
        <a:srgbClr val="09562C"/>
      </a:dk2>
      <a:lt2>
        <a:srgbClr val="FFFFFF"/>
      </a:lt2>
      <a:accent1>
        <a:srgbClr val="BF9C81"/>
      </a:accent1>
      <a:accent2>
        <a:srgbClr val="076471"/>
      </a:accent2>
      <a:accent3>
        <a:srgbClr val="C8C7B2"/>
      </a:accent3>
      <a:accent4>
        <a:srgbClr val="9DDCF9"/>
      </a:accent4>
      <a:accent5>
        <a:srgbClr val="000000"/>
      </a:accent5>
      <a:accent6>
        <a:srgbClr val="FFD800"/>
      </a:accent6>
      <a:hlink>
        <a:srgbClr val="076471"/>
      </a:hlink>
      <a:folHlink>
        <a:srgbClr val="09562C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</a:spPr>
      <a:bodyPr rtlCol="0" anchor="ctr"/>
      <a:lstStyle>
        <a:defPPr algn="ctr">
          <a:defRPr sz="1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Landbrug_og_Foedevarer - Kopi.potx" id="{B28ED082-C69A-41E3-9CEF-E4B9B55CE828}" vid="{F8238065-BBDA-4254-B6B8-6184174FADB0}"/>
    </a:ext>
  </a:extLst>
</a:theme>
</file>

<file path=ppt/theme/theme2.xml><?xml version="1.0" encoding="utf-8"?>
<a:theme xmlns:a="http://schemas.openxmlformats.org/drawingml/2006/main" name="LF PPT - Noget at leve af. Noget at leve for.">
  <a:themeElements>
    <a:clrScheme name="Landbrug &amp; Fødevarer">
      <a:dk1>
        <a:srgbClr val="000000"/>
      </a:dk1>
      <a:lt1>
        <a:sysClr val="window" lastClr="FFFFFF"/>
      </a:lt1>
      <a:dk2>
        <a:srgbClr val="09562C"/>
      </a:dk2>
      <a:lt2>
        <a:srgbClr val="FFFFFF"/>
      </a:lt2>
      <a:accent1>
        <a:srgbClr val="BF9C81"/>
      </a:accent1>
      <a:accent2>
        <a:srgbClr val="076471"/>
      </a:accent2>
      <a:accent3>
        <a:srgbClr val="C8C7B2"/>
      </a:accent3>
      <a:accent4>
        <a:srgbClr val="9DDCF9"/>
      </a:accent4>
      <a:accent5>
        <a:srgbClr val="000000"/>
      </a:accent5>
      <a:accent6>
        <a:srgbClr val="FFD800"/>
      </a:accent6>
      <a:hlink>
        <a:srgbClr val="076471"/>
      </a:hlink>
      <a:folHlink>
        <a:srgbClr val="09562C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</a:spPr>
      <a:bodyPr rtlCol="0" anchor="ctr"/>
      <a:lstStyle>
        <a:defPPr algn="ctr">
          <a:defRPr sz="1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Landbrug_og_Foedevarer - Kopi.potx" id="{B28ED082-C69A-41E3-9CEF-E4B9B55CE828}" vid="{7C7E8346-7CED-4EA0-9479-E33FAE3F09B6}"/>
    </a:ext>
  </a:extLst>
</a:theme>
</file>

<file path=ppt/theme/theme3.xml><?xml version="1.0" encoding="utf-8"?>
<a:theme xmlns:a="http://schemas.openxmlformats.org/drawingml/2006/main" name="LF PPT - Vækst i balance">
  <a:themeElements>
    <a:clrScheme name="Landbrug &amp; Fødevarer">
      <a:dk1>
        <a:srgbClr val="000000"/>
      </a:dk1>
      <a:lt1>
        <a:sysClr val="window" lastClr="FFFFFF"/>
      </a:lt1>
      <a:dk2>
        <a:srgbClr val="09562C"/>
      </a:dk2>
      <a:lt2>
        <a:srgbClr val="FFFFFF"/>
      </a:lt2>
      <a:accent1>
        <a:srgbClr val="BF9C81"/>
      </a:accent1>
      <a:accent2>
        <a:srgbClr val="076471"/>
      </a:accent2>
      <a:accent3>
        <a:srgbClr val="C8C7B2"/>
      </a:accent3>
      <a:accent4>
        <a:srgbClr val="9DDCF9"/>
      </a:accent4>
      <a:accent5>
        <a:srgbClr val="000000"/>
      </a:accent5>
      <a:accent6>
        <a:srgbClr val="FFD800"/>
      </a:accent6>
      <a:hlink>
        <a:srgbClr val="076471"/>
      </a:hlink>
      <a:folHlink>
        <a:srgbClr val="09562C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</a:spPr>
      <a:bodyPr rtlCol="0" anchor="ctr"/>
      <a:lstStyle>
        <a:defPPr algn="ctr">
          <a:defRPr sz="1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Landbrug_og_Foedevarer - Kopi.potx" id="{B28ED082-C69A-41E3-9CEF-E4B9B55CE828}" vid="{FABF8330-EABD-435A-AE91-C0F404BCE18C}"/>
    </a:ext>
  </a:extLst>
</a:theme>
</file>

<file path=ppt/theme/theme4.xml><?xml version="1.0" encoding="utf-8"?>
<a:theme xmlns:a="http://schemas.openxmlformats.org/drawingml/2006/main" name="LF PPT - Illustrationer i bunden">
  <a:themeElements>
    <a:clrScheme name="Landbrug &amp; Fødevarer">
      <a:dk1>
        <a:srgbClr val="000000"/>
      </a:dk1>
      <a:lt1>
        <a:sysClr val="window" lastClr="FFFFFF"/>
      </a:lt1>
      <a:dk2>
        <a:srgbClr val="09562C"/>
      </a:dk2>
      <a:lt2>
        <a:srgbClr val="FFFFFF"/>
      </a:lt2>
      <a:accent1>
        <a:srgbClr val="BF9C81"/>
      </a:accent1>
      <a:accent2>
        <a:srgbClr val="076471"/>
      </a:accent2>
      <a:accent3>
        <a:srgbClr val="C8C7B2"/>
      </a:accent3>
      <a:accent4>
        <a:srgbClr val="9DDCF9"/>
      </a:accent4>
      <a:accent5>
        <a:srgbClr val="000000"/>
      </a:accent5>
      <a:accent6>
        <a:srgbClr val="FFD800"/>
      </a:accent6>
      <a:hlink>
        <a:srgbClr val="076471"/>
      </a:hlink>
      <a:folHlink>
        <a:srgbClr val="09562C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</a:spPr>
      <a:bodyPr rtlCol="0" anchor="ctr"/>
      <a:lstStyle>
        <a:defPPr algn="ctr">
          <a:defRPr sz="1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Landbrug_og_Foedevarer - Kopi.potx" id="{B28ED082-C69A-41E3-9CEF-E4B9B55CE828}" vid="{FB4C1204-3765-469F-BA20-EA01D3E84BF1}"/>
    </a:ext>
  </a:extLst>
</a:theme>
</file>

<file path=ppt/theme/theme5.xml><?xml version="1.0" encoding="utf-8"?>
<a:theme xmlns:a="http://schemas.openxmlformats.org/drawingml/2006/main" name="LF PPT - SEGES">
  <a:themeElements>
    <a:clrScheme name="Landbrug &amp; Fødevarer">
      <a:dk1>
        <a:srgbClr val="000000"/>
      </a:dk1>
      <a:lt1>
        <a:sysClr val="window" lastClr="FFFFFF"/>
      </a:lt1>
      <a:dk2>
        <a:srgbClr val="09562C"/>
      </a:dk2>
      <a:lt2>
        <a:srgbClr val="FFFFFF"/>
      </a:lt2>
      <a:accent1>
        <a:srgbClr val="BF9C81"/>
      </a:accent1>
      <a:accent2>
        <a:srgbClr val="076471"/>
      </a:accent2>
      <a:accent3>
        <a:srgbClr val="C8C7B2"/>
      </a:accent3>
      <a:accent4>
        <a:srgbClr val="9DDCF9"/>
      </a:accent4>
      <a:accent5>
        <a:srgbClr val="000000"/>
      </a:accent5>
      <a:accent6>
        <a:srgbClr val="FFD800"/>
      </a:accent6>
      <a:hlink>
        <a:srgbClr val="076471"/>
      </a:hlink>
      <a:folHlink>
        <a:srgbClr val="09562C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</a:spPr>
      <a:bodyPr rtlCol="0" anchor="ctr"/>
      <a:lstStyle>
        <a:defPPr algn="ctr">
          <a:defRPr sz="1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Landbrug_og_Foedevarer - Kopi.potx" id="{B28ED082-C69A-41E3-9CEF-E4B9B55CE828}" vid="{5B8A47E8-E1B5-436D-9AA0-B1FA5122A1DB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Landbrugsinfo Binær Fil" ma:contentTypeID="0x010100C568DB52D9D0A14D9B2FDCC96666E9F2007948130EC3DB064584E219954237AF3900242457EFB8B24247815D688C526CD44D00C26A9DBCB02B5C4DA1F017B836C045C00060750ADE2E6249BABB5C6118FC133DE800AF2E6DC7107240CAAE62CB7A7C0C310000F6B5E38E64E8D7459291004ED67649EF" ma:contentTypeVersion="98" ma:contentTypeDescription="Contenttype til binære filer der bliver publiceret på Landbrugsinfo" ma:contentTypeScope="" ma:versionID="998ff075de49e7dc48cb1bb4cf308008">
  <xsd:schema xmlns:xsd="http://www.w3.org/2001/XMLSchema" xmlns:xs="http://www.w3.org/2001/XMLSchema" xmlns:p="http://schemas.microsoft.com/office/2006/metadata/properties" xmlns:ns1="http://schemas.microsoft.com/sharepoint/v3" xmlns:ns2="03508eee-7ab1-4102-9377-378d8afda71f" xmlns:ns3="5aa14257-579e-4a1f-bbbb-3c8dd7393476" xmlns:ns4="303eeafb-7dff-46db-9396-e9c651f530ea" targetNamespace="http://schemas.microsoft.com/office/2006/metadata/properties" ma:root="true" ma:fieldsID="e3cc65413cd7168fe6b9d5844341926c" ns1:_="" ns2:_="" ns3:_="" ns4:_="">
    <xsd:import namespace="http://schemas.microsoft.com/sharepoint/v3"/>
    <xsd:import namespace="03508eee-7ab1-4102-9377-378d8afda71f"/>
    <xsd:import namespace="5aa14257-579e-4a1f-bbbb-3c8dd7393476"/>
    <xsd:import namespace="303eeafb-7dff-46db-9396-e9c651f530ea"/>
    <xsd:element name="properties">
      <xsd:complexType>
        <xsd:sequence>
          <xsd:element name="documentManagement">
            <xsd:complexType>
              <xsd:all>
                <xsd:element ref="ns1:Comments" minOccurs="0"/>
                <xsd:element ref="ns1:PublishingStartDate" minOccurs="0"/>
                <xsd:element ref="ns1:PublishingExpirationDate" minOccurs="0"/>
                <xsd:element ref="ns1:PublishingContact" minOccurs="0"/>
                <xsd:element ref="ns1:PublishingContactEmail" minOccurs="0"/>
                <xsd:element ref="ns1:PublishingContactName" minOccurs="0"/>
                <xsd:element ref="ns1:PublishingContactPicture" minOccurs="0"/>
                <xsd:element ref="ns1:PublishingPageLayout" minOccurs="0"/>
                <xsd:element ref="ns1:PublishingVariationGroupID" minOccurs="0"/>
                <xsd:element ref="ns1:PublishingVariationRelationshipLinkFieldID" minOccurs="0"/>
                <xsd:element ref="ns1:PublishingRollupImage" minOccurs="0"/>
                <xsd:element ref="ns1:Audience" minOccurs="0"/>
                <xsd:element ref="ns1:PublishingPageImage" minOccurs="0"/>
                <xsd:element ref="ns1:PublishingPageContent" minOccurs="0"/>
                <xsd:element ref="ns1:SummaryLinks" minOccurs="0"/>
                <xsd:element ref="ns1:ArticleByLine" minOccurs="0"/>
                <xsd:element ref="ns1:ArticleStartDate" minOccurs="0"/>
                <xsd:element ref="ns1:PublishingImageCaption" minOccurs="0"/>
                <xsd:element ref="ns1:HeaderStyleDefinitions" minOccurs="0"/>
                <xsd:element ref="ns2:Ansvarligafdeling" minOccurs="0"/>
                <xsd:element ref="ns3:Forfattere" minOccurs="0"/>
                <xsd:element ref="ns2:Rettighedsgruppe"/>
                <xsd:element ref="ns3:Listekode" minOccurs="0"/>
                <xsd:element ref="ns3:Nummer" minOccurs="0"/>
                <xsd:element ref="ns3:Noegleord" minOccurs="0"/>
                <xsd:element ref="ns3:Informationsserie" minOccurs="0"/>
                <xsd:element ref="ns3:Bekraeftelsesdato" minOccurs="0"/>
                <xsd:element ref="ns3:Revisionsdato" minOccurs="0"/>
                <xsd:element ref="ns2:Afsender" minOccurs="0"/>
                <xsd:element ref="ns2:Arkiveringsdato"/>
                <xsd:element ref="ns2:Ingen_x0020_besked_x0020_ved_x0020_arkivering" minOccurs="0"/>
                <xsd:element ref="ns2:HideInRollups" minOccurs="0"/>
                <xsd:element ref="ns2:IsHiddenFromRollup" minOccurs="0"/>
                <xsd:element ref="ns1:DynamicPublishingContent0" minOccurs="0"/>
                <xsd:element ref="ns1:DynamicPublishingContent1" minOccurs="0"/>
                <xsd:element ref="ns1:DynamicPublishingContent2" minOccurs="0"/>
                <xsd:element ref="ns1:DynamicPublishingContent3" minOccurs="0"/>
                <xsd:element ref="ns1:DynamicPublishingContent4" minOccurs="0"/>
                <xsd:element ref="ns1:DynamicPublishingContent5" minOccurs="0"/>
                <xsd:element ref="ns3:Sorteringsorden" minOccurs="0"/>
                <xsd:element ref="ns2:EnclosureFor" minOccurs="0"/>
                <xsd:element ref="ns2:GammelURL" minOccurs="0"/>
                <xsd:element ref="ns2:NetSkabelonValue" minOccurs="0"/>
                <xsd:element ref="ns2:Projekter" minOccurs="0"/>
                <xsd:element ref="ns2:WebInfoSubjects" minOccurs="0"/>
                <xsd:element ref="ns2:HitCount" minOccurs="0"/>
                <xsd:element ref="ns2:PermalinkID" minOccurs="0"/>
                <xsd:element ref="ns2:WebInfoMultiSelect" minOccurs="0"/>
                <xsd:element ref="ns4:_dlc_DocId" minOccurs="0"/>
                <xsd:element ref="ns4:_dlc_DocIdUrl" minOccurs="0"/>
                <xsd:element ref="ns4:_dlc_DocIdPersistId" minOccurs="0"/>
                <xsd:element ref="ns1:DynamicPublishingContent6" minOccurs="0"/>
                <xsd:element ref="ns1:DynamicPublishingContent7" minOccurs="0"/>
                <xsd:element ref="ns1:DynamicPublishingContent8" minOccurs="0"/>
                <xsd:element ref="ns1:DynamicPublishingContent9" minOccurs="0"/>
                <xsd:element ref="ns1:DynamicPublishingContent10" minOccurs="0"/>
                <xsd:element ref="ns1:DynamicPublishingContent11" minOccurs="0"/>
                <xsd:element ref="ns1:DynamicPublishingContent12" minOccurs="0"/>
                <xsd:element ref="ns1:DynamicPublishingContent13" minOccurs="0"/>
                <xsd:element ref="ns1:DynamicPublishingContent14" minOccurs="0"/>
                <xsd:element ref="ns2:TaksonomiTaxHTField0" minOccurs="0"/>
                <xsd:element ref="ns4:TaxCatchAll" minOccurs="0"/>
                <xsd:element ref="ns4:TaxCatchAllLabel" minOccurs="0"/>
                <xsd:element ref="ns2:Bevillingsgivere" minOccurs="0"/>
                <xsd:element ref="ns2:FinanceYear" minOccurs="0"/>
                <xsd:element ref="ns2:WebInfoLawCodes" minOccurs="0"/>
                <xsd:element ref="ns2:Afrapportering" minOccurs="0"/>
                <xsd:element ref="ns3:Kontaktpersoner" minOccurs="0"/>
                <xsd:element ref="ns3:Skribenter" minOccurs="0"/>
                <xsd:element ref="ns2:Projec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Comments" ma:index="8" nillable="true" ma:displayName="Beskrivelse" ma:internalName="Comments">
      <xsd:simpleType>
        <xsd:restriction base="dms:Note">
          <xsd:maxLength value="255"/>
        </xsd:restriction>
      </xsd:simpleType>
    </xsd:element>
    <xsd:element name="PublishingStartDate" ma:index="9" nillable="true" ma:displayName="Startdato for planlægning" ma:internalName="PublishingStartDate">
      <xsd:simpleType>
        <xsd:restriction base="dms:Unknown"/>
      </xsd:simpleType>
    </xsd:element>
    <xsd:element name="PublishingExpirationDate" ma:index="10" nillable="true" ma:displayName="Slutdato for planlægning" ma:internalName="PublishingExpirationDate">
      <xsd:simpleType>
        <xsd:restriction base="dms:Unknown"/>
      </xsd:simpleType>
    </xsd:element>
    <xsd:element name="PublishingContact" ma:index="11" nillable="true" ma:displayName="Kontaktperson" ma:list="UserInfo" ma:internalName="PublishingContact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ublishingContactEmail" ma:index="12" nillable="true" ma:displayName="E-mail-adresse på kontaktperson" ma:internalName="PublishingContactEmail">
      <xsd:simpleType>
        <xsd:restriction base="dms:Text">
          <xsd:maxLength value="255"/>
        </xsd:restriction>
      </xsd:simpleType>
    </xsd:element>
    <xsd:element name="PublishingContactName" ma:index="13" nillable="true" ma:displayName="Navn på kontaktperson" ma:internalName="PublishingContactName">
      <xsd:simpleType>
        <xsd:restriction base="dms:Text">
          <xsd:maxLength value="255"/>
        </xsd:restriction>
      </xsd:simpleType>
    </xsd:element>
    <xsd:element name="PublishingContactPicture" ma:index="14" nillable="true" ma:displayName="Billede af kontaktperson" ma:format="Image" ma:internalName="PublishingContactPictur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PublishingPageLayout" ma:index="15" nillable="true" ma:displayName="Sidelayout" ma:internalName="PublishingPageLayout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PublishingVariationGroupID" ma:index="16" nillable="true" ma:displayName="Variationsgruppe-id" ma:hidden="true" ma:internalName="PublishingVariationGroupID">
      <xsd:simpleType>
        <xsd:restriction base="dms:Text">
          <xsd:maxLength value="255"/>
        </xsd:restriction>
      </xsd:simpleType>
    </xsd:element>
    <xsd:element name="PublishingVariationRelationshipLinkFieldID" ma:index="17" nillable="true" ma:displayName="Relationshyperlink for variation" ma:hidden="true" ma:internalName="PublishingVariationRelationshipLinkFieldID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PublishingRollupImage" ma:index="18" nillable="true" ma:displayName="Opløftningsbillede" ma:internalName="PublishingRollupImage">
      <xsd:simpleType>
        <xsd:restriction base="dms:Unknown"/>
      </xsd:simpleType>
    </xsd:element>
    <xsd:element name="Audience" ma:index="19" nillable="true" ma:displayName="Målgrupper" ma:description="" ma:internalName="Audience">
      <xsd:simpleType>
        <xsd:restriction base="dms:Unknown"/>
      </xsd:simpleType>
    </xsd:element>
    <xsd:element name="PublishingPageImage" ma:index="20" nillable="true" ma:displayName="Sidebillede" ma:internalName="PublishingPageImage">
      <xsd:simpleType>
        <xsd:restriction base="dms:Unknown"/>
      </xsd:simpleType>
    </xsd:element>
    <xsd:element name="PublishingPageContent" ma:index="21" nillable="true" ma:displayName="Sideindhold" ma:internalName="PublishingPageContent">
      <xsd:simpleType>
        <xsd:restriction base="dms:Unknown"/>
      </xsd:simpleType>
    </xsd:element>
    <xsd:element name="SummaryLinks" ma:index="22" nillable="true" ma:displayName="Oversigtshyperlinks" ma:internalName="SummaryLinks">
      <xsd:simpleType>
        <xsd:restriction base="dms:Unknown"/>
      </xsd:simpleType>
    </xsd:element>
    <xsd:element name="ArticleByLine" ma:index="23" nillable="true" ma:displayName="Forfatterlinje" ma:internalName="ArticleByLine">
      <xsd:simpleType>
        <xsd:restriction base="dms:Text">
          <xsd:maxLength value="255"/>
        </xsd:restriction>
      </xsd:simpleType>
    </xsd:element>
    <xsd:element name="ArticleStartDate" ma:index="24" nillable="true" ma:displayName="Artikeldato" ma:format="DateOnly" ma:internalName="ArticleStartDate">
      <xsd:simpleType>
        <xsd:restriction base="dms:DateTime"/>
      </xsd:simpleType>
    </xsd:element>
    <xsd:element name="PublishingImageCaption" ma:index="25" nillable="true" ma:displayName="Billedtekst" ma:internalName="PublishingImageCaption">
      <xsd:simpleType>
        <xsd:restriction base="dms:Unknown"/>
      </xsd:simpleType>
    </xsd:element>
    <xsd:element name="HeaderStyleDefinitions" ma:index="26" nillable="true" ma:displayName="Typografidefinitioner" ma:hidden="true" ma:internalName="HeaderStyleDefinitions">
      <xsd:simpleType>
        <xsd:restriction base="dms:Unknown"/>
      </xsd:simpleType>
    </xsd:element>
    <xsd:element name="DynamicPublishingContent0" ma:index="41" nillable="true" ma:displayName="Dynamisk sideindhold (1)" ma:hidden="true" ma:internalName="DynamicPublishingContent0">
      <xsd:simpleType>
        <xsd:restriction base="dms:Unknown"/>
      </xsd:simpleType>
    </xsd:element>
    <xsd:element name="DynamicPublishingContent1" ma:index="42" nillable="true" ma:displayName="Dynamisk sideindhold (2)" ma:hidden="true" ma:internalName="DynamicPublishingContent1">
      <xsd:simpleType>
        <xsd:restriction base="dms:Unknown"/>
      </xsd:simpleType>
    </xsd:element>
    <xsd:element name="DynamicPublishingContent2" ma:index="43" nillable="true" ma:displayName="Dynamisk sideindhold (3)" ma:hidden="true" ma:internalName="DynamicPublishingContent2">
      <xsd:simpleType>
        <xsd:restriction base="dms:Unknown"/>
      </xsd:simpleType>
    </xsd:element>
    <xsd:element name="DynamicPublishingContent3" ma:index="44" nillable="true" ma:displayName="Dynamisk sideindhold (4)" ma:hidden="true" ma:internalName="DynamicPublishingContent3">
      <xsd:simpleType>
        <xsd:restriction base="dms:Unknown"/>
      </xsd:simpleType>
    </xsd:element>
    <xsd:element name="DynamicPublishingContent4" ma:index="45" nillable="true" ma:displayName="Dynamisk sideindhold (5)" ma:hidden="true" ma:internalName="DynamicPublishingContent4">
      <xsd:simpleType>
        <xsd:restriction base="dms:Unknown"/>
      </xsd:simpleType>
    </xsd:element>
    <xsd:element name="DynamicPublishingContent5" ma:index="46" nillable="true" ma:displayName="Dynamisk sideindhold (6)" ma:hidden="true" ma:internalName="DynamicPublishingContent5">
      <xsd:simpleType>
        <xsd:restriction base="dms:Unknown"/>
      </xsd:simpleType>
    </xsd:element>
    <xsd:element name="DynamicPublishingContent6" ma:index="59" nillable="true" ma:displayName="Dynamisk sideindhold (7)" ma:hidden="true" ma:internalName="DynamicPublishingContent6">
      <xsd:simpleType>
        <xsd:restriction base="dms:Unknown"/>
      </xsd:simpleType>
    </xsd:element>
    <xsd:element name="DynamicPublishingContent7" ma:index="60" nillable="true" ma:displayName="Dynamisk sideindhold (8)" ma:hidden="true" ma:internalName="DynamicPublishingContent7">
      <xsd:simpleType>
        <xsd:restriction base="dms:Unknown"/>
      </xsd:simpleType>
    </xsd:element>
    <xsd:element name="DynamicPublishingContent8" ma:index="61" nillable="true" ma:displayName="Dynamisk sideindhold (9)" ma:hidden="true" ma:internalName="DynamicPublishingContent8">
      <xsd:simpleType>
        <xsd:restriction base="dms:Unknown"/>
      </xsd:simpleType>
    </xsd:element>
    <xsd:element name="DynamicPublishingContent9" ma:index="62" nillable="true" ma:displayName="Dynamisk sideindhold (10)" ma:hidden="true" ma:internalName="DynamicPublishingContent9">
      <xsd:simpleType>
        <xsd:restriction base="dms:Unknown"/>
      </xsd:simpleType>
    </xsd:element>
    <xsd:element name="DynamicPublishingContent10" ma:index="63" nillable="true" ma:displayName="Dynamisk sideindhold (11)" ma:hidden="true" ma:internalName="DynamicPublishingContent10">
      <xsd:simpleType>
        <xsd:restriction base="dms:Unknown"/>
      </xsd:simpleType>
    </xsd:element>
    <xsd:element name="DynamicPublishingContent11" ma:index="64" nillable="true" ma:displayName="Dynamisk sideindhold (12)" ma:hidden="true" ma:internalName="DynamicPublishingContent11">
      <xsd:simpleType>
        <xsd:restriction base="dms:Unknown"/>
      </xsd:simpleType>
    </xsd:element>
    <xsd:element name="DynamicPublishingContent12" ma:index="65" nillable="true" ma:displayName="Dynamisk sideindhold (13)" ma:hidden="true" ma:internalName="DynamicPublishingContent12">
      <xsd:simpleType>
        <xsd:restriction base="dms:Unknown"/>
      </xsd:simpleType>
    </xsd:element>
    <xsd:element name="DynamicPublishingContent13" ma:index="66" nillable="true" ma:displayName="Dynamisk sideindhold (14)" ma:hidden="true" ma:internalName="DynamicPublishingContent13">
      <xsd:simpleType>
        <xsd:restriction base="dms:Unknown"/>
      </xsd:simpleType>
    </xsd:element>
    <xsd:element name="DynamicPublishingContent14" ma:index="67" nillable="true" ma:displayName="Dynamisk sideindhold (15)" ma:hidden="true" ma:internalName="DynamicPublishingContent14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508eee-7ab1-4102-9377-378d8afda71f" elementFormDefault="qualified">
    <xsd:import namespace="http://schemas.microsoft.com/office/2006/documentManagement/types"/>
    <xsd:import namespace="http://schemas.microsoft.com/office/infopath/2007/PartnerControls"/>
    <xsd:element name="Ansvarligafdeling" ma:index="27" nillable="true" ma:displayName="Ansvarlig afdeling" ma:list="{2b5a13a3-256c-433f-bc8b-bde4d05df095}" ma:internalName="Ansvarligafdeling" ma:showField="Title" ma:web="{303eeafb-7dff-46db-9396-e9c651f530ea}">
      <xsd:simpleType>
        <xsd:restriction base="dms:Lookup"/>
      </xsd:simpleType>
    </xsd:element>
    <xsd:element name="Rettighedsgruppe" ma:index="29" ma:displayName="Rettighedsgruppe" ma:default="2;#Basis" ma:list="{cd861654-9942-42cc-b4e8-22e2eb33fafe}" ma:internalName="Rettighedsgruppe" ma:readOnly="false" ma:showField="Title" ma:web="{303eeafb-7dff-46db-9396-e9c651f530ea}">
      <xsd:simpleType>
        <xsd:restriction base="dms:Lookup"/>
      </xsd:simpleType>
    </xsd:element>
    <xsd:element name="Afsender" ma:index="36" nillable="true" ma:displayName="Afsender" ma:default="2;#Landscentret" ma:list="{b497b606-9a6f-4593-a3de-acb9bcbea154}" ma:internalName="Afsender" ma:showField="LinkTitleNoMenu" ma:web="{303eeafb-7dff-46db-9396-e9c651f530ea}">
      <xsd:simpleType>
        <xsd:restriction base="dms:Lookup"/>
      </xsd:simpleType>
    </xsd:element>
    <xsd:element name="Arkiveringsdato" ma:index="37" ma:displayName="Arkiveringsdato" ma:format="DateOnly" ma:internalName="Arkiveringsdato">
      <xsd:simpleType>
        <xsd:restriction base="dms:DateTime"/>
      </xsd:simpleType>
    </xsd:element>
    <xsd:element name="Ingen_x0020_besked_x0020_ved_x0020_arkivering" ma:index="38" nillable="true" ma:displayName="Ingen besked ved arkivering" ma:default="0" ma:description="Klik her, for ikke at modtage en besked, når dokumentet når sin udløbsdato" ma:internalName="Ingen_x0020_besked_x0020_ved_x0020_arkivering">
      <xsd:simpleType>
        <xsd:restriction base="dms:Boolean"/>
      </xsd:simpleType>
    </xsd:element>
    <xsd:element name="HideInRollups" ma:index="39" nillable="true" ma:displayName="Skjul i artikellister" ma:default="0" ma:description="Klik her for at skjule siden i artikellister" ma:internalName="HideInRollups">
      <xsd:simpleType>
        <xsd:restriction base="dms:Boolean"/>
      </xsd:simpleType>
    </xsd:element>
    <xsd:element name="IsHiddenFromRollup" ma:index="40" nillable="true" ma:displayName="Skjult i artikellister (system)" ma:decimals="0" ma:default="0" ma:description="Understøtter infrastrukturen" ma:internalName="IsHiddenFromRollup">
      <xsd:simpleType>
        <xsd:restriction base="dms:Number"/>
      </xsd:simpleType>
    </xsd:element>
    <xsd:element name="EnclosureFor" ma:index="48" nillable="true" ma:displayName="Bilag til" ma:description="Peger på bilagets moderdokument" ma:internalName="EnclosureFor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GammelURL" ma:index="49" nillable="true" ma:displayName="Gammel URL" ma:description="Tidligere placering på landbrugsinfo" ma:internalName="GammelURL">
      <xsd:simpleType>
        <xsd:restriction base="dms:Text">
          <xsd:maxLength value="255"/>
        </xsd:restriction>
      </xsd:simpleType>
    </xsd:element>
    <xsd:element name="NetSkabelonValue" ma:index="50" nillable="true" ma:displayName="NetSkabelon værdier" ma:internalName="NetSkabelonValue">
      <xsd:simpleType>
        <xsd:restriction base="dms:Text">
          <xsd:maxLength value="255"/>
        </xsd:restriction>
      </xsd:simpleType>
    </xsd:element>
    <xsd:element name="Projekter" ma:index="51" nillable="true" ma:displayName="Projekter" ma:list="{ecf07d35-95fb-4bda-ad72-e46544058ec2}" ma:internalName="Projekter" ma:showField="LinkTitleNoMenu" ma:web="{303eeafb-7dff-46db-9396-e9c651f530ea}">
      <xsd:simpleType>
        <xsd:restriction base="dms:Unknown"/>
      </xsd:simpleType>
    </xsd:element>
    <xsd:element name="WebInfoSubjects" ma:index="52" nillable="true" ma:displayName="Emneord" ma:description="Knyt emneord til din artikel. Benyttes primært til nyhedsbreve." ma:list="{c1fcffa3-db61-496d-89f0-dea25d970c75}" ma:internalName="WebInfoSubjects" ma:showField="LinkTitleNoMenu" ma:web="{303eeafb-7dff-46db-9396-e9c651f530ea}">
      <xsd:simpleType>
        <xsd:restriction base="dms:Unknown"/>
      </xsd:simpleType>
    </xsd:element>
    <xsd:element name="HitCount" ma:index="53" nillable="true" ma:displayName="HitCount (system)" ma:decimals="0" ma:default="0" ma:description="Antal gange et dokument er set af en bruger" ma:internalName="HitCount" ma:readOnly="false">
      <xsd:simpleType>
        <xsd:restriction base="dms:Number"/>
      </xsd:simpleType>
    </xsd:element>
    <xsd:element name="PermalinkID" ma:index="54" nillable="true" ma:displayName="Permalink ID" ma:description="Unik ID for artiklen som kan benyttes til permalink" ma:hidden="true" ma:internalName="PermalinkID" ma:readOnly="false">
      <xsd:simpleType>
        <xsd:restriction base="dms:Text">
          <xsd:maxLength value="255"/>
        </xsd:restriction>
      </xsd:simpleType>
    </xsd:element>
    <xsd:element name="WebInfoMultiSelect" ma:index="55" nillable="true" ma:displayName="Tilvalg" ma:description="Mulighed for et antal tilvalg gemt i et samlet felt." ma:internalName="WebInfoMultiSelect">
      <xsd:simpleType>
        <xsd:restriction base="dms:Unknown"/>
      </xsd:simpleType>
    </xsd:element>
    <xsd:element name="TaksonomiTaxHTField0" ma:index="68" nillable="true" ma:taxonomy="true" ma:internalName="TaksonomiTaxHTField0" ma:taxonomyFieldName="Taksonomi" ma:displayName="Taksonomi" ma:fieldId="{6e43b4ee-656e-4e6d-875c-6c0fe73b7faf}" ma:taxonomyMulti="true" ma:sspId="2476898c-5e7e-458a-8d26-e528e2e6d5ce" ma:termSetId="65f14c63-6b42-47e9-9739-973b2f9a435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evillingsgivere" ma:index="72" nillable="true" ma:displayName="Bevillingsgivere" ma:list="9ccd692b-b01f-4300-9d4e-b4fb85c2c995" ma:internalName="Bevillingsgivere" ma:showField="LinkTitleNoMenu" ma:web="303eeafb-7dff-46db-9396-e9c651f530ea">
      <xsd:simpleType>
        <xsd:restriction base="dms:Unknown"/>
      </xsd:simpleType>
    </xsd:element>
    <xsd:element name="FinanceYear" ma:index="73" nillable="true" ma:displayName="Bevillingsår" ma:decimals="0" ma:internalName="FinanceYear">
      <xsd:simpleType>
        <xsd:restriction base="dms:Number"/>
      </xsd:simpleType>
    </xsd:element>
    <xsd:element name="WebInfoLawCodes" ma:index="74" nillable="true" ma:displayName="Lovkoder" ma:description="Knyt lovkoder til din artikel." ma:list="{908f6eb6-a66b-478a-a99e-d2541dc092be}" ma:internalName="WebInfoLawCodes" ma:showField="LinkTitleNoMenu" ma:web="{303eeafb-7dff-46db-9396-e9c651f530ea}">
      <xsd:simpleType>
        <xsd:restriction base="dms:Unknown"/>
      </xsd:simpleType>
    </xsd:element>
    <xsd:element name="Afrapportering" ma:index="75" nillable="true" ma:displayName="Afrapportering" ma:list="{126d356a-4f5c-4bbb-91a6-e07af1934e19}" ma:internalName="Afrapportering" ma:showField="LinkTitleNoMenu" ma:web="{303eeafb-7dff-46db-9396-e9c651f530ea}">
      <xsd:simpleType>
        <xsd:restriction base="dms:Unknown"/>
      </xsd:simpleType>
    </xsd:element>
    <xsd:element name="ProjectID" ma:index="78" nillable="true" ma:displayName="ProjectID (system)" ma:internalName="ProjectID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a14257-579e-4a1f-bbbb-3c8dd7393476" elementFormDefault="qualified">
    <xsd:import namespace="http://schemas.microsoft.com/office/2006/documentManagement/types"/>
    <xsd:import namespace="http://schemas.microsoft.com/office/infopath/2007/PartnerControls"/>
    <xsd:element name="Forfattere" ma:index="28" nillable="true" ma:displayName="Forfattere" ma:list="UserInfo" ma:SharePointGroup="0" ma:internalName="Forfattere" ma:showField="Titl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Listekode" ma:index="30" nillable="true" ma:displayName="Listekode" ma:internalName="Listekode">
      <xsd:simpleType>
        <xsd:restriction base="dms:Text">
          <xsd:maxLength value="255"/>
        </xsd:restriction>
      </xsd:simpleType>
    </xsd:element>
    <xsd:element name="Nummer" ma:index="31" nillable="true" ma:displayName="Nummer" ma:internalName="Nummer">
      <xsd:simpleType>
        <xsd:restriction base="dms:Text">
          <xsd:maxLength value="255"/>
        </xsd:restriction>
      </xsd:simpleType>
    </xsd:element>
    <xsd:element name="Noegleord" ma:index="32" nillable="true" ma:displayName="Nøgleord" ma:internalName="Noegleord">
      <xsd:simpleType>
        <xsd:restriction base="dms:Text">
          <xsd:maxLength value="255"/>
        </xsd:restriction>
      </xsd:simpleType>
    </xsd:element>
    <xsd:element name="Informationsserie" ma:index="33" nillable="true" ma:displayName="Historisk informationsserie" ma:internalName="Informationsserie">
      <xsd:simpleType>
        <xsd:restriction base="dms:Text">
          <xsd:maxLength value="255"/>
        </xsd:restriction>
      </xsd:simpleType>
    </xsd:element>
    <xsd:element name="Bekraeftelsesdato" ma:index="34" nillable="true" ma:displayName="Bekræftelsesdato" ma:format="DateTime" ma:internalName="Bekraeftelsesdato">
      <xsd:simpleType>
        <xsd:restriction base="dms:DateTime"/>
      </xsd:simpleType>
    </xsd:element>
    <xsd:element name="Revisionsdato" ma:index="35" nillable="true" ma:displayName="Revisionsdato" ma:format="DateTime" ma:internalName="Revisionsdato">
      <xsd:simpleType>
        <xsd:restriction base="dms:DateTime"/>
      </xsd:simpleType>
    </xsd:element>
    <xsd:element name="Sorteringsorden" ma:index="47" nillable="true" ma:displayName="Sorteringsorden" ma:decimals="0" ma:internalName="Sorteringsorden">
      <xsd:simpleType>
        <xsd:restriction base="dms:Number"/>
      </xsd:simpleType>
    </xsd:element>
    <xsd:element name="Kontaktpersoner" ma:index="76" nillable="true" ma:displayName="Kontaktpersoner" ma:list="UserInfo" ma:SharePointGroup="0" ma:internalName="Kontaktpersoner" ma:showField="Titl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kribenter" ma:index="77" nillable="true" ma:displayName="Skribenter" ma:list="UserInfo" ma:SharePointGroup="0" ma:internalName="Skribenter" ma:showField="Titl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3eeafb-7dff-46db-9396-e9c651f530ea" elementFormDefault="qualified">
    <xsd:import namespace="http://schemas.microsoft.com/office/2006/documentManagement/types"/>
    <xsd:import namespace="http://schemas.microsoft.com/office/infopath/2007/PartnerControls"/>
    <xsd:element name="_dlc_DocId" ma:index="56" nillable="true" ma:displayName="Værdi for dokument-id" ma:description="Værdien af det dokument-id, der er tildelt dette element." ma:internalName="_dlc_DocId" ma:readOnly="true">
      <xsd:simpleType>
        <xsd:restriction base="dms:Text"/>
      </xsd:simpleType>
    </xsd:element>
    <xsd:element name="_dlc_DocIdUrl" ma:index="57" nillable="true" ma:displayName="Dokument-id" ma:description="Permanent link til dette dok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58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69" nillable="true" ma:displayName="Taxonomy Catch All Column" ma:description="" ma:hidden="true" ma:list="{00a11604-cdb1-438d-8b4c-a208f6918db7}" ma:internalName="TaxCatchAll" ma:showField="CatchAllData" ma:web="303eeafb-7dff-46db-9396-e9c651f530e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70" nillable="true" ma:displayName="Taxonomy Catch All Column1" ma:description="" ma:hidden="true" ma:list="{00a11604-cdb1-438d-8b4c-a208f6918db7}" ma:internalName="TaxCatchAllLabel" ma:readOnly="true" ma:showField="CatchAllDataLabel" ma:web="303eeafb-7dff-46db-9396-e9c651f530e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Set Item Permission, based on rettighedsgruppe</Name>
    <Synchronization>Asynchronous</Synchronization>
    <Type>10001</Type>
    <SequenceNumber>1010</SequenceNumber>
    <Assembly>DAAS.WebInfo.Common, Version=1.0.0.0, Culture=neutral, PublicKeyToken=f192aeb827ef4bcc</Assembly>
    <Class>DAAS.WebInfo.Common.EventReceivers.RightsGroupItemEventReceiver</Class>
    <Data/>
    <Filter/>
  </Receiver>
  <Receiver>
    <Name>Set Item Permission, based on rettighedsgruppe</Name>
    <Synchronization>Asynchronous</Synchronization>
    <Type>10002</Type>
    <SequenceNumber>1010</SequenceNumber>
    <Assembly>DAAS.WebInfo.Common, Version=1.0.0.0, Culture=neutral, PublicKeyToken=f192aeb827ef4bcc</Assembly>
    <Class>DAAS.WebInfo.Common.EventReceivers.RightsGroupItemEventReceiver</Class>
    <Data/>
    <Filter/>
  </Receiver>
  <Receiver>
    <Name>WebInfo Content Page Event</Name>
    <Synchronization>Synchronous</Synchronization>
    <Type>1</Type>
    <SequenceNumber>1030</SequenceNumber>
    <Assembly>DAAS.WebInfo.Common, Version=1.0.0.0, Culture=neutral, PublicKeyToken=f192aeb827ef4bcc</Assembly>
    <Class>DAAS.WebInfo.Common.EventReceivers.WebInfoContentPageEventReceiver</Class>
    <Data/>
    <Filter/>
  </Receiver>
  <Receiver>
    <Name>WebInfo Content Page Event</Name>
    <Synchronization>Synchronous</Synchronization>
    <Type>2</Type>
    <SequenceNumber>1030</SequenceNumber>
    <Assembly>DAAS.WebInfo.Common, Version=1.0.0.0, Culture=neutral, PublicKeyToken=f192aeb827ef4bcc</Assembly>
    <Class>DAAS.WebInfo.Common.EventReceivers.WebInfoContentPageEventReceiver</Class>
    <Data/>
    <Filter/>
  </Receiver>
  <Receiver>
    <Name>WebInfo Content Page Event</Name>
    <Synchronization>Asynchronous</Synchronization>
    <Type>10002</Type>
    <SequenceNumber>1030</SequenceNumber>
    <Assembly>DAAS.WebInfo.Common, Version=1.0.0.0, Culture=neutral, PublicKeyToken=f192aeb827ef4bcc</Assembly>
    <Class>DAAS.WebInfo.Common.EventReceivers.WebInfoContentPageEventReceiver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ynamicPublishingContent11 xmlns="http://schemas.microsoft.com/sharepoint/v3" xsi:nil="true"/>
    <DynamicPublishingContent14 xmlns="http://schemas.microsoft.com/sharepoint/v3" xsi:nil="true"/>
    <IsHiddenFromRollup xmlns="03508eee-7ab1-4102-9377-378d8afda71f">1</IsHiddenFromRollup>
    <PublishingRollupImage xmlns="http://schemas.microsoft.com/sharepoint/v3" xsi:nil="true"/>
    <Revisionsdato xmlns="5aa14257-579e-4a1f-bbbb-3c8dd7393476">2018-11-29T12:37:00+00:00</Revisionsdato>
    <DynamicPublishingContent5 xmlns="http://schemas.microsoft.com/sharepoint/v3" xsi:nil="true"/>
    <DynamicPublishingContent12 xmlns="http://schemas.microsoft.com/sharepoint/v3" xsi:nil="true"/>
    <FinanceYear xmlns="03508eee-7ab1-4102-9377-378d8afda71f" xsi:nil="true"/>
    <PublishingContactEmail xmlns="http://schemas.microsoft.com/sharepoint/v3" xsi:nil="true"/>
    <HeaderStyleDefinitions xmlns="http://schemas.microsoft.com/sharepoint/v3" xsi:nil="true"/>
    <Ansvarligafdeling xmlns="03508eee-7ab1-4102-9377-378d8afda71f">49</Ansvarligafdeling>
    <Afsender xmlns="03508eee-7ab1-4102-9377-378d8afda71f">2</Afsender>
    <DynamicPublishingContent4 xmlns="http://schemas.microsoft.com/sharepoint/v3" xsi:nil="true"/>
    <HitCount xmlns="03508eee-7ab1-4102-9377-378d8afda71f">0</HitCount>
    <PermalinkID xmlns="03508eee-7ab1-4102-9377-378d8afda71f">c8e12b31-33fc-4537-9e8d-98597eea5365</PermalinkID>
    <Bevillingsgivere xmlns="03508eee-7ab1-4102-9377-378d8afda71f" xsi:nil="true"/>
    <Skribenter xmlns="5aa14257-579e-4a1f-bbbb-3c8dd7393476">
      <UserInfo>
        <DisplayName/>
        <AccountId xsi:nil="true"/>
        <AccountType/>
      </UserInfo>
    </Skribenter>
    <PublishingVariationRelationshipLinkFieldID xmlns="http://schemas.microsoft.com/sharepoint/v3">
      <Url xsi:nil="true"/>
      <Description xsi:nil="true"/>
    </PublishingVariationRelationshipLinkFieldID>
    <PublishingPageContent xmlns="http://schemas.microsoft.com/sharepoint/v3" xsi:nil="true"/>
    <EnclosureFor xmlns="03508eee-7ab1-4102-9377-378d8afda71f">
      <Url xsi:nil="true"/>
      <Description xsi:nil="true"/>
    </EnclosureFor>
    <DynamicPublishingContent7 xmlns="http://schemas.microsoft.com/sharepoint/v3" xsi:nil="true"/>
    <DynamicPublishingContent6 xmlns="http://schemas.microsoft.com/sharepoint/v3" xsi:nil="true"/>
    <Bekraeftelsesdato xmlns="5aa14257-579e-4a1f-bbbb-3c8dd7393476">2018-11-29T12:37:00+00:00</Bekraeftelsesdato>
    <DynamicPublishingContent1 xmlns="http://schemas.microsoft.com/sharepoint/v3" xsi:nil="true"/>
    <Projekter xmlns="03508eee-7ab1-4102-9377-378d8afda71f" xsi:nil="true"/>
    <DynamicPublishingContent13 xmlns="http://schemas.microsoft.com/sharepoint/v3" xsi:nil="true"/>
    <Afrapportering xmlns="03508eee-7ab1-4102-9377-378d8afda71f">770;#Fokuseret ledelse af landbrugsbedriften under hårde markedsvilkår</Afrapportering>
    <PublishingVariationGroupID xmlns="http://schemas.microsoft.com/sharepoint/v3" xsi:nil="true"/>
    <ArticleStartDate xmlns="http://schemas.microsoft.com/sharepoint/v3">2018-11-29T12:37:59+00:00</ArticleStartDate>
    <Listekode xmlns="5aa14257-579e-4a1f-bbbb-3c8dd7393476" xsi:nil="true"/>
    <Arkiveringsdato xmlns="03508eee-7ab1-4102-9377-378d8afda71f">2099-12-31T23:00:00+00:00</Arkiveringsdato>
    <HideInRollups xmlns="03508eee-7ab1-4102-9377-378d8afda71f">true</HideInRollups>
    <DynamicPublishingContent0 xmlns="http://schemas.microsoft.com/sharepoint/v3" xsi:nil="true"/>
    <NetSkabelonValue xmlns="03508eee-7ab1-4102-9377-378d8afda71f" xsi:nil="true"/>
    <WebInfoLawCodes xmlns="03508eee-7ab1-4102-9377-378d8afda71f" xsi:nil="true"/>
    <ArticleByLine xmlns="http://schemas.microsoft.com/sharepoint/v3" xsi:nil="true"/>
    <PublishingImageCaption xmlns="http://schemas.microsoft.com/sharepoint/v3" xsi:nil="true"/>
    <Forfattere xmlns="5aa14257-579e-4a1f-bbbb-3c8dd7393476">
      <UserInfo>
        <DisplayName>i:0e.t|dlbr idp|lcdom@prod.dli</DisplayName>
        <AccountId>17286</AccountId>
        <AccountType/>
      </UserInfo>
    </Forfattere>
    <DynamicPublishingContent3 xmlns="http://schemas.microsoft.com/sharepoint/v3" xsi:nil="true"/>
    <Sorteringsorden xmlns="5aa14257-579e-4a1f-bbbb-3c8dd7393476" xsi:nil="true"/>
    <GammelURL xmlns="03508eee-7ab1-4102-9377-378d8afda71f" xsi:nil="true"/>
    <Audience xmlns="http://schemas.microsoft.com/sharepoint/v3" xsi:nil="true"/>
    <PublishingPageImage xmlns="http://schemas.microsoft.com/sharepoint/v3" xsi:nil="true"/>
    <DynamicPublishingContent2 xmlns="http://schemas.microsoft.com/sharepoint/v3" xsi:nil="true"/>
    <WebInfoSubjects xmlns="03508eee-7ab1-4102-9377-378d8afda71f" xsi:nil="true"/>
    <SummaryLinks xmlns="http://schemas.microsoft.com/sharepoint/v3">&lt;div title="_schemaversion" id="_3"&gt;
  &lt;div title="_view"&gt;
    &lt;span title="_columns"&gt;1&lt;/span&gt;
    &lt;span title="_linkstyle"&gt;&lt;/span&gt;
    &lt;span title="_groupstyle"&gt;&lt;/span&gt;
  &lt;/div&gt;
&lt;/div&gt;</SummaryLinks>
    <TaksonomiTaxHTField0 xmlns="03508eee-7ab1-4102-9377-378d8afda71f">
      <Terms xmlns="http://schemas.microsoft.com/office/infopath/2007/PartnerControls"/>
    </TaksonomiTaxHTField0>
    <PublishingExpirationDate xmlns="http://schemas.microsoft.com/sharepoint/v3" xsi:nil="true"/>
    <Rettighedsgruppe xmlns="03508eee-7ab1-4102-9377-378d8afda71f">1</Rettighedsgruppe>
    <Ingen_x0020_besked_x0020_ved_x0020_arkivering xmlns="03508eee-7ab1-4102-9377-378d8afda71f">false</Ingen_x0020_besked_x0020_ved_x0020_arkivering>
    <WebInfoMultiSelect xmlns="03508eee-7ab1-4102-9377-378d8afda71f" xsi:nil="true"/>
    <PublishingContactPicture xmlns="http://schemas.microsoft.com/sharepoint/v3">
      <Url xsi:nil="true"/>
      <Description xsi:nil="true"/>
    </PublishingContactPicture>
    <Informationsserie xmlns="5aa14257-579e-4a1f-bbbb-3c8dd7393476" xsi:nil="true"/>
    <ProjectID xmlns="03508eee-7ab1-4102-9377-378d8afda71f">X770X</ProjectID>
    <PublishingStartDate xmlns="http://schemas.microsoft.com/sharepoint/v3" xsi:nil="true"/>
    <Kontaktpersoner xmlns="5aa14257-579e-4a1f-bbbb-3c8dd7393476">
      <UserInfo>
        <DisplayName/>
        <AccountId xsi:nil="true"/>
        <AccountType/>
      </UserInfo>
    </Kontaktpersoner>
    <DynamicPublishingContent9 xmlns="http://schemas.microsoft.com/sharepoint/v3" xsi:nil="true"/>
    <DynamicPublishingContent10 xmlns="http://schemas.microsoft.com/sharepoint/v3" xsi:nil="true"/>
    <PublishingContact xmlns="http://schemas.microsoft.com/sharepoint/v3">
      <UserInfo>
        <DisplayName/>
        <AccountId xsi:nil="true"/>
        <AccountType/>
      </UserInfo>
    </PublishingContact>
    <PublishingContactName xmlns="http://schemas.microsoft.com/sharepoint/v3" xsi:nil="true"/>
    <Noegleord xmlns="5aa14257-579e-4a1f-bbbb-3c8dd7393476" xsi:nil="true"/>
    <DynamicPublishingContent8 xmlns="http://schemas.microsoft.com/sharepoint/v3" xsi:nil="true"/>
    <TaxCatchAll xmlns="303eeafb-7dff-46db-9396-e9c651f530ea"/>
    <Comments xmlns="http://schemas.microsoft.com/sharepoint/v3">22. november 2018.  Slides fra indlægget "Hvordan kan man arbejde med udvikling af ledere?" Ved John Møldrup.</Comments>
    <Nummer xmlns="5aa14257-579e-4a1f-bbbb-3c8dd7393476" xsi:nil="true"/>
    <_dlc_DocId xmlns="303eeafb-7dff-46db-9396-e9c651f530ea">LBINFO-2010017091-417</_dlc_DocId>
    <_dlc_DocIdUrl xmlns="303eeafb-7dff-46db-9396-e9c651f530ea">
      <Url>https://www.landbrugsinfo.dk/Afrapportering/innovation/2018/_layouts/DocIdRedir.aspx?ID=LBINFO-2010017091-417</Url>
      <Description>LBINFO-2010017091-417</Description>
    </_dlc_DocIdUrl>
  </documentManagement>
</p:properties>
</file>

<file path=customXml/itemProps1.xml><?xml version="1.0" encoding="utf-8"?>
<ds:datastoreItem xmlns:ds="http://schemas.openxmlformats.org/officeDocument/2006/customXml" ds:itemID="{653C4D84-DA3F-408A-B959-1E4ED51F5154}"/>
</file>

<file path=customXml/itemProps2.xml><?xml version="1.0" encoding="utf-8"?>
<ds:datastoreItem xmlns:ds="http://schemas.openxmlformats.org/officeDocument/2006/customXml" ds:itemID="{90A3BF5A-C0DD-423C-B2BB-E4AA796F338E}"/>
</file>

<file path=customXml/itemProps3.xml><?xml version="1.0" encoding="utf-8"?>
<ds:datastoreItem xmlns:ds="http://schemas.openxmlformats.org/officeDocument/2006/customXml" ds:itemID="{0275281A-5668-49DB-8A92-0018F0BB5B0E}"/>
</file>

<file path=customXml/itemProps4.xml><?xml version="1.0" encoding="utf-8"?>
<ds:datastoreItem xmlns:ds="http://schemas.openxmlformats.org/officeDocument/2006/customXml" ds:itemID="{897C7C49-A063-45CD-8D19-F59812A3F920}"/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617</Words>
  <Application>Microsoft Office PowerPoint</Application>
  <PresentationFormat>Brugerdefineret</PresentationFormat>
  <Paragraphs>194</Paragraphs>
  <Slides>21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7</vt:i4>
      </vt:variant>
      <vt:variant>
        <vt:lpstr>Tema</vt:lpstr>
      </vt:variant>
      <vt:variant>
        <vt:i4>5</vt:i4>
      </vt:variant>
      <vt:variant>
        <vt:lpstr>Slidetitler</vt:lpstr>
      </vt:variant>
      <vt:variant>
        <vt:i4>21</vt:i4>
      </vt:variant>
    </vt:vector>
  </HeadingPairs>
  <TitlesOfParts>
    <vt:vector size="33" baseType="lpstr">
      <vt:lpstr>MS PGothic</vt:lpstr>
      <vt:lpstr>MS PGothic</vt:lpstr>
      <vt:lpstr>Arial</vt:lpstr>
      <vt:lpstr>Calibri</vt:lpstr>
      <vt:lpstr>Cambria Math</vt:lpstr>
      <vt:lpstr>Times</vt:lpstr>
      <vt:lpstr>Verdana</vt:lpstr>
      <vt:lpstr>LF PPT - Noget af det bedste i verden.</vt:lpstr>
      <vt:lpstr>LF PPT - Noget at leve af. Noget at leve for.</vt:lpstr>
      <vt:lpstr>LF PPT - Vækst i balance</vt:lpstr>
      <vt:lpstr>LF PPT - Illustrationer i bunden</vt:lpstr>
      <vt:lpstr>LF PPT - SEGES</vt:lpstr>
      <vt:lpstr>HVORDAN KAN MAN ARBEJDE MED UDVIKLING AF LEDERE?</vt:lpstr>
      <vt:lpstr>Underviser og Proceskonsulent</vt:lpstr>
      <vt:lpstr>Hvordan kan man arbejde med udvikling af ledere?</vt:lpstr>
      <vt:lpstr>Tillidsbaseret rådgivning</vt:lpstr>
      <vt:lpstr>Udviklingen af tillid hvad er de fem faser i opbygningen af tillid?</vt:lpstr>
      <vt:lpstr>Tillidsligningen</vt:lpstr>
      <vt:lpstr>En sammenhængende organisationsmodel</vt:lpstr>
      <vt:lpstr>PowerPoint-præsentation</vt:lpstr>
      <vt:lpstr>Strategiens Rolle</vt:lpstr>
      <vt:lpstr>Vigtigt – ikke vigtigt</vt:lpstr>
      <vt:lpstr>The Leadership Pipeline  – én model med 4 ledelseslag</vt:lpstr>
      <vt:lpstr>Skiftet fra medarbejder til leder  Ledelseskompetencer og Ledelsesfilosofi</vt:lpstr>
      <vt:lpstr>De to ben i ledelse Forudsigelighed - uforudsigelighed</vt:lpstr>
      <vt:lpstr>Dobbelt-rolle-modellen</vt:lpstr>
      <vt:lpstr>Lederens to hovedområder</vt:lpstr>
      <vt:lpstr>PowerPoint-præsentation</vt:lpstr>
      <vt:lpstr>PowerPoint-præsentation</vt:lpstr>
      <vt:lpstr>PowerPoint-præsentation</vt:lpstr>
      <vt:lpstr>Gamemaster – styr processen</vt:lpstr>
      <vt:lpstr>Refleksion ”LEDELSESRÅDGIVNINGSPRAKSIS”</vt:lpstr>
      <vt:lpstr>Dialog og Proces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 4 Hvordan kan man arbejde med udvikling af ledere?</dc:title>
  <dc:subject/>
  <dc:creator/>
  <cp:keywords/>
  <dc:description/>
  <cp:lastModifiedBy/>
  <cp:revision>1</cp:revision>
  <dcterms:created xsi:type="dcterms:W3CDTF">2018-11-23T09:14:08Z</dcterms:created>
  <dcterms:modified xsi:type="dcterms:W3CDTF">2018-11-29T12:25:07Z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0x010100C568DB52D9D0A14D9B2FDCC96666E9F2007948130EC3DB064584E219954237AF3900242457EFB8B24247815D688C526CD44D00C26A9DBCB02B5C4DA1F017B836C045C00060750ADE2E6249BABB5C6118FC133DE800AF2E6DC7107240CAAE62CB7A7C0C310000F6B5E38E64E8D7459291004ED67649EF</vt:lpwstr>
  </property>
  <property fmtid="{D5CDD505-2E9C-101B-9397-08002B2CF9AE}" pid="3" name="_dlc_DocIdItemGuid">
    <vt:lpwstr>7508f3f9-1b94-4033-b73b-019ee0e5ce13</vt:lpwstr>
  </property>
  <property fmtid="{D5CDD505-2E9C-101B-9397-08002B2CF9AE}" pid="4" name="Taksonomi">
    <vt:lpwstr/>
  </property>
</Properties>
</file>